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1" r:id="rId4"/>
    <p:sldId id="348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132" y="2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B8-43E2-84A3-7DEF93D2537B}"/>
              </c:ext>
            </c:extLst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B8-43E2-84A3-7DEF93D2537B}"/>
              </c:ext>
            </c:extLst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3"/>
                  </a:gs>
                </a:gsLst>
                <a:lin ang="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AB8-43E2-84A3-7DEF93D2537B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/>
                  </a:gs>
                </a:gsLst>
                <a:lin ang="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AB8-43E2-84A3-7DEF93D2537B}"/>
              </c:ext>
            </c:extLst>
          </c:dPt>
          <c:dLbls>
            <c:dLbl>
              <c:idx val="0"/>
              <c:layout>
                <c:manualLayout>
                  <c:x val="0.38139123046514584"/>
                  <c:y val="0"/>
                </c:manualLayout>
              </c:layout>
              <c:tx>
                <c:rich>
                  <a:bodyPr/>
                  <a:lstStyle/>
                  <a:p>
                    <a:fld id="{2ECA67D9-51D9-4245-874D-F516DB44C24E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AB8-43E2-84A3-7DEF93D2537B}"/>
                </c:ext>
              </c:extLst>
            </c:dLbl>
            <c:dLbl>
              <c:idx val="1"/>
              <c:layout>
                <c:manualLayout>
                  <c:x val="0.29355551826832971"/>
                  <c:y val="-5.7542717538657832E-3"/>
                </c:manualLayout>
              </c:layout>
              <c:tx>
                <c:rich>
                  <a:bodyPr/>
                  <a:lstStyle/>
                  <a:p>
                    <a:fld id="{22ABBB8C-5FCF-4DE1-B526-B31F3282B4F6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AB8-43E2-84A3-7DEF93D2537B}"/>
                </c:ext>
              </c:extLst>
            </c:dLbl>
            <c:dLbl>
              <c:idx val="2"/>
              <c:layout>
                <c:manualLayout>
                  <c:x val="0.19429716634110447"/>
                  <c:y val="5.7542717538657303E-3"/>
                </c:manualLayout>
              </c:layout>
              <c:tx>
                <c:rich>
                  <a:bodyPr/>
                  <a:lstStyle/>
                  <a:p>
                    <a:fld id="{FBB51698-671B-49C4-9A8C-73EAD01504DF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AB8-43E2-84A3-7DEF93D2537B}"/>
                </c:ext>
              </c:extLst>
            </c:dLbl>
            <c:dLbl>
              <c:idx val="3"/>
              <c:layout>
                <c:manualLayout>
                  <c:x val="7.3679973184103131E-2"/>
                  <c:y val="-5.7542717538657962E-3"/>
                </c:manualLayout>
              </c:layout>
              <c:tx>
                <c:rich>
                  <a:bodyPr/>
                  <a:lstStyle/>
                  <a:p>
                    <a:fld id="{FEFDB02C-CE3B-4783-9BB2-9A22E1E3585F}" type="VALUE">
                      <a:rPr lang="en-US" altLang="ko-KR" smtClean="0"/>
                      <a:pPr/>
                      <a:t>[값]</a:t>
                    </a:fld>
                    <a:r>
                      <a:rPr lang="en-US" altLang="ko-KR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AB8-43E2-84A3-7DEF93D25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89</c:v>
                </c:pt>
                <c:pt idx="1">
                  <c:v>72</c:v>
                </c:pt>
                <c:pt idx="2">
                  <c:v>50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B8-43E2-84A3-7DEF93D253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"/>
        <c:overlap val="100"/>
        <c:axId val="510981248"/>
        <c:axId val="510982784"/>
      </c:barChart>
      <c:catAx>
        <c:axId val="510981248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510982784"/>
        <c:crosses val="autoZero"/>
        <c:auto val="1"/>
        <c:lblAlgn val="ctr"/>
        <c:lblOffset val="100"/>
        <c:noMultiLvlLbl val="0"/>
      </c:catAx>
      <c:valAx>
        <c:axId val="510982784"/>
        <c:scaling>
          <c:orientation val="minMax"/>
          <c:max val="100"/>
        </c:scaling>
        <c:delete val="1"/>
        <c:axPos val="b"/>
        <c:numFmt formatCode="General" sourceLinked="1"/>
        <c:majorTickMark val="none"/>
        <c:minorTickMark val="none"/>
        <c:tickLblPos val="nextTo"/>
        <c:crossAx val="51098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EC28-4165-944C-7CECA836D3A3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EC28-4165-944C-7CECA836D3A3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C28-4165-944C-7CECA836D3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B70A-4751-A199-E8C2691C189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70A-4751-A199-E8C2691C189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0A-4751-A199-E8C2691C1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9D-48F2-82CE-25B6EBE181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9D-48F2-82CE-25B6EBE181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B9D-48F2-82CE-25B6EBE181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B9D-48F2-82CE-25B6EBE1811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9D-48F2-82CE-25B6EBE181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B-4F8C-BDE9-AE697096FD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84B-4F8C-BDE9-AE697096FDDD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4B-4F8C-BDE9-AE697096FDD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84B-4F8C-BDE9-AE697096FDD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4B-4F8C-BDE9-AE697096FDD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84B-4F8C-BDE9-AE697096F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20-43DE-AE6A-5B5A4964955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20-43DE-AE6A-5B5A4964955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20-43DE-AE6A-5B5A4964955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20-43DE-AE6A-5B5A4964955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20-43DE-AE6A-5B5A49649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4533120"/>
        <c:axId val="55117312"/>
      </c:barChart>
      <c:catAx>
        <c:axId val="5453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7312"/>
        <c:crosses val="autoZero"/>
        <c:auto val="1"/>
        <c:lblAlgn val="ctr"/>
        <c:lblOffset val="100"/>
        <c:noMultiLvlLbl val="0"/>
      </c:catAx>
      <c:valAx>
        <c:axId val="551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5331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E2-4836-A454-66A1C1968D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E2-4836-A454-66A1C1968D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E2-4836-A454-66A1C1968D4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E2-4836-A454-66A1C1968D4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E2-4836-A454-66A1C1968D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80704"/>
        <c:axId val="55886592"/>
      </c:barChart>
      <c:catAx>
        <c:axId val="558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86592"/>
        <c:crosses val="autoZero"/>
        <c:auto val="1"/>
        <c:lblAlgn val="ctr"/>
        <c:lblOffset val="100"/>
        <c:noMultiLvlLbl val="0"/>
      </c:catAx>
      <c:valAx>
        <c:axId val="5588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8070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C52-4AE7-A3B9-63B4B097D0FB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0C52-4AE7-A3B9-63B4B097D0F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52-4AE7-A3B9-63B4B097D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4E9-459F-9AB3-02EC1C8A8F9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4E9-459F-9AB3-02EC1C8A8F9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E9-459F-9AB3-02EC1C8A8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7B57-4DD7-ADCA-19381BC9A72C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57-4DD7-ADCA-19381BC9A7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7-4DD7-ADCA-19381BC9A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13E-42F3-B055-DB48A29C01C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13E-42F3-B055-DB48A29C01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13E-42F3-B055-DB48A29C0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8F68A49-6E8F-4EB0-B3B1-3B10E19628A9}"/>
              </a:ext>
            </a:extLst>
          </p:cNvPr>
          <p:cNvGrpSpPr/>
          <p:nvPr userDrawn="1"/>
        </p:nvGrpSpPr>
        <p:grpSpPr>
          <a:xfrm rot="20607542">
            <a:off x="1230145" y="1088987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E8BF6AD1-F935-4B81-B742-3BBE8FCFEF76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8534BA4F-6194-4819-BBB7-A78B692310CD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81567A7F-8C51-4D4E-AF4F-130DDF1821DC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9EAA6408-B729-4CC3-AF98-69444B6D46D3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98601410-BF31-4378-85CA-833E52AE5F23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148E5DBC-AF1E-484D-ACF5-6D437C8800E4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21EAD503-8BDD-4185-9922-BCB1BB7A3697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ABEFBE07-1C39-4F7C-8DAD-FDA168E15049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B0F8EBE4-2563-424E-8126-205339241A11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6F6F1E57-5390-496E-8BA4-13AB79BCFE05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08B3CA7C-2EC4-4E16-B19E-A82D6F811613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8EB1292C-206A-4548-8547-66EE7222606B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7531DA6D-EAD7-4EA0-9F9A-59C49D387ADF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FC291D15-772B-4E8F-9B85-48326B95CA3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1B7EAB05-EDC9-4F2C-9E33-524A848817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0A8BC714-F5A8-41B2-A829-C0C28B5EF4A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7F5E83C5-6872-470F-9407-38B19BF89BEE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A2990A15-CBF3-41E8-9690-AD9CC4307EBD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Picture Placeholder 33">
            <a:extLst>
              <a:ext uri="{FF2B5EF4-FFF2-40B4-BE49-F238E27FC236}">
                <a16:creationId xmlns:a16="http://schemas.microsoft.com/office/drawing/2014/main" id="{DC1026EA-6DAD-4D42-ABD3-E3C415E2E55F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 rot="20607542">
            <a:off x="1325012" y="1204971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</a:p>
          <a:p>
            <a:r>
              <a:rPr lang="en-US" altLang="ko-KR" dirty="0"/>
              <a:t>And Send To Back</a:t>
            </a:r>
            <a:endParaRPr lang="ko-KR" altLang="en-US" dirty="0"/>
          </a:p>
        </p:txBody>
      </p:sp>
      <p:sp>
        <p:nvSpPr>
          <p:cNvPr id="22" name="Picture Placeholder 33">
            <a:extLst>
              <a:ext uri="{FF2B5EF4-FFF2-40B4-BE49-F238E27FC236}">
                <a16:creationId xmlns:a16="http://schemas.microsoft.com/office/drawing/2014/main" id="{5955A92F-D316-49C3-810A-B28FC3D475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65545" y="1415375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5B4A283-3B4B-418D-BC47-E641F9A54B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Frame 4">
            <a:extLst>
              <a:ext uri="{FF2B5EF4-FFF2-40B4-BE49-F238E27FC236}">
                <a16:creationId xmlns:a16="http://schemas.microsoft.com/office/drawing/2014/main" id="{3DCF6160-FD3A-41FB-836A-9DD5F12C8445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3AB635-BAB4-4316-86A3-AA5321AD41D7}"/>
              </a:ext>
            </a:extLst>
          </p:cNvPr>
          <p:cNvSpPr/>
          <p:nvPr userDrawn="1"/>
        </p:nvSpPr>
        <p:spPr>
          <a:xfrm>
            <a:off x="0" y="2672858"/>
            <a:ext cx="3064747" cy="29246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3">
            <a:extLst>
              <a:ext uri="{FF2B5EF4-FFF2-40B4-BE49-F238E27FC236}">
                <a16:creationId xmlns:a16="http://schemas.microsoft.com/office/drawing/2014/main" id="{9E445EA9-3100-496A-A3CC-735D7A37873A}"/>
              </a:ext>
            </a:extLst>
          </p:cNvPr>
          <p:cNvSpPr/>
          <p:nvPr userDrawn="1"/>
        </p:nvSpPr>
        <p:spPr>
          <a:xfrm>
            <a:off x="404812" y="1100227"/>
            <a:ext cx="11382375" cy="4705350"/>
          </a:xfrm>
          <a:prstGeom prst="frame">
            <a:avLst>
              <a:gd name="adj1" fmla="val 1056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6">
            <a:extLst>
              <a:ext uri="{FF2B5EF4-FFF2-40B4-BE49-F238E27FC236}">
                <a16:creationId xmlns:a16="http://schemas.microsoft.com/office/drawing/2014/main" id="{00870D16-4BFA-4F23-A8A6-03D0553A85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5825" y="23902"/>
            <a:ext cx="41080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5">
            <a:extLst>
              <a:ext uri="{FF2B5EF4-FFF2-40B4-BE49-F238E27FC236}">
                <a16:creationId xmlns:a16="http://schemas.microsoft.com/office/drawing/2014/main" id="{889E9A60-8DA2-4AB2-B01E-BF9B706941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4954" y="101261"/>
            <a:ext cx="11856555" cy="4071735"/>
          </a:xfrm>
          <a:custGeom>
            <a:avLst/>
            <a:gdLst>
              <a:gd name="connsiteX0" fmla="*/ 560809 w 11856555"/>
              <a:gd name="connsiteY0" fmla="*/ 3976978 h 4071735"/>
              <a:gd name="connsiteX1" fmla="*/ 563867 w 11856555"/>
              <a:gd name="connsiteY1" fmla="*/ 3984634 h 4071735"/>
              <a:gd name="connsiteX2" fmla="*/ 550123 w 11856555"/>
              <a:gd name="connsiteY2" fmla="*/ 3986314 h 4071735"/>
              <a:gd name="connsiteX3" fmla="*/ 2789873 w 11856555"/>
              <a:gd name="connsiteY3" fmla="*/ 3947733 h 4071735"/>
              <a:gd name="connsiteX4" fmla="*/ 2792933 w 11856555"/>
              <a:gd name="connsiteY4" fmla="*/ 3955388 h 4071735"/>
              <a:gd name="connsiteX5" fmla="*/ 2779189 w 11856555"/>
              <a:gd name="connsiteY5" fmla="*/ 3957068 h 4071735"/>
              <a:gd name="connsiteX6" fmla="*/ 539016 w 11856555"/>
              <a:gd name="connsiteY6" fmla="*/ 3942128 h 4071735"/>
              <a:gd name="connsiteX7" fmla="*/ 546164 w 11856555"/>
              <a:gd name="connsiteY7" fmla="*/ 3948735 h 4071735"/>
              <a:gd name="connsiteX8" fmla="*/ 546561 w 11856555"/>
              <a:gd name="connsiteY8" fmla="*/ 3949311 h 4071735"/>
              <a:gd name="connsiteX9" fmla="*/ 536302 w 11856555"/>
              <a:gd name="connsiteY9" fmla="*/ 3958341 h 4071735"/>
              <a:gd name="connsiteX10" fmla="*/ 539016 w 11856555"/>
              <a:gd name="connsiteY10" fmla="*/ 3942128 h 4071735"/>
              <a:gd name="connsiteX11" fmla="*/ 596445 w 11856555"/>
              <a:gd name="connsiteY11" fmla="*/ 3938116 h 4071735"/>
              <a:gd name="connsiteX12" fmla="*/ 603219 w 11856555"/>
              <a:gd name="connsiteY12" fmla="*/ 3946538 h 4071735"/>
              <a:gd name="connsiteX13" fmla="*/ 598823 w 11856555"/>
              <a:gd name="connsiteY13" fmla="*/ 3944875 h 4071735"/>
              <a:gd name="connsiteX14" fmla="*/ 595293 w 11856555"/>
              <a:gd name="connsiteY14" fmla="*/ 3939573 h 4071735"/>
              <a:gd name="connsiteX15" fmla="*/ 1448542 w 11856555"/>
              <a:gd name="connsiteY15" fmla="*/ 3927428 h 4071735"/>
              <a:gd name="connsiteX16" fmla="*/ 1438974 w 11856555"/>
              <a:gd name="connsiteY16" fmla="*/ 3939233 h 4071735"/>
              <a:gd name="connsiteX17" fmla="*/ 1460677 w 11856555"/>
              <a:gd name="connsiteY17" fmla="*/ 3928537 h 4071735"/>
              <a:gd name="connsiteX18" fmla="*/ 1448542 w 11856555"/>
              <a:gd name="connsiteY18" fmla="*/ 3927428 h 4071735"/>
              <a:gd name="connsiteX19" fmla="*/ 889638 w 11856555"/>
              <a:gd name="connsiteY19" fmla="*/ 3924201 h 4071735"/>
              <a:gd name="connsiteX20" fmla="*/ 892720 w 11856555"/>
              <a:gd name="connsiteY20" fmla="*/ 3932422 h 4071735"/>
              <a:gd name="connsiteX21" fmla="*/ 890064 w 11856555"/>
              <a:gd name="connsiteY21" fmla="*/ 3926452 h 4071735"/>
              <a:gd name="connsiteX22" fmla="*/ 888753 w 11856555"/>
              <a:gd name="connsiteY22" fmla="*/ 3919522 h 4071735"/>
              <a:gd name="connsiteX23" fmla="*/ 889638 w 11856555"/>
              <a:gd name="connsiteY23" fmla="*/ 3924201 h 4071735"/>
              <a:gd name="connsiteX24" fmla="*/ 888058 w 11856555"/>
              <a:gd name="connsiteY24" fmla="*/ 3919986 h 4071735"/>
              <a:gd name="connsiteX25" fmla="*/ 2821465 w 11856555"/>
              <a:gd name="connsiteY25" fmla="*/ 3913984 h 4071735"/>
              <a:gd name="connsiteX26" fmla="*/ 2829056 w 11856555"/>
              <a:gd name="connsiteY26" fmla="*/ 3923420 h 4071735"/>
              <a:gd name="connsiteX27" fmla="*/ 2824658 w 11856555"/>
              <a:gd name="connsiteY27" fmla="*/ 3921758 h 4071735"/>
              <a:gd name="connsiteX28" fmla="*/ 2820389 w 11856555"/>
              <a:gd name="connsiteY28" fmla="*/ 3915345 h 4071735"/>
              <a:gd name="connsiteX29" fmla="*/ 3681645 w 11856555"/>
              <a:gd name="connsiteY29" fmla="*/ 3913001 h 4071735"/>
              <a:gd name="connsiteX30" fmla="*/ 3679049 w 11856555"/>
              <a:gd name="connsiteY30" fmla="*/ 3917039 h 4071735"/>
              <a:gd name="connsiteX31" fmla="*/ 3670491 w 11856555"/>
              <a:gd name="connsiteY31" fmla="*/ 3916485 h 4071735"/>
              <a:gd name="connsiteX32" fmla="*/ 2768082 w 11856555"/>
              <a:gd name="connsiteY32" fmla="*/ 3912883 h 4071735"/>
              <a:gd name="connsiteX33" fmla="*/ 2775228 w 11856555"/>
              <a:gd name="connsiteY33" fmla="*/ 3919489 h 4071735"/>
              <a:gd name="connsiteX34" fmla="*/ 2775626 w 11856555"/>
              <a:gd name="connsiteY34" fmla="*/ 3920066 h 4071735"/>
              <a:gd name="connsiteX35" fmla="*/ 2765366 w 11856555"/>
              <a:gd name="connsiteY35" fmla="*/ 3929096 h 4071735"/>
              <a:gd name="connsiteX36" fmla="*/ 2768082 w 11856555"/>
              <a:gd name="connsiteY36" fmla="*/ 3912883 h 4071735"/>
              <a:gd name="connsiteX37" fmla="*/ 3118704 w 11856555"/>
              <a:gd name="connsiteY37" fmla="*/ 3894956 h 4071735"/>
              <a:gd name="connsiteX38" fmla="*/ 3121786 w 11856555"/>
              <a:gd name="connsiteY38" fmla="*/ 3903176 h 4071735"/>
              <a:gd name="connsiteX39" fmla="*/ 3119130 w 11856555"/>
              <a:gd name="connsiteY39" fmla="*/ 3897207 h 4071735"/>
              <a:gd name="connsiteX40" fmla="*/ 3117819 w 11856555"/>
              <a:gd name="connsiteY40" fmla="*/ 3890275 h 4071735"/>
              <a:gd name="connsiteX41" fmla="*/ 3118704 w 11856555"/>
              <a:gd name="connsiteY41" fmla="*/ 3894956 h 4071735"/>
              <a:gd name="connsiteX42" fmla="*/ 3117124 w 11856555"/>
              <a:gd name="connsiteY42" fmla="*/ 3890740 h 4071735"/>
              <a:gd name="connsiteX43" fmla="*/ 897285 w 11856555"/>
              <a:gd name="connsiteY43" fmla="*/ 3885652 h 4071735"/>
              <a:gd name="connsiteX44" fmla="*/ 887491 w 11856555"/>
              <a:gd name="connsiteY44" fmla="*/ 3894920 h 4071735"/>
              <a:gd name="connsiteX45" fmla="*/ 903833 w 11856555"/>
              <a:gd name="connsiteY45" fmla="*/ 3887624 h 4071735"/>
              <a:gd name="connsiteX46" fmla="*/ 897285 w 11856555"/>
              <a:gd name="connsiteY46" fmla="*/ 3885652 h 4071735"/>
              <a:gd name="connsiteX47" fmla="*/ 1666423 w 11856555"/>
              <a:gd name="connsiteY47" fmla="*/ 3876074 h 4071735"/>
              <a:gd name="connsiteX48" fmla="*/ 1665071 w 11856555"/>
              <a:gd name="connsiteY48" fmla="*/ 3883675 h 4071735"/>
              <a:gd name="connsiteX49" fmla="*/ 1655035 w 11856555"/>
              <a:gd name="connsiteY49" fmla="*/ 3884934 h 4071735"/>
              <a:gd name="connsiteX50" fmla="*/ 1657601 w 11856555"/>
              <a:gd name="connsiteY50" fmla="*/ 3878726 h 4071735"/>
              <a:gd name="connsiteX51" fmla="*/ 3114632 w 11856555"/>
              <a:gd name="connsiteY51" fmla="*/ 3870569 h 4071735"/>
              <a:gd name="connsiteX52" fmla="*/ 3114736 w 11856555"/>
              <a:gd name="connsiteY52" fmla="*/ 3871735 h 4071735"/>
              <a:gd name="connsiteX53" fmla="*/ 3113326 w 11856555"/>
              <a:gd name="connsiteY53" fmla="*/ 3871804 h 4071735"/>
              <a:gd name="connsiteX54" fmla="*/ 1184558 w 11856555"/>
              <a:gd name="connsiteY54" fmla="*/ 3857133 h 4071735"/>
              <a:gd name="connsiteX55" fmla="*/ 1175701 w 11856555"/>
              <a:gd name="connsiteY55" fmla="*/ 3866318 h 4071735"/>
              <a:gd name="connsiteX56" fmla="*/ 1195790 w 11856555"/>
              <a:gd name="connsiteY56" fmla="*/ 3858686 h 4071735"/>
              <a:gd name="connsiteX57" fmla="*/ 1184558 w 11856555"/>
              <a:gd name="connsiteY57" fmla="*/ 3857133 h 4071735"/>
              <a:gd name="connsiteX58" fmla="*/ 3890607 w 11856555"/>
              <a:gd name="connsiteY58" fmla="*/ 3847740 h 4071735"/>
              <a:gd name="connsiteX59" fmla="*/ 3892951 w 11856555"/>
              <a:gd name="connsiteY59" fmla="*/ 3849059 h 4071735"/>
              <a:gd name="connsiteX60" fmla="*/ 3880870 w 11856555"/>
              <a:gd name="connsiteY60" fmla="*/ 3861818 h 4071735"/>
              <a:gd name="connsiteX61" fmla="*/ 3885723 w 11856555"/>
              <a:gd name="connsiteY61" fmla="*/ 3850068 h 4071735"/>
              <a:gd name="connsiteX62" fmla="*/ 3886773 w 11856555"/>
              <a:gd name="connsiteY62" fmla="*/ 3848938 h 4071735"/>
              <a:gd name="connsiteX63" fmla="*/ 1249142 w 11856555"/>
              <a:gd name="connsiteY63" fmla="*/ 3834356 h 4071735"/>
              <a:gd name="connsiteX64" fmla="*/ 1242781 w 11856555"/>
              <a:gd name="connsiteY64" fmla="*/ 3835151 h 4071735"/>
              <a:gd name="connsiteX65" fmla="*/ 1229829 w 11856555"/>
              <a:gd name="connsiteY65" fmla="*/ 3838129 h 4071735"/>
              <a:gd name="connsiteX66" fmla="*/ 1256312 w 11856555"/>
              <a:gd name="connsiteY66" fmla="*/ 3838691 h 4071735"/>
              <a:gd name="connsiteX67" fmla="*/ 1249142 w 11856555"/>
              <a:gd name="connsiteY67" fmla="*/ 3834356 h 4071735"/>
              <a:gd name="connsiteX68" fmla="*/ 3410394 w 11856555"/>
              <a:gd name="connsiteY68" fmla="*/ 3834015 h 4071735"/>
              <a:gd name="connsiteX69" fmla="*/ 3401536 w 11856555"/>
              <a:gd name="connsiteY69" fmla="*/ 3843201 h 4071735"/>
              <a:gd name="connsiteX70" fmla="*/ 3421625 w 11856555"/>
              <a:gd name="connsiteY70" fmla="*/ 3835571 h 4071735"/>
              <a:gd name="connsiteX71" fmla="*/ 3410394 w 11856555"/>
              <a:gd name="connsiteY71" fmla="*/ 3834015 h 4071735"/>
              <a:gd name="connsiteX72" fmla="*/ 1347352 w 11856555"/>
              <a:gd name="connsiteY72" fmla="*/ 3818970 h 4071735"/>
              <a:gd name="connsiteX73" fmla="*/ 1358563 w 11856555"/>
              <a:gd name="connsiteY73" fmla="*/ 3820818 h 4071735"/>
              <a:gd name="connsiteX74" fmla="*/ 1336343 w 11856555"/>
              <a:gd name="connsiteY74" fmla="*/ 3825718 h 4071735"/>
              <a:gd name="connsiteX75" fmla="*/ 1345038 w 11856555"/>
              <a:gd name="connsiteY75" fmla="*/ 3820209 h 4071735"/>
              <a:gd name="connsiteX76" fmla="*/ 3474974 w 11856555"/>
              <a:gd name="connsiteY76" fmla="*/ 3811240 h 4071735"/>
              <a:gd name="connsiteX77" fmla="*/ 3468618 w 11856555"/>
              <a:gd name="connsiteY77" fmla="*/ 3812035 h 4071735"/>
              <a:gd name="connsiteX78" fmla="*/ 3455667 w 11856555"/>
              <a:gd name="connsiteY78" fmla="*/ 3815013 h 4071735"/>
              <a:gd name="connsiteX79" fmla="*/ 3482146 w 11856555"/>
              <a:gd name="connsiteY79" fmla="*/ 3815575 h 4071735"/>
              <a:gd name="connsiteX80" fmla="*/ 3474974 w 11856555"/>
              <a:gd name="connsiteY80" fmla="*/ 3811240 h 4071735"/>
              <a:gd name="connsiteX81" fmla="*/ 1400362 w 11856555"/>
              <a:gd name="connsiteY81" fmla="*/ 3799089 h 4071735"/>
              <a:gd name="connsiteX82" fmla="*/ 1400988 w 11856555"/>
              <a:gd name="connsiteY82" fmla="*/ 3799400 h 4071735"/>
              <a:gd name="connsiteX83" fmla="*/ 1400096 w 11856555"/>
              <a:gd name="connsiteY83" fmla="*/ 3799594 h 4071735"/>
              <a:gd name="connsiteX84" fmla="*/ 3572901 w 11856555"/>
              <a:gd name="connsiteY84" fmla="*/ 3795806 h 4071735"/>
              <a:gd name="connsiteX85" fmla="*/ 3584396 w 11856555"/>
              <a:gd name="connsiteY85" fmla="*/ 3797702 h 4071735"/>
              <a:gd name="connsiteX86" fmla="*/ 3562180 w 11856555"/>
              <a:gd name="connsiteY86" fmla="*/ 3802601 h 4071735"/>
              <a:gd name="connsiteX87" fmla="*/ 3572901 w 11856555"/>
              <a:gd name="connsiteY87" fmla="*/ 3795806 h 4071735"/>
              <a:gd name="connsiteX88" fmla="*/ 3629765 w 11856555"/>
              <a:gd name="connsiteY88" fmla="*/ 3769203 h 4071735"/>
              <a:gd name="connsiteX89" fmla="*/ 3637977 w 11856555"/>
              <a:gd name="connsiteY89" fmla="*/ 3772819 h 4071735"/>
              <a:gd name="connsiteX90" fmla="*/ 3637276 w 11856555"/>
              <a:gd name="connsiteY90" fmla="*/ 3774006 h 4071735"/>
              <a:gd name="connsiteX91" fmla="*/ 3625930 w 11856555"/>
              <a:gd name="connsiteY91" fmla="*/ 3776478 h 4071735"/>
              <a:gd name="connsiteX92" fmla="*/ 1746374 w 11856555"/>
              <a:gd name="connsiteY92" fmla="*/ 3765817 h 4071735"/>
              <a:gd name="connsiteX93" fmla="*/ 1730291 w 11856555"/>
              <a:gd name="connsiteY93" fmla="*/ 3776011 h 4071735"/>
              <a:gd name="connsiteX94" fmla="*/ 1746374 w 11856555"/>
              <a:gd name="connsiteY94" fmla="*/ 3765817 h 4071735"/>
              <a:gd name="connsiteX95" fmla="*/ 1545496 w 11856555"/>
              <a:gd name="connsiteY95" fmla="*/ 3757433 h 4071735"/>
              <a:gd name="connsiteX96" fmla="*/ 1535363 w 11856555"/>
              <a:gd name="connsiteY96" fmla="*/ 3757606 h 4071735"/>
              <a:gd name="connsiteX97" fmla="*/ 1527022 w 11856555"/>
              <a:gd name="connsiteY97" fmla="*/ 3761998 h 4071735"/>
              <a:gd name="connsiteX98" fmla="*/ 1545496 w 11856555"/>
              <a:gd name="connsiteY98" fmla="*/ 3757433 h 4071735"/>
              <a:gd name="connsiteX99" fmla="*/ 1824630 w 11856555"/>
              <a:gd name="connsiteY99" fmla="*/ 3743511 h 4071735"/>
              <a:gd name="connsiteX100" fmla="*/ 1820787 w 11856555"/>
              <a:gd name="connsiteY100" fmla="*/ 3753345 h 4071735"/>
              <a:gd name="connsiteX101" fmla="*/ 1835255 w 11856555"/>
              <a:gd name="connsiteY101" fmla="*/ 3746214 h 4071735"/>
              <a:gd name="connsiteX102" fmla="*/ 1824630 w 11856555"/>
              <a:gd name="connsiteY102" fmla="*/ 3743511 h 4071735"/>
              <a:gd name="connsiteX103" fmla="*/ 3972211 w 11856555"/>
              <a:gd name="connsiteY103" fmla="*/ 3742700 h 4071735"/>
              <a:gd name="connsiteX104" fmla="*/ 3956125 w 11856555"/>
              <a:gd name="connsiteY104" fmla="*/ 3752894 h 4071735"/>
              <a:gd name="connsiteX105" fmla="*/ 3972211 w 11856555"/>
              <a:gd name="connsiteY105" fmla="*/ 3742700 h 4071735"/>
              <a:gd name="connsiteX106" fmla="*/ 3771332 w 11856555"/>
              <a:gd name="connsiteY106" fmla="*/ 3734315 h 4071735"/>
              <a:gd name="connsiteX107" fmla="*/ 3761200 w 11856555"/>
              <a:gd name="connsiteY107" fmla="*/ 3734489 h 4071735"/>
              <a:gd name="connsiteX108" fmla="*/ 3752858 w 11856555"/>
              <a:gd name="connsiteY108" fmla="*/ 3738882 h 4071735"/>
              <a:gd name="connsiteX109" fmla="*/ 3771332 w 11856555"/>
              <a:gd name="connsiteY109" fmla="*/ 3734315 h 4071735"/>
              <a:gd name="connsiteX110" fmla="*/ 1628439 w 11856555"/>
              <a:gd name="connsiteY110" fmla="*/ 3732154 h 4071735"/>
              <a:gd name="connsiteX111" fmla="*/ 1616159 w 11856555"/>
              <a:gd name="connsiteY111" fmla="*/ 3745295 h 4071735"/>
              <a:gd name="connsiteX112" fmla="*/ 1649102 w 11856555"/>
              <a:gd name="connsiteY112" fmla="*/ 3733598 h 4071735"/>
              <a:gd name="connsiteX113" fmla="*/ 1628439 w 11856555"/>
              <a:gd name="connsiteY113" fmla="*/ 3732154 h 4071735"/>
              <a:gd name="connsiteX114" fmla="*/ 4849395 w 11856555"/>
              <a:gd name="connsiteY114" fmla="*/ 3732081 h 4071735"/>
              <a:gd name="connsiteX115" fmla="*/ 4852454 w 11856555"/>
              <a:gd name="connsiteY115" fmla="*/ 3739737 h 4071735"/>
              <a:gd name="connsiteX116" fmla="*/ 4838707 w 11856555"/>
              <a:gd name="connsiteY116" fmla="*/ 3741418 h 4071735"/>
              <a:gd name="connsiteX117" fmla="*/ 4050463 w 11856555"/>
              <a:gd name="connsiteY117" fmla="*/ 3720395 h 4071735"/>
              <a:gd name="connsiteX118" fmla="*/ 4046620 w 11856555"/>
              <a:gd name="connsiteY118" fmla="*/ 3730229 h 4071735"/>
              <a:gd name="connsiteX119" fmla="*/ 4061086 w 11856555"/>
              <a:gd name="connsiteY119" fmla="*/ 3723098 h 4071735"/>
              <a:gd name="connsiteX120" fmla="*/ 4050463 w 11856555"/>
              <a:gd name="connsiteY120" fmla="*/ 3720395 h 4071735"/>
              <a:gd name="connsiteX121" fmla="*/ 1129668 w 11856555"/>
              <a:gd name="connsiteY121" fmla="*/ 3716227 h 4071735"/>
              <a:gd name="connsiteX122" fmla="*/ 1123947 w 11856555"/>
              <a:gd name="connsiteY122" fmla="*/ 3717239 h 4071735"/>
              <a:gd name="connsiteX123" fmla="*/ 1112473 w 11856555"/>
              <a:gd name="connsiteY123" fmla="*/ 3728848 h 4071735"/>
              <a:gd name="connsiteX124" fmla="*/ 1132562 w 11856555"/>
              <a:gd name="connsiteY124" fmla="*/ 3721217 h 4071735"/>
              <a:gd name="connsiteX125" fmla="*/ 1129668 w 11856555"/>
              <a:gd name="connsiteY125" fmla="*/ 3716227 h 4071735"/>
              <a:gd name="connsiteX126" fmla="*/ 3854276 w 11856555"/>
              <a:gd name="connsiteY126" fmla="*/ 3709037 h 4071735"/>
              <a:gd name="connsiteX127" fmla="*/ 3841994 w 11856555"/>
              <a:gd name="connsiteY127" fmla="*/ 3722179 h 4071735"/>
              <a:gd name="connsiteX128" fmla="*/ 3874934 w 11856555"/>
              <a:gd name="connsiteY128" fmla="*/ 3710481 h 4071735"/>
              <a:gd name="connsiteX129" fmla="*/ 3854276 w 11856555"/>
              <a:gd name="connsiteY129" fmla="*/ 3709037 h 4071735"/>
              <a:gd name="connsiteX130" fmla="*/ 1946545 w 11856555"/>
              <a:gd name="connsiteY130" fmla="*/ 3702667 h 4071735"/>
              <a:gd name="connsiteX131" fmla="*/ 1964312 w 11856555"/>
              <a:gd name="connsiteY131" fmla="*/ 3711350 h 4071735"/>
              <a:gd name="connsiteX132" fmla="*/ 1946545 w 11856555"/>
              <a:gd name="connsiteY132" fmla="*/ 3702667 h 4071735"/>
              <a:gd name="connsiteX133" fmla="*/ 1915785 w 11856555"/>
              <a:gd name="connsiteY133" fmla="*/ 3702521 h 4071735"/>
              <a:gd name="connsiteX134" fmla="*/ 1901722 w 11856555"/>
              <a:gd name="connsiteY134" fmla="*/ 3708166 h 4071735"/>
              <a:gd name="connsiteX135" fmla="*/ 1907210 w 11856555"/>
              <a:gd name="connsiteY135" fmla="*/ 3748564 h 4071735"/>
              <a:gd name="connsiteX136" fmla="*/ 1915785 w 11856555"/>
              <a:gd name="connsiteY136" fmla="*/ 3702521 h 4071735"/>
              <a:gd name="connsiteX137" fmla="*/ 4878961 w 11856555"/>
              <a:gd name="connsiteY137" fmla="*/ 3700890 h 4071735"/>
              <a:gd name="connsiteX138" fmla="*/ 4886958 w 11856555"/>
              <a:gd name="connsiteY138" fmla="*/ 3710834 h 4071735"/>
              <a:gd name="connsiteX139" fmla="*/ 4882564 w 11856555"/>
              <a:gd name="connsiteY139" fmla="*/ 3709171 h 4071735"/>
              <a:gd name="connsiteX140" fmla="*/ 4877923 w 11856555"/>
              <a:gd name="connsiteY140" fmla="*/ 3702203 h 4071735"/>
              <a:gd name="connsiteX141" fmla="*/ 4827601 w 11856555"/>
              <a:gd name="connsiteY141" fmla="*/ 3697232 h 4071735"/>
              <a:gd name="connsiteX142" fmla="*/ 4834750 w 11856555"/>
              <a:gd name="connsiteY142" fmla="*/ 3703838 h 4071735"/>
              <a:gd name="connsiteX143" fmla="*/ 4835147 w 11856555"/>
              <a:gd name="connsiteY143" fmla="*/ 3704416 h 4071735"/>
              <a:gd name="connsiteX144" fmla="*/ 4824886 w 11856555"/>
              <a:gd name="connsiteY144" fmla="*/ 3713446 h 4071735"/>
              <a:gd name="connsiteX145" fmla="*/ 4827601 w 11856555"/>
              <a:gd name="connsiteY145" fmla="*/ 3697232 h 4071735"/>
              <a:gd name="connsiteX146" fmla="*/ 5741751 w 11856555"/>
              <a:gd name="connsiteY146" fmla="*/ 3696984 h 4071735"/>
              <a:gd name="connsiteX147" fmla="*/ 5736954 w 11856555"/>
              <a:gd name="connsiteY147" fmla="*/ 3704452 h 4071735"/>
              <a:gd name="connsiteX148" fmla="*/ 5722712 w 11856555"/>
              <a:gd name="connsiteY148" fmla="*/ 3703530 h 4071735"/>
              <a:gd name="connsiteX149" fmla="*/ 5723190 w 11856555"/>
              <a:gd name="connsiteY149" fmla="*/ 3702943 h 4071735"/>
              <a:gd name="connsiteX150" fmla="*/ 3355504 w 11856555"/>
              <a:gd name="connsiteY150" fmla="*/ 3693111 h 4071735"/>
              <a:gd name="connsiteX151" fmla="*/ 3349784 w 11856555"/>
              <a:gd name="connsiteY151" fmla="*/ 3694123 h 4071735"/>
              <a:gd name="connsiteX152" fmla="*/ 3338306 w 11856555"/>
              <a:gd name="connsiteY152" fmla="*/ 3705732 h 4071735"/>
              <a:gd name="connsiteX153" fmla="*/ 3358395 w 11856555"/>
              <a:gd name="connsiteY153" fmla="*/ 3698101 h 4071735"/>
              <a:gd name="connsiteX154" fmla="*/ 3355504 w 11856555"/>
              <a:gd name="connsiteY154" fmla="*/ 3693111 h 4071735"/>
              <a:gd name="connsiteX155" fmla="*/ 4172379 w 11856555"/>
              <a:gd name="connsiteY155" fmla="*/ 3679550 h 4071735"/>
              <a:gd name="connsiteX156" fmla="*/ 4190145 w 11856555"/>
              <a:gd name="connsiteY156" fmla="*/ 3688233 h 4071735"/>
              <a:gd name="connsiteX157" fmla="*/ 4172379 w 11856555"/>
              <a:gd name="connsiteY157" fmla="*/ 3679550 h 4071735"/>
              <a:gd name="connsiteX158" fmla="*/ 4141618 w 11856555"/>
              <a:gd name="connsiteY158" fmla="*/ 3679404 h 4071735"/>
              <a:gd name="connsiteX159" fmla="*/ 4127557 w 11856555"/>
              <a:gd name="connsiteY159" fmla="*/ 3685050 h 4071735"/>
              <a:gd name="connsiteX160" fmla="*/ 4133042 w 11856555"/>
              <a:gd name="connsiteY160" fmla="*/ 3725447 h 4071735"/>
              <a:gd name="connsiteX161" fmla="*/ 4141618 w 11856555"/>
              <a:gd name="connsiteY161" fmla="*/ 3679404 h 4071735"/>
              <a:gd name="connsiteX162" fmla="*/ 5178225 w 11856555"/>
              <a:gd name="connsiteY162" fmla="*/ 3679306 h 4071735"/>
              <a:gd name="connsiteX163" fmla="*/ 5181305 w 11856555"/>
              <a:gd name="connsiteY163" fmla="*/ 3687525 h 4071735"/>
              <a:gd name="connsiteX164" fmla="*/ 5178651 w 11856555"/>
              <a:gd name="connsiteY164" fmla="*/ 3681556 h 4071735"/>
              <a:gd name="connsiteX165" fmla="*/ 5177337 w 11856555"/>
              <a:gd name="connsiteY165" fmla="*/ 3674625 h 4071735"/>
              <a:gd name="connsiteX166" fmla="*/ 5178225 w 11856555"/>
              <a:gd name="connsiteY166" fmla="*/ 3679306 h 4071735"/>
              <a:gd name="connsiteX167" fmla="*/ 5176644 w 11856555"/>
              <a:gd name="connsiteY167" fmla="*/ 3675089 h 4071735"/>
              <a:gd name="connsiteX168" fmla="*/ 2033654 w 11856555"/>
              <a:gd name="connsiteY168" fmla="*/ 3673776 h 4071735"/>
              <a:gd name="connsiteX169" fmla="*/ 2025932 w 11856555"/>
              <a:gd name="connsiteY169" fmla="*/ 3682495 h 4071735"/>
              <a:gd name="connsiteX170" fmla="*/ 2042535 w 11856555"/>
              <a:gd name="connsiteY170" fmla="*/ 3678095 h 4071735"/>
              <a:gd name="connsiteX171" fmla="*/ 2033654 w 11856555"/>
              <a:gd name="connsiteY171" fmla="*/ 3673776 h 4071735"/>
              <a:gd name="connsiteX172" fmla="*/ 5174278 w 11856555"/>
              <a:gd name="connsiteY172" fmla="*/ 3656334 h 4071735"/>
              <a:gd name="connsiteX173" fmla="*/ 5174520 w 11856555"/>
              <a:gd name="connsiteY173" fmla="*/ 3659056 h 4071735"/>
              <a:gd name="connsiteX174" fmla="*/ 5171232 w 11856555"/>
              <a:gd name="connsiteY174" fmla="*/ 3659217 h 4071735"/>
              <a:gd name="connsiteX175" fmla="*/ 4259486 w 11856555"/>
              <a:gd name="connsiteY175" fmla="*/ 3650660 h 4071735"/>
              <a:gd name="connsiteX176" fmla="*/ 4251766 w 11856555"/>
              <a:gd name="connsiteY176" fmla="*/ 3659379 h 4071735"/>
              <a:gd name="connsiteX177" fmla="*/ 4268366 w 11856555"/>
              <a:gd name="connsiteY177" fmla="*/ 3654979 h 4071735"/>
              <a:gd name="connsiteX178" fmla="*/ 4259486 w 11856555"/>
              <a:gd name="connsiteY178" fmla="*/ 3650660 h 4071735"/>
              <a:gd name="connsiteX179" fmla="*/ 2141952 w 11856555"/>
              <a:gd name="connsiteY179" fmla="*/ 3650618 h 4071735"/>
              <a:gd name="connsiteX180" fmla="*/ 2134748 w 11856555"/>
              <a:gd name="connsiteY180" fmla="*/ 3650895 h 4071735"/>
              <a:gd name="connsiteX181" fmla="*/ 2120431 w 11856555"/>
              <a:gd name="connsiteY181" fmla="*/ 3662393 h 4071735"/>
              <a:gd name="connsiteX182" fmla="*/ 2146399 w 11856555"/>
              <a:gd name="connsiteY182" fmla="*/ 3657157 h 4071735"/>
              <a:gd name="connsiteX183" fmla="*/ 2141952 w 11856555"/>
              <a:gd name="connsiteY183" fmla="*/ 3650618 h 4071735"/>
              <a:gd name="connsiteX184" fmla="*/ 5946724 w 11856555"/>
              <a:gd name="connsiteY184" fmla="*/ 3634150 h 4071735"/>
              <a:gd name="connsiteX185" fmla="*/ 5950854 w 11856555"/>
              <a:gd name="connsiteY185" fmla="*/ 3636473 h 4071735"/>
              <a:gd name="connsiteX186" fmla="*/ 5938776 w 11856555"/>
              <a:gd name="connsiteY186" fmla="*/ 3649232 h 4071735"/>
              <a:gd name="connsiteX187" fmla="*/ 5946724 w 11856555"/>
              <a:gd name="connsiteY187" fmla="*/ 3634150 h 4071735"/>
              <a:gd name="connsiteX188" fmla="*/ 4367785 w 11856555"/>
              <a:gd name="connsiteY188" fmla="*/ 3627502 h 4071735"/>
              <a:gd name="connsiteX189" fmla="*/ 4360584 w 11856555"/>
              <a:gd name="connsiteY189" fmla="*/ 3627779 h 4071735"/>
              <a:gd name="connsiteX190" fmla="*/ 4346266 w 11856555"/>
              <a:gd name="connsiteY190" fmla="*/ 3639277 h 4071735"/>
              <a:gd name="connsiteX191" fmla="*/ 4372230 w 11856555"/>
              <a:gd name="connsiteY191" fmla="*/ 3634042 h 4071735"/>
              <a:gd name="connsiteX192" fmla="*/ 4367785 w 11856555"/>
              <a:gd name="connsiteY192" fmla="*/ 3627502 h 4071735"/>
              <a:gd name="connsiteX193" fmla="*/ 5468299 w 11856555"/>
              <a:gd name="connsiteY193" fmla="*/ 3621429 h 4071735"/>
              <a:gd name="connsiteX194" fmla="*/ 5459440 w 11856555"/>
              <a:gd name="connsiteY194" fmla="*/ 3630615 h 4071735"/>
              <a:gd name="connsiteX195" fmla="*/ 5479529 w 11856555"/>
              <a:gd name="connsiteY195" fmla="*/ 3622984 h 4071735"/>
              <a:gd name="connsiteX196" fmla="*/ 5468299 w 11856555"/>
              <a:gd name="connsiteY196" fmla="*/ 3621429 h 4071735"/>
              <a:gd name="connsiteX197" fmla="*/ 1112661 w 11856555"/>
              <a:gd name="connsiteY197" fmla="*/ 3617494 h 4071735"/>
              <a:gd name="connsiteX198" fmla="*/ 1113667 w 11856555"/>
              <a:gd name="connsiteY198" fmla="*/ 3617764 h 4071735"/>
              <a:gd name="connsiteX199" fmla="*/ 1113794 w 11856555"/>
              <a:gd name="connsiteY199" fmla="*/ 3617925 h 4071735"/>
              <a:gd name="connsiteX200" fmla="*/ 1112027 w 11856555"/>
              <a:gd name="connsiteY200" fmla="*/ 3617909 h 4071735"/>
              <a:gd name="connsiteX201" fmla="*/ 5532881 w 11856555"/>
              <a:gd name="connsiteY201" fmla="*/ 3598654 h 4071735"/>
              <a:gd name="connsiteX202" fmla="*/ 5526521 w 11856555"/>
              <a:gd name="connsiteY202" fmla="*/ 3599448 h 4071735"/>
              <a:gd name="connsiteX203" fmla="*/ 5513573 w 11856555"/>
              <a:gd name="connsiteY203" fmla="*/ 3602426 h 4071735"/>
              <a:gd name="connsiteX204" fmla="*/ 5540051 w 11856555"/>
              <a:gd name="connsiteY204" fmla="*/ 3602988 h 4071735"/>
              <a:gd name="connsiteX205" fmla="*/ 5532881 w 11856555"/>
              <a:gd name="connsiteY205" fmla="*/ 3598654 h 4071735"/>
              <a:gd name="connsiteX206" fmla="*/ 3338496 w 11856555"/>
              <a:gd name="connsiteY206" fmla="*/ 3594377 h 4071735"/>
              <a:gd name="connsiteX207" fmla="*/ 3339504 w 11856555"/>
              <a:gd name="connsiteY207" fmla="*/ 3594647 h 4071735"/>
              <a:gd name="connsiteX208" fmla="*/ 3339632 w 11856555"/>
              <a:gd name="connsiteY208" fmla="*/ 3594809 h 4071735"/>
              <a:gd name="connsiteX209" fmla="*/ 3337864 w 11856555"/>
              <a:gd name="connsiteY209" fmla="*/ 3594793 h 4071735"/>
              <a:gd name="connsiteX210" fmla="*/ 1022506 w 11856555"/>
              <a:gd name="connsiteY210" fmla="*/ 3587921 h 4071735"/>
              <a:gd name="connsiteX211" fmla="*/ 1011448 w 11856555"/>
              <a:gd name="connsiteY211" fmla="*/ 3607165 h 4071735"/>
              <a:gd name="connsiteX212" fmla="*/ 1011921 w 11856555"/>
              <a:gd name="connsiteY212" fmla="*/ 3604196 h 4071735"/>
              <a:gd name="connsiteX213" fmla="*/ 1022506 w 11856555"/>
              <a:gd name="connsiteY213" fmla="*/ 3587921 h 4071735"/>
              <a:gd name="connsiteX214" fmla="*/ 2318945 w 11856555"/>
              <a:gd name="connsiteY214" fmla="*/ 3585928 h 4071735"/>
              <a:gd name="connsiteX215" fmla="*/ 2311952 w 11856555"/>
              <a:gd name="connsiteY215" fmla="*/ 3586916 h 4071735"/>
              <a:gd name="connsiteX216" fmla="*/ 2323707 w 11856555"/>
              <a:gd name="connsiteY216" fmla="*/ 3591709 h 4071735"/>
              <a:gd name="connsiteX217" fmla="*/ 2318945 w 11856555"/>
              <a:gd name="connsiteY217" fmla="*/ 3585928 h 4071735"/>
              <a:gd name="connsiteX218" fmla="*/ 1074954 w 11856555"/>
              <a:gd name="connsiteY218" fmla="*/ 3583247 h 4071735"/>
              <a:gd name="connsiteX219" fmla="*/ 1064748 w 11856555"/>
              <a:gd name="connsiteY219" fmla="*/ 3595838 h 4071735"/>
              <a:gd name="connsiteX220" fmla="*/ 1074954 w 11856555"/>
              <a:gd name="connsiteY220" fmla="*/ 3583247 h 4071735"/>
              <a:gd name="connsiteX221" fmla="*/ 5630805 w 11856555"/>
              <a:gd name="connsiteY221" fmla="*/ 3583219 h 4071735"/>
              <a:gd name="connsiteX222" fmla="*/ 5642302 w 11856555"/>
              <a:gd name="connsiteY222" fmla="*/ 3585115 h 4071735"/>
              <a:gd name="connsiteX223" fmla="*/ 5620083 w 11856555"/>
              <a:gd name="connsiteY223" fmla="*/ 3590017 h 4071735"/>
              <a:gd name="connsiteX224" fmla="*/ 5630805 w 11856555"/>
              <a:gd name="connsiteY224" fmla="*/ 3583219 h 4071735"/>
              <a:gd name="connsiteX225" fmla="*/ 1095558 w 11856555"/>
              <a:gd name="connsiteY225" fmla="*/ 3581410 h 4071735"/>
              <a:gd name="connsiteX226" fmla="*/ 1095558 w 11856555"/>
              <a:gd name="connsiteY226" fmla="*/ 3581410 h 4071735"/>
              <a:gd name="connsiteX227" fmla="*/ 1193301 w 11856555"/>
              <a:gd name="connsiteY227" fmla="*/ 3578982 h 4071735"/>
              <a:gd name="connsiteX228" fmla="*/ 1176913 w 11856555"/>
              <a:gd name="connsiteY228" fmla="*/ 3583288 h 4071735"/>
              <a:gd name="connsiteX229" fmla="*/ 1135775 w 11856555"/>
              <a:gd name="connsiteY229" fmla="*/ 3602332 h 4071735"/>
              <a:gd name="connsiteX230" fmla="*/ 1112661 w 11856555"/>
              <a:gd name="connsiteY230" fmla="*/ 3617494 h 4071735"/>
              <a:gd name="connsiteX231" fmla="*/ 1095988 w 11856555"/>
              <a:gd name="connsiteY231" fmla="*/ 3613043 h 4071735"/>
              <a:gd name="connsiteX232" fmla="*/ 1100464 w 11856555"/>
              <a:gd name="connsiteY232" fmla="*/ 3636463 h 4071735"/>
              <a:gd name="connsiteX233" fmla="*/ 1124744 w 11856555"/>
              <a:gd name="connsiteY233" fmla="*/ 3631835 h 4071735"/>
              <a:gd name="connsiteX234" fmla="*/ 1113794 w 11856555"/>
              <a:gd name="connsiteY234" fmla="*/ 3617925 h 4071735"/>
              <a:gd name="connsiteX235" fmla="*/ 1125491 w 11856555"/>
              <a:gd name="connsiteY235" fmla="*/ 3618033 h 4071735"/>
              <a:gd name="connsiteX236" fmla="*/ 1174359 w 11856555"/>
              <a:gd name="connsiteY236" fmla="*/ 3618197 h 4071735"/>
              <a:gd name="connsiteX237" fmla="*/ 1193301 w 11856555"/>
              <a:gd name="connsiteY237" fmla="*/ 3578982 h 4071735"/>
              <a:gd name="connsiteX238" fmla="*/ 4544778 w 11856555"/>
              <a:gd name="connsiteY238" fmla="*/ 3562811 h 4071735"/>
              <a:gd name="connsiteX239" fmla="*/ 4537784 w 11856555"/>
              <a:gd name="connsiteY239" fmla="*/ 3563800 h 4071735"/>
              <a:gd name="connsiteX240" fmla="*/ 4549542 w 11856555"/>
              <a:gd name="connsiteY240" fmla="*/ 3568592 h 4071735"/>
              <a:gd name="connsiteX241" fmla="*/ 4544778 w 11856555"/>
              <a:gd name="connsiteY241" fmla="*/ 3562811 h 4071735"/>
              <a:gd name="connsiteX242" fmla="*/ 3300789 w 11856555"/>
              <a:gd name="connsiteY242" fmla="*/ 3560131 h 4071735"/>
              <a:gd name="connsiteX243" fmla="*/ 3290581 w 11856555"/>
              <a:gd name="connsiteY243" fmla="*/ 3572722 h 4071735"/>
              <a:gd name="connsiteX244" fmla="*/ 3300789 w 11856555"/>
              <a:gd name="connsiteY244" fmla="*/ 3560131 h 4071735"/>
              <a:gd name="connsiteX245" fmla="*/ 3251569 w 11856555"/>
              <a:gd name="connsiteY245" fmla="*/ 3558675 h 4071735"/>
              <a:gd name="connsiteX246" fmla="*/ 3240514 w 11856555"/>
              <a:gd name="connsiteY246" fmla="*/ 3577921 h 4071735"/>
              <a:gd name="connsiteX247" fmla="*/ 3240985 w 11856555"/>
              <a:gd name="connsiteY247" fmla="*/ 3574952 h 4071735"/>
              <a:gd name="connsiteX248" fmla="*/ 3251569 w 11856555"/>
              <a:gd name="connsiteY248" fmla="*/ 3558675 h 4071735"/>
              <a:gd name="connsiteX249" fmla="*/ 3321395 w 11856555"/>
              <a:gd name="connsiteY249" fmla="*/ 3558295 h 4071735"/>
              <a:gd name="connsiteX250" fmla="*/ 3321395 w 11856555"/>
              <a:gd name="connsiteY250" fmla="*/ 3558295 h 4071735"/>
              <a:gd name="connsiteX251" fmla="*/ 3419133 w 11856555"/>
              <a:gd name="connsiteY251" fmla="*/ 3555865 h 4071735"/>
              <a:gd name="connsiteX252" fmla="*/ 3402745 w 11856555"/>
              <a:gd name="connsiteY252" fmla="*/ 3560171 h 4071735"/>
              <a:gd name="connsiteX253" fmla="*/ 3361607 w 11856555"/>
              <a:gd name="connsiteY253" fmla="*/ 3579216 h 4071735"/>
              <a:gd name="connsiteX254" fmla="*/ 3338496 w 11856555"/>
              <a:gd name="connsiteY254" fmla="*/ 3594377 h 4071735"/>
              <a:gd name="connsiteX255" fmla="*/ 3321823 w 11856555"/>
              <a:gd name="connsiteY255" fmla="*/ 3589925 h 4071735"/>
              <a:gd name="connsiteX256" fmla="*/ 3326297 w 11856555"/>
              <a:gd name="connsiteY256" fmla="*/ 3613346 h 4071735"/>
              <a:gd name="connsiteX257" fmla="*/ 3350580 w 11856555"/>
              <a:gd name="connsiteY257" fmla="*/ 3608718 h 4071735"/>
              <a:gd name="connsiteX258" fmla="*/ 3339632 w 11856555"/>
              <a:gd name="connsiteY258" fmla="*/ 3594809 h 4071735"/>
              <a:gd name="connsiteX259" fmla="*/ 3351327 w 11856555"/>
              <a:gd name="connsiteY259" fmla="*/ 3594916 h 4071735"/>
              <a:gd name="connsiteX260" fmla="*/ 3400195 w 11856555"/>
              <a:gd name="connsiteY260" fmla="*/ 3595079 h 4071735"/>
              <a:gd name="connsiteX261" fmla="*/ 3419133 w 11856555"/>
              <a:gd name="connsiteY261" fmla="*/ 3555865 h 4071735"/>
              <a:gd name="connsiteX262" fmla="*/ 1276224 w 11856555"/>
              <a:gd name="connsiteY262" fmla="*/ 3553630 h 4071735"/>
              <a:gd name="connsiteX263" fmla="*/ 1203879 w 11856555"/>
              <a:gd name="connsiteY263" fmla="*/ 3589282 h 4071735"/>
              <a:gd name="connsiteX264" fmla="*/ 1277191 w 11856555"/>
              <a:gd name="connsiteY264" fmla="*/ 3585668 h 4071735"/>
              <a:gd name="connsiteX265" fmla="*/ 1243217 w 11856555"/>
              <a:gd name="connsiteY265" fmla="*/ 3585776 h 4071735"/>
              <a:gd name="connsiteX266" fmla="*/ 1276224 w 11856555"/>
              <a:gd name="connsiteY266" fmla="*/ 3553630 h 4071735"/>
              <a:gd name="connsiteX267" fmla="*/ 5689286 w 11856555"/>
              <a:gd name="connsiteY267" fmla="*/ 3553553 h 4071735"/>
              <a:gd name="connsiteX268" fmla="*/ 5697646 w 11856555"/>
              <a:gd name="connsiteY268" fmla="*/ 3557235 h 4071735"/>
              <a:gd name="connsiteX269" fmla="*/ 5695182 w 11856555"/>
              <a:gd name="connsiteY269" fmla="*/ 3561420 h 4071735"/>
              <a:gd name="connsiteX270" fmla="*/ 5683837 w 11856555"/>
              <a:gd name="connsiteY270" fmla="*/ 3563891 h 4071735"/>
              <a:gd name="connsiteX271" fmla="*/ 1311528 w 11856555"/>
              <a:gd name="connsiteY271" fmla="*/ 3543274 h 4071735"/>
              <a:gd name="connsiteX272" fmla="*/ 1301607 w 11856555"/>
              <a:gd name="connsiteY272" fmla="*/ 3563050 h 4071735"/>
              <a:gd name="connsiteX273" fmla="*/ 1311528 w 11856555"/>
              <a:gd name="connsiteY273" fmla="*/ 3543274 h 4071735"/>
              <a:gd name="connsiteX274" fmla="*/ 1348964 w 11856555"/>
              <a:gd name="connsiteY274" fmla="*/ 3540942 h 4071735"/>
              <a:gd name="connsiteX275" fmla="*/ 1339653 w 11856555"/>
              <a:gd name="connsiteY275" fmla="*/ 3545057 h 4071735"/>
              <a:gd name="connsiteX276" fmla="*/ 1360258 w 11856555"/>
              <a:gd name="connsiteY276" fmla="*/ 3543221 h 4071735"/>
              <a:gd name="connsiteX277" fmla="*/ 1348964 w 11856555"/>
              <a:gd name="connsiteY277" fmla="*/ 3540942 h 4071735"/>
              <a:gd name="connsiteX278" fmla="*/ 3502058 w 11856555"/>
              <a:gd name="connsiteY278" fmla="*/ 3530514 h 4071735"/>
              <a:gd name="connsiteX279" fmla="*/ 3429715 w 11856555"/>
              <a:gd name="connsiteY279" fmla="*/ 3566164 h 4071735"/>
              <a:gd name="connsiteX280" fmla="*/ 3503028 w 11856555"/>
              <a:gd name="connsiteY280" fmla="*/ 3562552 h 4071735"/>
              <a:gd name="connsiteX281" fmla="*/ 3469049 w 11856555"/>
              <a:gd name="connsiteY281" fmla="*/ 3562658 h 4071735"/>
              <a:gd name="connsiteX282" fmla="*/ 3502058 w 11856555"/>
              <a:gd name="connsiteY282" fmla="*/ 3530514 h 4071735"/>
              <a:gd name="connsiteX283" fmla="*/ 6030115 w 11856555"/>
              <a:gd name="connsiteY283" fmla="*/ 3530113 h 4071735"/>
              <a:gd name="connsiteX284" fmla="*/ 6014033 w 11856555"/>
              <a:gd name="connsiteY284" fmla="*/ 3540309 h 4071735"/>
              <a:gd name="connsiteX285" fmla="*/ 6030115 w 11856555"/>
              <a:gd name="connsiteY285" fmla="*/ 3530113 h 4071735"/>
              <a:gd name="connsiteX286" fmla="*/ 1385113 w 11856555"/>
              <a:gd name="connsiteY286" fmla="*/ 3523380 h 4071735"/>
              <a:gd name="connsiteX287" fmla="*/ 1373056 w 11856555"/>
              <a:gd name="connsiteY287" fmla="*/ 3524284 h 4071735"/>
              <a:gd name="connsiteX288" fmla="*/ 1402568 w 11856555"/>
              <a:gd name="connsiteY288" fmla="*/ 3530689 h 4071735"/>
              <a:gd name="connsiteX289" fmla="*/ 1385113 w 11856555"/>
              <a:gd name="connsiteY289" fmla="*/ 3523380 h 4071735"/>
              <a:gd name="connsiteX290" fmla="*/ 5829234 w 11856555"/>
              <a:gd name="connsiteY290" fmla="*/ 3521729 h 4071735"/>
              <a:gd name="connsiteX291" fmla="*/ 5819103 w 11856555"/>
              <a:gd name="connsiteY291" fmla="*/ 3521903 h 4071735"/>
              <a:gd name="connsiteX292" fmla="*/ 5810764 w 11856555"/>
              <a:gd name="connsiteY292" fmla="*/ 3526296 h 4071735"/>
              <a:gd name="connsiteX293" fmla="*/ 5829234 w 11856555"/>
              <a:gd name="connsiteY293" fmla="*/ 3521729 h 4071735"/>
              <a:gd name="connsiteX294" fmla="*/ 3537362 w 11856555"/>
              <a:gd name="connsiteY294" fmla="*/ 3520158 h 4071735"/>
              <a:gd name="connsiteX295" fmla="*/ 3527443 w 11856555"/>
              <a:gd name="connsiteY295" fmla="*/ 3539934 h 4071735"/>
              <a:gd name="connsiteX296" fmla="*/ 3537362 w 11856555"/>
              <a:gd name="connsiteY296" fmla="*/ 3520158 h 4071735"/>
              <a:gd name="connsiteX297" fmla="*/ 1276037 w 11856555"/>
              <a:gd name="connsiteY297" fmla="*/ 3519103 h 4071735"/>
              <a:gd name="connsiteX298" fmla="*/ 1269412 w 11856555"/>
              <a:gd name="connsiteY298" fmla="*/ 3519557 h 4071735"/>
              <a:gd name="connsiteX299" fmla="*/ 1254911 w 11856555"/>
              <a:gd name="connsiteY299" fmla="*/ 3526324 h 4071735"/>
              <a:gd name="connsiteX300" fmla="*/ 1279261 w 11856555"/>
              <a:gd name="connsiteY300" fmla="*/ 3524154 h 4071735"/>
              <a:gd name="connsiteX301" fmla="*/ 1276037 w 11856555"/>
              <a:gd name="connsiteY301" fmla="*/ 3519103 h 4071735"/>
              <a:gd name="connsiteX302" fmla="*/ 3574797 w 11856555"/>
              <a:gd name="connsiteY302" fmla="*/ 3517825 h 4071735"/>
              <a:gd name="connsiteX303" fmla="*/ 3565487 w 11856555"/>
              <a:gd name="connsiteY303" fmla="*/ 3521941 h 4071735"/>
              <a:gd name="connsiteX304" fmla="*/ 3586093 w 11856555"/>
              <a:gd name="connsiteY304" fmla="*/ 3520105 h 4071735"/>
              <a:gd name="connsiteX305" fmla="*/ 3574797 w 11856555"/>
              <a:gd name="connsiteY305" fmla="*/ 3517825 h 4071735"/>
              <a:gd name="connsiteX306" fmla="*/ 1426882 w 11856555"/>
              <a:gd name="connsiteY306" fmla="*/ 3512871 h 4071735"/>
              <a:gd name="connsiteX307" fmla="*/ 1421316 w 11856555"/>
              <a:gd name="connsiteY307" fmla="*/ 3513320 h 4071735"/>
              <a:gd name="connsiteX308" fmla="*/ 1411674 w 11856555"/>
              <a:gd name="connsiteY308" fmla="*/ 3526957 h 4071735"/>
              <a:gd name="connsiteX309" fmla="*/ 1429890 w 11856555"/>
              <a:gd name="connsiteY309" fmla="*/ 3519494 h 4071735"/>
              <a:gd name="connsiteX310" fmla="*/ 1426882 w 11856555"/>
              <a:gd name="connsiteY310" fmla="*/ 3512871 h 4071735"/>
              <a:gd name="connsiteX311" fmla="*/ 790819 w 11856555"/>
              <a:gd name="connsiteY311" fmla="*/ 3509271 h 4071735"/>
              <a:gd name="connsiteX312" fmla="*/ 750643 w 11856555"/>
              <a:gd name="connsiteY312" fmla="*/ 3524532 h 4071735"/>
              <a:gd name="connsiteX313" fmla="*/ 790819 w 11856555"/>
              <a:gd name="connsiteY313" fmla="*/ 3509271 h 4071735"/>
              <a:gd name="connsiteX314" fmla="*/ 6108369 w 11856555"/>
              <a:gd name="connsiteY314" fmla="*/ 3507808 h 4071735"/>
              <a:gd name="connsiteX315" fmla="*/ 6104525 w 11856555"/>
              <a:gd name="connsiteY315" fmla="*/ 3517642 h 4071735"/>
              <a:gd name="connsiteX316" fmla="*/ 6118994 w 11856555"/>
              <a:gd name="connsiteY316" fmla="*/ 3510511 h 4071735"/>
              <a:gd name="connsiteX317" fmla="*/ 6108369 w 11856555"/>
              <a:gd name="connsiteY317" fmla="*/ 3507808 h 4071735"/>
              <a:gd name="connsiteX318" fmla="*/ 3610948 w 11856555"/>
              <a:gd name="connsiteY318" fmla="*/ 3500263 h 4071735"/>
              <a:gd name="connsiteX319" fmla="*/ 3598891 w 11856555"/>
              <a:gd name="connsiteY319" fmla="*/ 3501167 h 4071735"/>
              <a:gd name="connsiteX320" fmla="*/ 3628399 w 11856555"/>
              <a:gd name="connsiteY320" fmla="*/ 3507572 h 4071735"/>
              <a:gd name="connsiteX321" fmla="*/ 3610948 w 11856555"/>
              <a:gd name="connsiteY321" fmla="*/ 3500263 h 4071735"/>
              <a:gd name="connsiteX322" fmla="*/ 5932753 w 11856555"/>
              <a:gd name="connsiteY322" fmla="*/ 3497889 h 4071735"/>
              <a:gd name="connsiteX323" fmla="*/ 5932842 w 11856555"/>
              <a:gd name="connsiteY323" fmla="*/ 3497896 h 4071735"/>
              <a:gd name="connsiteX324" fmla="*/ 5930300 w 11856555"/>
              <a:gd name="connsiteY324" fmla="*/ 3498973 h 4071735"/>
              <a:gd name="connsiteX325" fmla="*/ 3501874 w 11856555"/>
              <a:gd name="connsiteY325" fmla="*/ 3495987 h 4071735"/>
              <a:gd name="connsiteX326" fmla="*/ 3495248 w 11856555"/>
              <a:gd name="connsiteY326" fmla="*/ 3496440 h 4071735"/>
              <a:gd name="connsiteX327" fmla="*/ 3480745 w 11856555"/>
              <a:gd name="connsiteY327" fmla="*/ 3503207 h 4071735"/>
              <a:gd name="connsiteX328" fmla="*/ 3505097 w 11856555"/>
              <a:gd name="connsiteY328" fmla="*/ 3501037 h 4071735"/>
              <a:gd name="connsiteX329" fmla="*/ 3501874 w 11856555"/>
              <a:gd name="connsiteY329" fmla="*/ 3495987 h 4071735"/>
              <a:gd name="connsiteX330" fmla="*/ 1503268 w 11856555"/>
              <a:gd name="connsiteY330" fmla="*/ 3495432 h 4071735"/>
              <a:gd name="connsiteX331" fmla="*/ 1473556 w 11856555"/>
              <a:gd name="connsiteY331" fmla="*/ 3501000 h 4071735"/>
              <a:gd name="connsiteX332" fmla="*/ 1503268 w 11856555"/>
              <a:gd name="connsiteY332" fmla="*/ 3495432 h 4071735"/>
              <a:gd name="connsiteX333" fmla="*/ 3652715 w 11856555"/>
              <a:gd name="connsiteY333" fmla="*/ 3489755 h 4071735"/>
              <a:gd name="connsiteX334" fmla="*/ 3647152 w 11856555"/>
              <a:gd name="connsiteY334" fmla="*/ 3490204 h 4071735"/>
              <a:gd name="connsiteX335" fmla="*/ 3637508 w 11856555"/>
              <a:gd name="connsiteY335" fmla="*/ 3503841 h 4071735"/>
              <a:gd name="connsiteX336" fmla="*/ 3655727 w 11856555"/>
              <a:gd name="connsiteY336" fmla="*/ 3496376 h 4071735"/>
              <a:gd name="connsiteX337" fmla="*/ 3652715 w 11856555"/>
              <a:gd name="connsiteY337" fmla="*/ 3489755 h 4071735"/>
              <a:gd name="connsiteX338" fmla="*/ 3016656 w 11856555"/>
              <a:gd name="connsiteY338" fmla="*/ 3486152 h 4071735"/>
              <a:gd name="connsiteX339" fmla="*/ 2976477 w 11856555"/>
              <a:gd name="connsiteY339" fmla="*/ 3501415 h 4071735"/>
              <a:gd name="connsiteX340" fmla="*/ 3016656 w 11856555"/>
              <a:gd name="connsiteY340" fmla="*/ 3486152 h 4071735"/>
              <a:gd name="connsiteX341" fmla="*/ 1535530 w 11856555"/>
              <a:gd name="connsiteY341" fmla="*/ 3486031 h 4071735"/>
              <a:gd name="connsiteX342" fmla="*/ 1548480 w 11856555"/>
              <a:gd name="connsiteY342" fmla="*/ 3494323 h 4071735"/>
              <a:gd name="connsiteX343" fmla="*/ 1535530 w 11856555"/>
              <a:gd name="connsiteY343" fmla="*/ 3486031 h 4071735"/>
              <a:gd name="connsiteX344" fmla="*/ 1523098 w 11856555"/>
              <a:gd name="connsiteY344" fmla="*/ 3484903 h 4071735"/>
              <a:gd name="connsiteX345" fmla="*/ 1505399 w 11856555"/>
              <a:gd name="connsiteY345" fmla="*/ 3498162 h 4071735"/>
              <a:gd name="connsiteX346" fmla="*/ 1523098 w 11856555"/>
              <a:gd name="connsiteY346" fmla="*/ 3484903 h 4071735"/>
              <a:gd name="connsiteX347" fmla="*/ 788827 w 11856555"/>
              <a:gd name="connsiteY347" fmla="*/ 3484259 h 4071735"/>
              <a:gd name="connsiteX348" fmla="*/ 780163 w 11856555"/>
              <a:gd name="connsiteY348" fmla="*/ 3495617 h 4071735"/>
              <a:gd name="connsiteX349" fmla="*/ 800251 w 11856555"/>
              <a:gd name="connsiteY349" fmla="*/ 3487985 h 4071735"/>
              <a:gd name="connsiteX350" fmla="*/ 788827 w 11856555"/>
              <a:gd name="connsiteY350" fmla="*/ 3484259 h 4071735"/>
              <a:gd name="connsiteX351" fmla="*/ 5413409 w 11856555"/>
              <a:gd name="connsiteY351" fmla="*/ 3480525 h 4071735"/>
              <a:gd name="connsiteX352" fmla="*/ 5407687 w 11856555"/>
              <a:gd name="connsiteY352" fmla="*/ 3481536 h 4071735"/>
              <a:gd name="connsiteX353" fmla="*/ 5396216 w 11856555"/>
              <a:gd name="connsiteY353" fmla="*/ 3493145 h 4071735"/>
              <a:gd name="connsiteX354" fmla="*/ 5416303 w 11856555"/>
              <a:gd name="connsiteY354" fmla="*/ 3485515 h 4071735"/>
              <a:gd name="connsiteX355" fmla="*/ 5413409 w 11856555"/>
              <a:gd name="connsiteY355" fmla="*/ 3480525 h 4071735"/>
              <a:gd name="connsiteX356" fmla="*/ 740198 w 11856555"/>
              <a:gd name="connsiteY356" fmla="*/ 3476180 h 4071735"/>
              <a:gd name="connsiteX357" fmla="*/ 729653 w 11856555"/>
              <a:gd name="connsiteY357" fmla="*/ 3479674 h 4071735"/>
              <a:gd name="connsiteX358" fmla="*/ 743281 w 11856555"/>
              <a:gd name="connsiteY358" fmla="*/ 3484301 h 4071735"/>
              <a:gd name="connsiteX359" fmla="*/ 740198 w 11856555"/>
              <a:gd name="connsiteY359" fmla="*/ 3476180 h 4071735"/>
              <a:gd name="connsiteX360" fmla="*/ 757233 w 11856555"/>
              <a:gd name="connsiteY360" fmla="*/ 3471376 h 4071735"/>
              <a:gd name="connsiteX361" fmla="*/ 757233 w 11856555"/>
              <a:gd name="connsiteY361" fmla="*/ 3471376 h 4071735"/>
              <a:gd name="connsiteX362" fmla="*/ 1552178 w 11856555"/>
              <a:gd name="connsiteY362" fmla="*/ 3468256 h 4071735"/>
              <a:gd name="connsiteX363" fmla="*/ 1541313 w 11856555"/>
              <a:gd name="connsiteY363" fmla="*/ 3477439 h 4071735"/>
              <a:gd name="connsiteX364" fmla="*/ 1552178 w 11856555"/>
              <a:gd name="connsiteY364" fmla="*/ 3468256 h 4071735"/>
              <a:gd name="connsiteX365" fmla="*/ 6230283 w 11856555"/>
              <a:gd name="connsiteY365" fmla="*/ 3466964 h 4071735"/>
              <a:gd name="connsiteX366" fmla="*/ 6248050 w 11856555"/>
              <a:gd name="connsiteY366" fmla="*/ 3475647 h 4071735"/>
              <a:gd name="connsiteX367" fmla="*/ 6230283 w 11856555"/>
              <a:gd name="connsiteY367" fmla="*/ 3466964 h 4071735"/>
              <a:gd name="connsiteX368" fmla="*/ 6199524 w 11856555"/>
              <a:gd name="connsiteY368" fmla="*/ 3466819 h 4071735"/>
              <a:gd name="connsiteX369" fmla="*/ 6185461 w 11856555"/>
              <a:gd name="connsiteY369" fmla="*/ 3472463 h 4071735"/>
              <a:gd name="connsiteX370" fmla="*/ 6190949 w 11856555"/>
              <a:gd name="connsiteY370" fmla="*/ 3512862 h 4071735"/>
              <a:gd name="connsiteX371" fmla="*/ 6199524 w 11856555"/>
              <a:gd name="connsiteY371" fmla="*/ 3466819 h 4071735"/>
              <a:gd name="connsiteX372" fmla="*/ 5222833 w 11856555"/>
              <a:gd name="connsiteY372" fmla="*/ 3460637 h 4071735"/>
              <a:gd name="connsiteX373" fmla="*/ 5221624 w 11856555"/>
              <a:gd name="connsiteY373" fmla="*/ 3461975 h 4071735"/>
              <a:gd name="connsiteX374" fmla="*/ 5222833 w 11856555"/>
              <a:gd name="connsiteY374" fmla="*/ 3460637 h 4071735"/>
              <a:gd name="connsiteX375" fmla="*/ 854793 w 11856555"/>
              <a:gd name="connsiteY375" fmla="*/ 3456476 h 4071735"/>
              <a:gd name="connsiteX376" fmla="*/ 855156 w 11856555"/>
              <a:gd name="connsiteY376" fmla="*/ 3468490 h 4071735"/>
              <a:gd name="connsiteX377" fmla="*/ 854793 w 11856555"/>
              <a:gd name="connsiteY377" fmla="*/ 3456476 h 4071735"/>
              <a:gd name="connsiteX378" fmla="*/ 1710223 w 11856555"/>
              <a:gd name="connsiteY378" fmla="*/ 3444864 h 4071735"/>
              <a:gd name="connsiteX379" fmla="*/ 1703763 w 11856555"/>
              <a:gd name="connsiteY379" fmla="*/ 3457121 h 4071735"/>
              <a:gd name="connsiteX380" fmla="*/ 1710223 w 11856555"/>
              <a:gd name="connsiteY380" fmla="*/ 3444864 h 4071735"/>
              <a:gd name="connsiteX381" fmla="*/ 926889 w 11856555"/>
              <a:gd name="connsiteY381" fmla="*/ 3443526 h 4071735"/>
              <a:gd name="connsiteX382" fmla="*/ 914580 w 11856555"/>
              <a:gd name="connsiteY382" fmla="*/ 3457355 h 4071735"/>
              <a:gd name="connsiteX383" fmla="*/ 932280 w 11856555"/>
              <a:gd name="connsiteY383" fmla="*/ 3444095 h 4071735"/>
              <a:gd name="connsiteX384" fmla="*/ 926889 w 11856555"/>
              <a:gd name="connsiteY384" fmla="*/ 3443526 h 4071735"/>
              <a:gd name="connsiteX385" fmla="*/ 751861 w 11856555"/>
              <a:gd name="connsiteY385" fmla="*/ 3442698 h 4071735"/>
              <a:gd name="connsiteX386" fmla="*/ 751939 w 11856555"/>
              <a:gd name="connsiteY386" fmla="*/ 3442735 h 4071735"/>
              <a:gd name="connsiteX387" fmla="*/ 749548 w 11856555"/>
              <a:gd name="connsiteY387" fmla="*/ 3448698 h 4071735"/>
              <a:gd name="connsiteX388" fmla="*/ 746026 w 11856555"/>
              <a:gd name="connsiteY388" fmla="*/ 3445130 h 4071735"/>
              <a:gd name="connsiteX389" fmla="*/ 757749 w 11856555"/>
              <a:gd name="connsiteY389" fmla="*/ 3440366 h 4071735"/>
              <a:gd name="connsiteX390" fmla="*/ 754910 w 11856555"/>
              <a:gd name="connsiteY390" fmla="*/ 3445298 h 4071735"/>
              <a:gd name="connsiteX391" fmla="*/ 756613 w 11856555"/>
              <a:gd name="connsiteY391" fmla="*/ 3440810 h 4071735"/>
              <a:gd name="connsiteX392" fmla="*/ 5269716 w 11856555"/>
              <a:gd name="connsiteY392" fmla="*/ 3440167 h 4071735"/>
              <a:gd name="connsiteX393" fmla="*/ 5278917 w 11856555"/>
              <a:gd name="connsiteY393" fmla="*/ 3448109 h 4071735"/>
              <a:gd name="connsiteX394" fmla="*/ 5269716 w 11856555"/>
              <a:gd name="connsiteY394" fmla="*/ 3440167 h 4071735"/>
              <a:gd name="connsiteX395" fmla="*/ 6317393 w 11856555"/>
              <a:gd name="connsiteY395" fmla="*/ 3438073 h 4071735"/>
              <a:gd name="connsiteX396" fmla="*/ 6309673 w 11856555"/>
              <a:gd name="connsiteY396" fmla="*/ 3446792 h 4071735"/>
              <a:gd name="connsiteX397" fmla="*/ 6326273 w 11856555"/>
              <a:gd name="connsiteY397" fmla="*/ 3442392 h 4071735"/>
              <a:gd name="connsiteX398" fmla="*/ 6317393 w 11856555"/>
              <a:gd name="connsiteY398" fmla="*/ 3438073 h 4071735"/>
              <a:gd name="connsiteX399" fmla="*/ 1104273 w 11856555"/>
              <a:gd name="connsiteY399" fmla="*/ 3430230 h 4071735"/>
              <a:gd name="connsiteX400" fmla="*/ 1092273 w 11856555"/>
              <a:gd name="connsiteY400" fmla="*/ 3438600 h 4071735"/>
              <a:gd name="connsiteX401" fmla="*/ 1119856 w 11856555"/>
              <a:gd name="connsiteY401" fmla="*/ 3430300 h 4071735"/>
              <a:gd name="connsiteX402" fmla="*/ 1104273 w 11856555"/>
              <a:gd name="connsiteY402" fmla="*/ 3430230 h 4071735"/>
              <a:gd name="connsiteX403" fmla="*/ 1533773 w 11856555"/>
              <a:gd name="connsiteY403" fmla="*/ 3420295 h 4071735"/>
              <a:gd name="connsiteX404" fmla="*/ 1528051 w 11856555"/>
              <a:gd name="connsiteY404" fmla="*/ 3421305 h 4071735"/>
              <a:gd name="connsiteX405" fmla="*/ 1516577 w 11856555"/>
              <a:gd name="connsiteY405" fmla="*/ 3432915 h 4071735"/>
              <a:gd name="connsiteX406" fmla="*/ 1536666 w 11856555"/>
              <a:gd name="connsiteY406" fmla="*/ 3425283 h 4071735"/>
              <a:gd name="connsiteX407" fmla="*/ 1533773 w 11856555"/>
              <a:gd name="connsiteY407" fmla="*/ 3420295 h 4071735"/>
              <a:gd name="connsiteX408" fmla="*/ 948710 w 11856555"/>
              <a:gd name="connsiteY408" fmla="*/ 3419267 h 4071735"/>
              <a:gd name="connsiteX409" fmla="*/ 947522 w 11856555"/>
              <a:gd name="connsiteY409" fmla="*/ 3445657 h 4071735"/>
              <a:gd name="connsiteX410" fmla="*/ 948710 w 11856555"/>
              <a:gd name="connsiteY410" fmla="*/ 3419267 h 4071735"/>
              <a:gd name="connsiteX411" fmla="*/ 829233 w 11856555"/>
              <a:gd name="connsiteY411" fmla="*/ 3418922 h 4071735"/>
              <a:gd name="connsiteX412" fmla="*/ 830161 w 11856555"/>
              <a:gd name="connsiteY412" fmla="*/ 3421069 h 4071735"/>
              <a:gd name="connsiteX413" fmla="*/ 829851 w 11856555"/>
              <a:gd name="connsiteY413" fmla="*/ 3421154 h 4071735"/>
              <a:gd name="connsiteX414" fmla="*/ 6425691 w 11856555"/>
              <a:gd name="connsiteY414" fmla="*/ 3414916 h 4071735"/>
              <a:gd name="connsiteX415" fmla="*/ 6418487 w 11856555"/>
              <a:gd name="connsiteY415" fmla="*/ 3415192 h 4071735"/>
              <a:gd name="connsiteX416" fmla="*/ 6404172 w 11856555"/>
              <a:gd name="connsiteY416" fmla="*/ 3426689 h 4071735"/>
              <a:gd name="connsiteX417" fmla="*/ 6430138 w 11856555"/>
              <a:gd name="connsiteY417" fmla="*/ 3421455 h 4071735"/>
              <a:gd name="connsiteX418" fmla="*/ 6425691 w 11856555"/>
              <a:gd name="connsiteY418" fmla="*/ 3414916 h 4071735"/>
              <a:gd name="connsiteX419" fmla="*/ 901391 w 11856555"/>
              <a:gd name="connsiteY419" fmla="*/ 3409977 h 4071735"/>
              <a:gd name="connsiteX420" fmla="*/ 905022 w 11856555"/>
              <a:gd name="connsiteY420" fmla="*/ 3434843 h 4071735"/>
              <a:gd name="connsiteX421" fmla="*/ 901391 w 11856555"/>
              <a:gd name="connsiteY421" fmla="*/ 3409977 h 4071735"/>
              <a:gd name="connsiteX422" fmla="*/ 3330107 w 11856555"/>
              <a:gd name="connsiteY422" fmla="*/ 3407113 h 4071735"/>
              <a:gd name="connsiteX423" fmla="*/ 3318110 w 11856555"/>
              <a:gd name="connsiteY423" fmla="*/ 3415484 h 4071735"/>
              <a:gd name="connsiteX424" fmla="*/ 3345690 w 11856555"/>
              <a:gd name="connsiteY424" fmla="*/ 3407184 h 4071735"/>
              <a:gd name="connsiteX425" fmla="*/ 3330107 w 11856555"/>
              <a:gd name="connsiteY425" fmla="*/ 3407113 h 4071735"/>
              <a:gd name="connsiteX426" fmla="*/ 1070184 w 11856555"/>
              <a:gd name="connsiteY426" fmla="*/ 3402601 h 4071735"/>
              <a:gd name="connsiteX427" fmla="*/ 1058260 w 11856555"/>
              <a:gd name="connsiteY427" fmla="*/ 3402844 h 4071735"/>
              <a:gd name="connsiteX428" fmla="*/ 1070184 w 11856555"/>
              <a:gd name="connsiteY428" fmla="*/ 3402601 h 4071735"/>
              <a:gd name="connsiteX429" fmla="*/ 2859637 w 11856555"/>
              <a:gd name="connsiteY429" fmla="*/ 3397928 h 4071735"/>
              <a:gd name="connsiteX430" fmla="*/ 2859637 w 11856555"/>
              <a:gd name="connsiteY430" fmla="*/ 3397928 h 4071735"/>
              <a:gd name="connsiteX431" fmla="*/ 3759608 w 11856555"/>
              <a:gd name="connsiteY431" fmla="*/ 3397177 h 4071735"/>
              <a:gd name="connsiteX432" fmla="*/ 3753887 w 11856555"/>
              <a:gd name="connsiteY432" fmla="*/ 3398189 h 4071735"/>
              <a:gd name="connsiteX433" fmla="*/ 3742412 w 11856555"/>
              <a:gd name="connsiteY433" fmla="*/ 3409799 h 4071735"/>
              <a:gd name="connsiteX434" fmla="*/ 3762501 w 11856555"/>
              <a:gd name="connsiteY434" fmla="*/ 3402167 h 4071735"/>
              <a:gd name="connsiteX435" fmla="*/ 3759608 w 11856555"/>
              <a:gd name="connsiteY435" fmla="*/ 3397177 h 4071735"/>
              <a:gd name="connsiteX436" fmla="*/ 598992 w 11856555"/>
              <a:gd name="connsiteY436" fmla="*/ 3395703 h 4071735"/>
              <a:gd name="connsiteX437" fmla="*/ 603639 w 11856555"/>
              <a:gd name="connsiteY437" fmla="*/ 3400368 h 4071735"/>
              <a:gd name="connsiteX438" fmla="*/ 585165 w 11856555"/>
              <a:gd name="connsiteY438" fmla="*/ 3404935 h 4071735"/>
              <a:gd name="connsiteX439" fmla="*/ 595909 w 11856555"/>
              <a:gd name="connsiteY439" fmla="*/ 3395719 h 4071735"/>
              <a:gd name="connsiteX440" fmla="*/ 1213762 w 11856555"/>
              <a:gd name="connsiteY440" fmla="*/ 3394280 h 4071735"/>
              <a:gd name="connsiteX441" fmla="*/ 1199625 w 11856555"/>
              <a:gd name="connsiteY441" fmla="*/ 3414431 h 4071735"/>
              <a:gd name="connsiteX442" fmla="*/ 1213762 w 11856555"/>
              <a:gd name="connsiteY442" fmla="*/ 3394280 h 4071735"/>
              <a:gd name="connsiteX443" fmla="*/ 3275487 w 11856555"/>
              <a:gd name="connsiteY443" fmla="*/ 3390076 h 4071735"/>
              <a:gd name="connsiteX444" fmla="*/ 3276963 w 11856555"/>
              <a:gd name="connsiteY444" fmla="*/ 3398705 h 4071735"/>
              <a:gd name="connsiteX445" fmla="*/ 3275487 w 11856555"/>
              <a:gd name="connsiteY445" fmla="*/ 3390076 h 4071735"/>
              <a:gd name="connsiteX446" fmla="*/ 991095 w 11856555"/>
              <a:gd name="connsiteY446" fmla="*/ 3387381 h 4071735"/>
              <a:gd name="connsiteX447" fmla="*/ 989122 w 11856555"/>
              <a:gd name="connsiteY447" fmla="*/ 3403984 h 4071735"/>
              <a:gd name="connsiteX448" fmla="*/ 991095 w 11856555"/>
              <a:gd name="connsiteY448" fmla="*/ 3387381 h 4071735"/>
              <a:gd name="connsiteX449" fmla="*/ 3288552 w 11856555"/>
              <a:gd name="connsiteY449" fmla="*/ 3384395 h 4071735"/>
              <a:gd name="connsiteX450" fmla="*/ 3283684 w 11856555"/>
              <a:gd name="connsiteY450" fmla="*/ 3389346 h 4071735"/>
              <a:gd name="connsiteX451" fmla="*/ 3288552 w 11856555"/>
              <a:gd name="connsiteY451" fmla="*/ 3384395 h 4071735"/>
              <a:gd name="connsiteX452" fmla="*/ 1670825 w 11856555"/>
              <a:gd name="connsiteY452" fmla="*/ 3384123 h 4071735"/>
              <a:gd name="connsiteX453" fmla="*/ 1648484 w 11856555"/>
              <a:gd name="connsiteY453" fmla="*/ 3385019 h 4071735"/>
              <a:gd name="connsiteX454" fmla="*/ 1628517 w 11856555"/>
              <a:gd name="connsiteY454" fmla="*/ 3396656 h 4071735"/>
              <a:gd name="connsiteX455" fmla="*/ 1670825 w 11856555"/>
              <a:gd name="connsiteY455" fmla="*/ 3384123 h 4071735"/>
              <a:gd name="connsiteX456" fmla="*/ 1025004 w 11856555"/>
              <a:gd name="connsiteY456" fmla="*/ 3375279 h 4071735"/>
              <a:gd name="connsiteX457" fmla="*/ 1035694 w 11856555"/>
              <a:gd name="connsiteY457" fmla="*/ 3396914 h 4071735"/>
              <a:gd name="connsiteX458" fmla="*/ 1025004 w 11856555"/>
              <a:gd name="connsiteY458" fmla="*/ 3375279 h 4071735"/>
              <a:gd name="connsiteX459" fmla="*/ 3439597 w 11856555"/>
              <a:gd name="connsiteY459" fmla="*/ 3371164 h 4071735"/>
              <a:gd name="connsiteX460" fmla="*/ 3425463 w 11856555"/>
              <a:gd name="connsiteY460" fmla="*/ 3391315 h 4071735"/>
              <a:gd name="connsiteX461" fmla="*/ 3439597 w 11856555"/>
              <a:gd name="connsiteY461" fmla="*/ 3371164 h 4071735"/>
              <a:gd name="connsiteX462" fmla="*/ 1049971 w 11856555"/>
              <a:gd name="connsiteY462" fmla="*/ 3366437 h 4071735"/>
              <a:gd name="connsiteX463" fmla="*/ 1049971 w 11856555"/>
              <a:gd name="connsiteY463" fmla="*/ 3366437 h 4071735"/>
              <a:gd name="connsiteX464" fmla="*/ 3896662 w 11856555"/>
              <a:gd name="connsiteY464" fmla="*/ 3361008 h 4071735"/>
              <a:gd name="connsiteX465" fmla="*/ 3874321 w 11856555"/>
              <a:gd name="connsiteY465" fmla="*/ 3361903 h 4071735"/>
              <a:gd name="connsiteX466" fmla="*/ 3854350 w 11856555"/>
              <a:gd name="connsiteY466" fmla="*/ 3373539 h 4071735"/>
              <a:gd name="connsiteX467" fmla="*/ 3896662 w 11856555"/>
              <a:gd name="connsiteY467" fmla="*/ 3361008 h 4071735"/>
              <a:gd name="connsiteX468" fmla="*/ 1978930 w 11856555"/>
              <a:gd name="connsiteY468" fmla="*/ 3355774 h 4071735"/>
              <a:gd name="connsiteX469" fmla="*/ 1983063 w 11856555"/>
              <a:gd name="connsiteY469" fmla="*/ 3370903 h 4071735"/>
              <a:gd name="connsiteX470" fmla="*/ 1979615 w 11856555"/>
              <a:gd name="connsiteY470" fmla="*/ 3356014 h 4071735"/>
              <a:gd name="connsiteX471" fmla="*/ 1978930 w 11856555"/>
              <a:gd name="connsiteY471" fmla="*/ 3355774 h 4071735"/>
              <a:gd name="connsiteX472" fmla="*/ 1765781 w 11856555"/>
              <a:gd name="connsiteY472" fmla="*/ 3351249 h 4071735"/>
              <a:gd name="connsiteX473" fmla="*/ 1765325 w 11856555"/>
              <a:gd name="connsiteY473" fmla="*/ 3364021 h 4071735"/>
              <a:gd name="connsiteX474" fmla="*/ 1765781 w 11856555"/>
              <a:gd name="connsiteY474" fmla="*/ 3351249 h 4071735"/>
              <a:gd name="connsiteX475" fmla="*/ 6602683 w 11856555"/>
              <a:gd name="connsiteY475" fmla="*/ 3350226 h 4071735"/>
              <a:gd name="connsiteX476" fmla="*/ 6595691 w 11856555"/>
              <a:gd name="connsiteY476" fmla="*/ 3351213 h 4071735"/>
              <a:gd name="connsiteX477" fmla="*/ 6607446 w 11856555"/>
              <a:gd name="connsiteY477" fmla="*/ 3356007 h 4071735"/>
              <a:gd name="connsiteX478" fmla="*/ 6602683 w 11856555"/>
              <a:gd name="connsiteY478" fmla="*/ 3350226 h 4071735"/>
              <a:gd name="connsiteX479" fmla="*/ 1367568 w 11856555"/>
              <a:gd name="connsiteY479" fmla="*/ 3349818 h 4071735"/>
              <a:gd name="connsiteX480" fmla="*/ 1355748 w 11856555"/>
              <a:gd name="connsiteY480" fmla="*/ 3365473 h 4071735"/>
              <a:gd name="connsiteX481" fmla="*/ 1367568 w 11856555"/>
              <a:gd name="connsiteY481" fmla="*/ 3349818 h 4071735"/>
              <a:gd name="connsiteX482" fmla="*/ 5550576 w 11856555"/>
              <a:gd name="connsiteY482" fmla="*/ 3348973 h 4071735"/>
              <a:gd name="connsiteX483" fmla="*/ 5550465 w 11856555"/>
              <a:gd name="connsiteY483" fmla="*/ 3359661 h 4071735"/>
              <a:gd name="connsiteX484" fmla="*/ 5550576 w 11856555"/>
              <a:gd name="connsiteY484" fmla="*/ 3348973 h 4071735"/>
              <a:gd name="connsiteX485" fmla="*/ 5216915 w 11856555"/>
              <a:gd name="connsiteY485" fmla="*/ 3345576 h 4071735"/>
              <a:gd name="connsiteX486" fmla="*/ 5216915 w 11856555"/>
              <a:gd name="connsiteY486" fmla="*/ 3345576 h 4071735"/>
              <a:gd name="connsiteX487" fmla="*/ 5527523 w 11856555"/>
              <a:gd name="connsiteY487" fmla="*/ 3343817 h 4071735"/>
              <a:gd name="connsiteX488" fmla="*/ 5499052 w 11856555"/>
              <a:gd name="connsiteY488" fmla="*/ 3375923 h 4071735"/>
              <a:gd name="connsiteX489" fmla="*/ 5527523 w 11856555"/>
              <a:gd name="connsiteY489" fmla="*/ 3343817 h 4071735"/>
              <a:gd name="connsiteX490" fmla="*/ 3593402 w 11856555"/>
              <a:gd name="connsiteY490" fmla="*/ 3326701 h 4071735"/>
              <a:gd name="connsiteX491" fmla="*/ 3581582 w 11856555"/>
              <a:gd name="connsiteY491" fmla="*/ 3342355 h 4071735"/>
              <a:gd name="connsiteX492" fmla="*/ 3593402 w 11856555"/>
              <a:gd name="connsiteY492" fmla="*/ 3326701 h 4071735"/>
              <a:gd name="connsiteX493" fmla="*/ 1485814 w 11856555"/>
              <a:gd name="connsiteY493" fmla="*/ 3307520 h 4071735"/>
              <a:gd name="connsiteX494" fmla="*/ 1479507 w 11856555"/>
              <a:gd name="connsiteY494" fmla="*/ 3313558 h 4071735"/>
              <a:gd name="connsiteX495" fmla="*/ 1494493 w 11856555"/>
              <a:gd name="connsiteY495" fmla="*/ 3312222 h 4071735"/>
              <a:gd name="connsiteX496" fmla="*/ 1485814 w 11856555"/>
              <a:gd name="connsiteY496" fmla="*/ 3307520 h 4071735"/>
              <a:gd name="connsiteX497" fmla="*/ 1557479 w 11856555"/>
              <a:gd name="connsiteY497" fmla="*/ 3306610 h 4071735"/>
              <a:gd name="connsiteX498" fmla="*/ 1536478 w 11856555"/>
              <a:gd name="connsiteY498" fmla="*/ 3317243 h 4071735"/>
              <a:gd name="connsiteX499" fmla="*/ 1557479 w 11856555"/>
              <a:gd name="connsiteY499" fmla="*/ 3306610 h 4071735"/>
              <a:gd name="connsiteX500" fmla="*/ 5346599 w 11856555"/>
              <a:gd name="connsiteY500" fmla="*/ 3302852 h 4071735"/>
              <a:gd name="connsiteX501" fmla="*/ 5349460 w 11856555"/>
              <a:gd name="connsiteY501" fmla="*/ 3307480 h 4071735"/>
              <a:gd name="connsiteX502" fmla="*/ 5329114 w 11856555"/>
              <a:gd name="connsiteY502" fmla="*/ 3312214 h 4071735"/>
              <a:gd name="connsiteX503" fmla="*/ 5340911 w 11856555"/>
              <a:gd name="connsiteY503" fmla="*/ 3304227 h 4071735"/>
              <a:gd name="connsiteX504" fmla="*/ 5346599 w 11856555"/>
              <a:gd name="connsiteY504" fmla="*/ 3302852 h 4071735"/>
              <a:gd name="connsiteX505" fmla="*/ 689044 w 11856555"/>
              <a:gd name="connsiteY505" fmla="*/ 3296746 h 4071735"/>
              <a:gd name="connsiteX506" fmla="*/ 682576 w 11856555"/>
              <a:gd name="connsiteY506" fmla="*/ 3311560 h 4071735"/>
              <a:gd name="connsiteX507" fmla="*/ 689044 w 11856555"/>
              <a:gd name="connsiteY507" fmla="*/ 3296746 h 4071735"/>
              <a:gd name="connsiteX508" fmla="*/ 1923676 w 11856555"/>
              <a:gd name="connsiteY508" fmla="*/ 3287119 h 4071735"/>
              <a:gd name="connsiteX509" fmla="*/ 1912143 w 11856555"/>
              <a:gd name="connsiteY509" fmla="*/ 3295448 h 4071735"/>
              <a:gd name="connsiteX510" fmla="*/ 1935981 w 11856555"/>
              <a:gd name="connsiteY510" fmla="*/ 3287484 h 4071735"/>
              <a:gd name="connsiteX511" fmla="*/ 1923676 w 11856555"/>
              <a:gd name="connsiteY511" fmla="*/ 3287119 h 4071735"/>
              <a:gd name="connsiteX512" fmla="*/ 3711649 w 11856555"/>
              <a:gd name="connsiteY512" fmla="*/ 3284403 h 4071735"/>
              <a:gd name="connsiteX513" fmla="*/ 3705345 w 11856555"/>
              <a:gd name="connsiteY513" fmla="*/ 3290441 h 4071735"/>
              <a:gd name="connsiteX514" fmla="*/ 3720328 w 11856555"/>
              <a:gd name="connsiteY514" fmla="*/ 3289106 h 4071735"/>
              <a:gd name="connsiteX515" fmla="*/ 3711649 w 11856555"/>
              <a:gd name="connsiteY515" fmla="*/ 3284403 h 4071735"/>
              <a:gd name="connsiteX516" fmla="*/ 3783313 w 11856555"/>
              <a:gd name="connsiteY516" fmla="*/ 3283494 h 4071735"/>
              <a:gd name="connsiteX517" fmla="*/ 3762312 w 11856555"/>
              <a:gd name="connsiteY517" fmla="*/ 3294126 h 4071735"/>
              <a:gd name="connsiteX518" fmla="*/ 3783313 w 11856555"/>
              <a:gd name="connsiteY518" fmla="*/ 3283494 h 4071735"/>
              <a:gd name="connsiteX519" fmla="*/ 1807736 w 11856555"/>
              <a:gd name="connsiteY519" fmla="*/ 3266059 h 4071735"/>
              <a:gd name="connsiteX520" fmla="*/ 1806796 w 11856555"/>
              <a:gd name="connsiteY520" fmla="*/ 3278552 h 4071735"/>
              <a:gd name="connsiteX521" fmla="*/ 1800092 w 11856555"/>
              <a:gd name="connsiteY521" fmla="*/ 3269521 h 4071735"/>
              <a:gd name="connsiteX522" fmla="*/ 1765462 w 11856555"/>
              <a:gd name="connsiteY522" fmla="*/ 3238428 h 4071735"/>
              <a:gd name="connsiteX523" fmla="*/ 1736781 w 11856555"/>
              <a:gd name="connsiteY523" fmla="*/ 3255587 h 4071735"/>
              <a:gd name="connsiteX524" fmla="*/ 1765462 w 11856555"/>
              <a:gd name="connsiteY524" fmla="*/ 3238428 h 4071735"/>
              <a:gd name="connsiteX525" fmla="*/ 4036801 w 11856555"/>
              <a:gd name="connsiteY525" fmla="*/ 3236814 h 4071735"/>
              <a:gd name="connsiteX526" fmla="*/ 4035860 w 11856555"/>
              <a:gd name="connsiteY526" fmla="*/ 3249306 h 4071735"/>
              <a:gd name="connsiteX527" fmla="*/ 4029157 w 11856555"/>
              <a:gd name="connsiteY527" fmla="*/ 3240275 h 4071735"/>
              <a:gd name="connsiteX528" fmla="*/ 1875366 w 11856555"/>
              <a:gd name="connsiteY528" fmla="*/ 3227340 h 4071735"/>
              <a:gd name="connsiteX529" fmla="*/ 1867386 w 11856555"/>
              <a:gd name="connsiteY529" fmla="*/ 3238107 h 4071735"/>
              <a:gd name="connsiteX530" fmla="*/ 1868550 w 11856555"/>
              <a:gd name="connsiteY530" fmla="*/ 3228732 h 4071735"/>
              <a:gd name="connsiteX531" fmla="*/ 3991296 w 11856555"/>
              <a:gd name="connsiteY531" fmla="*/ 3215311 h 4071735"/>
              <a:gd name="connsiteX532" fmla="*/ 3962616 w 11856555"/>
              <a:gd name="connsiteY532" fmla="*/ 3232470 h 4071735"/>
              <a:gd name="connsiteX533" fmla="*/ 3991296 w 11856555"/>
              <a:gd name="connsiteY533" fmla="*/ 3215311 h 4071735"/>
              <a:gd name="connsiteX534" fmla="*/ 1951930 w 11856555"/>
              <a:gd name="connsiteY534" fmla="*/ 3214877 h 4071735"/>
              <a:gd name="connsiteX535" fmla="*/ 1954911 w 11856555"/>
              <a:gd name="connsiteY535" fmla="*/ 3224467 h 4071735"/>
              <a:gd name="connsiteX536" fmla="*/ 1951930 w 11856555"/>
              <a:gd name="connsiteY536" fmla="*/ 3214877 h 4071735"/>
              <a:gd name="connsiteX537" fmla="*/ 4192497 w 11856555"/>
              <a:gd name="connsiteY537" fmla="*/ 3210314 h 4071735"/>
              <a:gd name="connsiteX538" fmla="*/ 4208257 w 11856555"/>
              <a:gd name="connsiteY538" fmla="*/ 3213501 h 4071735"/>
              <a:gd name="connsiteX539" fmla="*/ 4204588 w 11856555"/>
              <a:gd name="connsiteY539" fmla="*/ 3214149 h 4071735"/>
              <a:gd name="connsiteX540" fmla="*/ 4204512 w 11856555"/>
              <a:gd name="connsiteY540" fmla="*/ 3213835 h 4071735"/>
              <a:gd name="connsiteX541" fmla="*/ 4183906 w 11856555"/>
              <a:gd name="connsiteY541" fmla="*/ 3215671 h 4071735"/>
              <a:gd name="connsiteX542" fmla="*/ 4186981 w 11856555"/>
              <a:gd name="connsiteY542" fmla="*/ 3212157 h 4071735"/>
              <a:gd name="connsiteX543" fmla="*/ 4105838 w 11856555"/>
              <a:gd name="connsiteY543" fmla="*/ 3197809 h 4071735"/>
              <a:gd name="connsiteX544" fmla="*/ 4105388 w 11856555"/>
              <a:gd name="connsiteY544" fmla="*/ 3198573 h 4071735"/>
              <a:gd name="connsiteX545" fmla="*/ 4093220 w 11856555"/>
              <a:gd name="connsiteY545" fmla="*/ 3214991 h 4071735"/>
              <a:gd name="connsiteX546" fmla="*/ 4094455 w 11856555"/>
              <a:gd name="connsiteY546" fmla="*/ 3205024 h 4071735"/>
              <a:gd name="connsiteX547" fmla="*/ 4099385 w 11856555"/>
              <a:gd name="connsiteY547" fmla="*/ 3199124 h 4071735"/>
              <a:gd name="connsiteX548" fmla="*/ 4177763 w 11856555"/>
              <a:gd name="connsiteY548" fmla="*/ 3191759 h 4071735"/>
              <a:gd name="connsiteX549" fmla="*/ 4180742 w 11856555"/>
              <a:gd name="connsiteY549" fmla="*/ 3201350 h 4071735"/>
              <a:gd name="connsiteX550" fmla="*/ 4177763 w 11856555"/>
              <a:gd name="connsiteY550" fmla="*/ 3191759 h 4071735"/>
              <a:gd name="connsiteX551" fmla="*/ 2092298 w 11856555"/>
              <a:gd name="connsiteY551" fmla="*/ 3177178 h 4071735"/>
              <a:gd name="connsiteX552" fmla="*/ 2092298 w 11856555"/>
              <a:gd name="connsiteY552" fmla="*/ 3177178 h 4071735"/>
              <a:gd name="connsiteX553" fmla="*/ 773736 w 11856555"/>
              <a:gd name="connsiteY553" fmla="*/ 3165947 h 4071735"/>
              <a:gd name="connsiteX554" fmla="*/ 759512 w 11856555"/>
              <a:gd name="connsiteY554" fmla="*/ 3179124 h 4071735"/>
              <a:gd name="connsiteX555" fmla="*/ 777727 w 11856555"/>
              <a:gd name="connsiteY555" fmla="*/ 3171659 h 4071735"/>
              <a:gd name="connsiteX556" fmla="*/ 773736 w 11856555"/>
              <a:gd name="connsiteY556" fmla="*/ 3165947 h 4071735"/>
              <a:gd name="connsiteX557" fmla="*/ 4318131 w 11856555"/>
              <a:gd name="connsiteY557" fmla="*/ 3154062 h 4071735"/>
              <a:gd name="connsiteX558" fmla="*/ 4318131 w 11856555"/>
              <a:gd name="connsiteY558" fmla="*/ 3154062 h 4071735"/>
              <a:gd name="connsiteX559" fmla="*/ 2245575 w 11856555"/>
              <a:gd name="connsiteY559" fmla="*/ 3153356 h 4071735"/>
              <a:gd name="connsiteX560" fmla="*/ 2239724 w 11856555"/>
              <a:gd name="connsiteY560" fmla="*/ 3156768 h 4071735"/>
              <a:gd name="connsiteX561" fmla="*/ 2162624 w 11856555"/>
              <a:gd name="connsiteY561" fmla="*/ 3155943 h 4071735"/>
              <a:gd name="connsiteX562" fmla="*/ 1958074 w 11856555"/>
              <a:gd name="connsiteY562" fmla="*/ 3238787 h 4071735"/>
              <a:gd name="connsiteX563" fmla="*/ 1984750 w 11856555"/>
              <a:gd name="connsiteY563" fmla="*/ 3262694 h 4071735"/>
              <a:gd name="connsiteX564" fmla="*/ 2147524 w 11856555"/>
              <a:gd name="connsiteY564" fmla="*/ 3224825 h 4071735"/>
              <a:gd name="connsiteX565" fmla="*/ 2202848 w 11856555"/>
              <a:gd name="connsiteY565" fmla="*/ 3178278 h 4071735"/>
              <a:gd name="connsiteX566" fmla="*/ 2239724 w 11856555"/>
              <a:gd name="connsiteY566" fmla="*/ 3156768 h 4071735"/>
              <a:gd name="connsiteX567" fmla="*/ 2246300 w 11856555"/>
              <a:gd name="connsiteY567" fmla="*/ 3156839 h 4071735"/>
              <a:gd name="connsiteX568" fmla="*/ 7270825 w 11856555"/>
              <a:gd name="connsiteY568" fmla="*/ 3138456 h 4071735"/>
              <a:gd name="connsiteX569" fmla="*/ 7272883 w 11856555"/>
              <a:gd name="connsiteY569" fmla="*/ 3153605 h 4071735"/>
              <a:gd name="connsiteX570" fmla="*/ 7270825 w 11856555"/>
              <a:gd name="connsiteY570" fmla="*/ 3138456 h 4071735"/>
              <a:gd name="connsiteX571" fmla="*/ 4506289 w 11856555"/>
              <a:gd name="connsiteY571" fmla="*/ 3125613 h 4071735"/>
              <a:gd name="connsiteX572" fmla="*/ 4508866 w 11856555"/>
              <a:gd name="connsiteY572" fmla="*/ 3133155 h 4071735"/>
              <a:gd name="connsiteX573" fmla="*/ 4502378 w 11856555"/>
              <a:gd name="connsiteY573" fmla="*/ 3133603 h 4071735"/>
              <a:gd name="connsiteX574" fmla="*/ 4502486 w 11856555"/>
              <a:gd name="connsiteY574" fmla="*/ 3133253 h 4071735"/>
              <a:gd name="connsiteX575" fmla="*/ 4506289 w 11856555"/>
              <a:gd name="connsiteY575" fmla="*/ 3125613 h 4071735"/>
              <a:gd name="connsiteX576" fmla="*/ 4496408 w 11856555"/>
              <a:gd name="connsiteY576" fmla="*/ 3120652 h 4071735"/>
              <a:gd name="connsiteX577" fmla="*/ 4483211 w 11856555"/>
              <a:gd name="connsiteY577" fmla="*/ 3133841 h 4071735"/>
              <a:gd name="connsiteX578" fmla="*/ 4474689 w 11856555"/>
              <a:gd name="connsiteY578" fmla="*/ 3133750 h 4071735"/>
              <a:gd name="connsiteX579" fmla="*/ 4474587 w 11856555"/>
              <a:gd name="connsiteY579" fmla="*/ 3128491 h 4071735"/>
              <a:gd name="connsiteX580" fmla="*/ 7404727 w 11856555"/>
              <a:gd name="connsiteY580" fmla="*/ 3092757 h 4071735"/>
              <a:gd name="connsiteX581" fmla="*/ 7398977 w 11856555"/>
              <a:gd name="connsiteY581" fmla="*/ 3093452 h 4071735"/>
              <a:gd name="connsiteX582" fmla="*/ 7387279 w 11856555"/>
              <a:gd name="connsiteY582" fmla="*/ 3102525 h 4071735"/>
              <a:gd name="connsiteX583" fmla="*/ 7407625 w 11856555"/>
              <a:gd name="connsiteY583" fmla="*/ 3097790 h 4071735"/>
              <a:gd name="connsiteX584" fmla="*/ 7404727 w 11856555"/>
              <a:gd name="connsiteY584" fmla="*/ 3092757 h 4071735"/>
              <a:gd name="connsiteX585" fmla="*/ 6096673 w 11856555"/>
              <a:gd name="connsiteY585" fmla="*/ 3048143 h 4071735"/>
              <a:gd name="connsiteX586" fmla="*/ 6081989 w 11856555"/>
              <a:gd name="connsiteY586" fmla="*/ 3049224 h 4071735"/>
              <a:gd name="connsiteX587" fmla="*/ 6019033 w 11856555"/>
              <a:gd name="connsiteY587" fmla="*/ 3066744 h 4071735"/>
              <a:gd name="connsiteX588" fmla="*/ 6096931 w 11856555"/>
              <a:gd name="connsiteY588" fmla="*/ 3051040 h 4071735"/>
              <a:gd name="connsiteX589" fmla="*/ 6096673 w 11856555"/>
              <a:gd name="connsiteY589" fmla="*/ 3048143 h 4071735"/>
              <a:gd name="connsiteX590" fmla="*/ 7937544 w 11856555"/>
              <a:gd name="connsiteY590" fmla="*/ 2927270 h 4071735"/>
              <a:gd name="connsiteX591" fmla="*/ 7939160 w 11856555"/>
              <a:gd name="connsiteY591" fmla="*/ 2939448 h 4071735"/>
              <a:gd name="connsiteX592" fmla="*/ 7937544 w 11856555"/>
              <a:gd name="connsiteY592" fmla="*/ 2927270 h 4071735"/>
              <a:gd name="connsiteX593" fmla="*/ 7980565 w 11856555"/>
              <a:gd name="connsiteY593" fmla="*/ 2906188 h 4071735"/>
              <a:gd name="connsiteX594" fmla="*/ 7991608 w 11856555"/>
              <a:gd name="connsiteY594" fmla="*/ 2934774 h 4071735"/>
              <a:gd name="connsiteX595" fmla="*/ 7980565 w 11856555"/>
              <a:gd name="connsiteY595" fmla="*/ 2906188 h 4071735"/>
              <a:gd name="connsiteX596" fmla="*/ 8021041 w 11856555"/>
              <a:gd name="connsiteY596" fmla="*/ 2891630 h 4071735"/>
              <a:gd name="connsiteX597" fmla="*/ 8011504 w 11856555"/>
              <a:gd name="connsiteY597" fmla="*/ 2903796 h 4071735"/>
              <a:gd name="connsiteX598" fmla="*/ 8028105 w 11856555"/>
              <a:gd name="connsiteY598" fmla="*/ 2899395 h 4071735"/>
              <a:gd name="connsiteX599" fmla="*/ 8021041 w 11856555"/>
              <a:gd name="connsiteY599" fmla="*/ 2891630 h 4071735"/>
              <a:gd name="connsiteX600" fmla="*/ 1109464 w 11856555"/>
              <a:gd name="connsiteY600" fmla="*/ 2884942 h 4071735"/>
              <a:gd name="connsiteX601" fmla="*/ 1058541 w 11856555"/>
              <a:gd name="connsiteY601" fmla="*/ 2904134 h 4071735"/>
              <a:gd name="connsiteX602" fmla="*/ 787619 w 11856555"/>
              <a:gd name="connsiteY602" fmla="*/ 3007231 h 4071735"/>
              <a:gd name="connsiteX603" fmla="*/ 1073843 w 11856555"/>
              <a:gd name="connsiteY603" fmla="*/ 2895753 h 4071735"/>
              <a:gd name="connsiteX604" fmla="*/ 8186481 w 11856555"/>
              <a:gd name="connsiteY604" fmla="*/ 2829065 h 4071735"/>
              <a:gd name="connsiteX605" fmla="*/ 8160457 w 11856555"/>
              <a:gd name="connsiteY605" fmla="*/ 2837953 h 4071735"/>
              <a:gd name="connsiteX606" fmla="*/ 8192301 w 11856555"/>
              <a:gd name="connsiteY606" fmla="*/ 2835117 h 4071735"/>
              <a:gd name="connsiteX607" fmla="*/ 8186481 w 11856555"/>
              <a:gd name="connsiteY607" fmla="*/ 2829065 h 4071735"/>
              <a:gd name="connsiteX608" fmla="*/ 8298195 w 11856555"/>
              <a:gd name="connsiteY608" fmla="*/ 2812127 h 4071735"/>
              <a:gd name="connsiteX609" fmla="*/ 8292678 w 11856555"/>
              <a:gd name="connsiteY609" fmla="*/ 2817410 h 4071735"/>
              <a:gd name="connsiteX610" fmla="*/ 8302817 w 11856555"/>
              <a:gd name="connsiteY610" fmla="*/ 2825268 h 4071735"/>
              <a:gd name="connsiteX611" fmla="*/ 8303392 w 11856555"/>
              <a:gd name="connsiteY611" fmla="*/ 2813170 h 4071735"/>
              <a:gd name="connsiteX612" fmla="*/ 8298195 w 11856555"/>
              <a:gd name="connsiteY612" fmla="*/ 2812127 h 4071735"/>
              <a:gd name="connsiteX613" fmla="*/ 8251072 w 11856555"/>
              <a:gd name="connsiteY613" fmla="*/ 2811731 h 4071735"/>
              <a:gd name="connsiteX614" fmla="*/ 8250011 w 11856555"/>
              <a:gd name="connsiteY614" fmla="*/ 2812678 h 4071735"/>
              <a:gd name="connsiteX615" fmla="*/ 8257604 w 11856555"/>
              <a:gd name="connsiteY615" fmla="*/ 2826376 h 4071735"/>
              <a:gd name="connsiteX616" fmla="*/ 8251072 w 11856555"/>
              <a:gd name="connsiteY616" fmla="*/ 2811731 h 4071735"/>
              <a:gd name="connsiteX617" fmla="*/ 29569 w 11856555"/>
              <a:gd name="connsiteY617" fmla="*/ 2793661 h 4071735"/>
              <a:gd name="connsiteX618" fmla="*/ 32338 w 11856555"/>
              <a:gd name="connsiteY618" fmla="*/ 2799599 h 4071735"/>
              <a:gd name="connsiteX619" fmla="*/ 18084 w 11856555"/>
              <a:gd name="connsiteY619" fmla="*/ 2804200 h 4071735"/>
              <a:gd name="connsiteX620" fmla="*/ 8388797 w 11856555"/>
              <a:gd name="connsiteY620" fmla="*/ 2786347 h 4071735"/>
              <a:gd name="connsiteX621" fmla="*/ 8399515 w 11856555"/>
              <a:gd name="connsiteY621" fmla="*/ 2787446 h 4071735"/>
              <a:gd name="connsiteX622" fmla="*/ 8388797 w 11856555"/>
              <a:gd name="connsiteY622" fmla="*/ 2786347 h 4071735"/>
              <a:gd name="connsiteX623" fmla="*/ 8443437 w 11856555"/>
              <a:gd name="connsiteY623" fmla="*/ 2771850 h 4071735"/>
              <a:gd name="connsiteX624" fmla="*/ 8436461 w 11856555"/>
              <a:gd name="connsiteY624" fmla="*/ 2778312 h 4071735"/>
              <a:gd name="connsiteX625" fmla="*/ 8451188 w 11856555"/>
              <a:gd name="connsiteY625" fmla="*/ 2774080 h 4071735"/>
              <a:gd name="connsiteX626" fmla="*/ 8443437 w 11856555"/>
              <a:gd name="connsiteY626" fmla="*/ 2771850 h 4071735"/>
              <a:gd name="connsiteX627" fmla="*/ 1489924 w 11856555"/>
              <a:gd name="connsiteY627" fmla="*/ 2765261 h 4071735"/>
              <a:gd name="connsiteX628" fmla="*/ 1486639 w 11856555"/>
              <a:gd name="connsiteY628" fmla="*/ 2771172 h 4071735"/>
              <a:gd name="connsiteX629" fmla="*/ 1480187 w 11856555"/>
              <a:gd name="connsiteY629" fmla="*/ 2770286 h 4071735"/>
              <a:gd name="connsiteX630" fmla="*/ 1481152 w 11856555"/>
              <a:gd name="connsiteY630" fmla="*/ 2768224 h 4071735"/>
              <a:gd name="connsiteX631" fmla="*/ 8425756 w 11856555"/>
              <a:gd name="connsiteY631" fmla="*/ 2764117 h 4071735"/>
              <a:gd name="connsiteX632" fmla="*/ 8427354 w 11856555"/>
              <a:gd name="connsiteY632" fmla="*/ 2782045 h 4071735"/>
              <a:gd name="connsiteX633" fmla="*/ 8431423 w 11856555"/>
              <a:gd name="connsiteY633" fmla="*/ 2764159 h 4071735"/>
              <a:gd name="connsiteX634" fmla="*/ 8425756 w 11856555"/>
              <a:gd name="connsiteY634" fmla="*/ 2764117 h 4071735"/>
              <a:gd name="connsiteX635" fmla="*/ 4163 w 11856555"/>
              <a:gd name="connsiteY635" fmla="*/ 2758211 h 4071735"/>
              <a:gd name="connsiteX636" fmla="*/ 11940 w 11856555"/>
              <a:gd name="connsiteY636" fmla="*/ 2763992 h 4071735"/>
              <a:gd name="connsiteX637" fmla="*/ 13714 w 11856555"/>
              <a:gd name="connsiteY637" fmla="*/ 2766189 h 4071735"/>
              <a:gd name="connsiteX638" fmla="*/ 2390 w 11856555"/>
              <a:gd name="connsiteY638" fmla="*/ 2776393 h 4071735"/>
              <a:gd name="connsiteX639" fmla="*/ 4163 w 11856555"/>
              <a:gd name="connsiteY639" fmla="*/ 2758211 h 4071735"/>
              <a:gd name="connsiteX640" fmla="*/ 8476995 w 11856555"/>
              <a:gd name="connsiteY640" fmla="*/ 2756448 h 4071735"/>
              <a:gd name="connsiteX641" fmla="*/ 8492399 w 11856555"/>
              <a:gd name="connsiteY641" fmla="*/ 2770408 h 4071735"/>
              <a:gd name="connsiteX642" fmla="*/ 8476995 w 11856555"/>
              <a:gd name="connsiteY642" fmla="*/ 2756448 h 4071735"/>
              <a:gd name="connsiteX643" fmla="*/ 1497718 w 11856555"/>
              <a:gd name="connsiteY643" fmla="*/ 2750132 h 4071735"/>
              <a:gd name="connsiteX644" fmla="*/ 1497570 w 11856555"/>
              <a:gd name="connsiteY644" fmla="*/ 2750166 h 4071735"/>
              <a:gd name="connsiteX645" fmla="*/ 1510626 w 11856555"/>
              <a:gd name="connsiteY645" fmla="*/ 2756988 h 4071735"/>
              <a:gd name="connsiteX646" fmla="*/ 1513102 w 11856555"/>
              <a:gd name="connsiteY646" fmla="*/ 2757431 h 4071735"/>
              <a:gd name="connsiteX647" fmla="*/ 1489924 w 11856555"/>
              <a:gd name="connsiteY647" fmla="*/ 2765261 h 4071735"/>
              <a:gd name="connsiteX648" fmla="*/ 1490910 w 11856555"/>
              <a:gd name="connsiteY648" fmla="*/ 2763491 h 4071735"/>
              <a:gd name="connsiteX649" fmla="*/ 1483756 w 11856555"/>
              <a:gd name="connsiteY649" fmla="*/ 2762667 h 4071735"/>
              <a:gd name="connsiteX650" fmla="*/ 1481152 w 11856555"/>
              <a:gd name="connsiteY650" fmla="*/ 2768224 h 4071735"/>
              <a:gd name="connsiteX651" fmla="*/ 1367545 w 11856555"/>
              <a:gd name="connsiteY651" fmla="*/ 2806609 h 4071735"/>
              <a:gd name="connsiteX652" fmla="*/ 1282137 w 11856555"/>
              <a:gd name="connsiteY652" fmla="*/ 2832532 h 4071735"/>
              <a:gd name="connsiteX653" fmla="*/ 1248992 w 11856555"/>
              <a:gd name="connsiteY653" fmla="*/ 2840172 h 4071735"/>
              <a:gd name="connsiteX654" fmla="*/ 1170801 w 11856555"/>
              <a:gd name="connsiteY654" fmla="*/ 2862374 h 4071735"/>
              <a:gd name="connsiteX655" fmla="*/ 1125101 w 11856555"/>
              <a:gd name="connsiteY655" fmla="*/ 2880195 h 4071735"/>
              <a:gd name="connsiteX656" fmla="*/ 1109464 w 11856555"/>
              <a:gd name="connsiteY656" fmla="*/ 2884942 h 4071735"/>
              <a:gd name="connsiteX657" fmla="*/ 1187581 w 11856555"/>
              <a:gd name="connsiteY657" fmla="*/ 2855501 h 4071735"/>
              <a:gd name="connsiteX658" fmla="*/ 1497596 w 11856555"/>
              <a:gd name="connsiteY658" fmla="*/ 2750152 h 4071735"/>
              <a:gd name="connsiteX659" fmla="*/ 1505928 w 11856555"/>
              <a:gd name="connsiteY659" fmla="*/ 2748217 h 4071735"/>
              <a:gd name="connsiteX660" fmla="*/ 1508735 w 11856555"/>
              <a:gd name="connsiteY660" fmla="*/ 2748238 h 4071735"/>
              <a:gd name="connsiteX661" fmla="*/ 1497718 w 11856555"/>
              <a:gd name="connsiteY661" fmla="*/ 2750132 h 4071735"/>
              <a:gd name="connsiteX662" fmla="*/ 1519901 w 11856555"/>
              <a:gd name="connsiteY662" fmla="*/ 2746321 h 4071735"/>
              <a:gd name="connsiteX663" fmla="*/ 1529213 w 11856555"/>
              <a:gd name="connsiteY663" fmla="*/ 2748395 h 4071735"/>
              <a:gd name="connsiteX664" fmla="*/ 1508735 w 11856555"/>
              <a:gd name="connsiteY664" fmla="*/ 2748238 h 4071735"/>
              <a:gd name="connsiteX665" fmla="*/ 53439 w 11856555"/>
              <a:gd name="connsiteY665" fmla="*/ 2732829 h 4071735"/>
              <a:gd name="connsiteX666" fmla="*/ 65629 w 11856555"/>
              <a:gd name="connsiteY666" fmla="*/ 2744474 h 4071735"/>
              <a:gd name="connsiteX667" fmla="*/ 53439 w 11856555"/>
              <a:gd name="connsiteY667" fmla="*/ 2732829 h 4071735"/>
              <a:gd name="connsiteX668" fmla="*/ 1617576 w 11856555"/>
              <a:gd name="connsiteY668" fmla="*/ 2722998 h 4071735"/>
              <a:gd name="connsiteX669" fmla="*/ 1559700 w 11856555"/>
              <a:gd name="connsiteY669" fmla="*/ 2751519 h 4071735"/>
              <a:gd name="connsiteX670" fmla="*/ 1617576 w 11856555"/>
              <a:gd name="connsiteY670" fmla="*/ 2722998 h 4071735"/>
              <a:gd name="connsiteX671" fmla="*/ 980712 w 11856555"/>
              <a:gd name="connsiteY671" fmla="*/ 2671328 h 4071735"/>
              <a:gd name="connsiteX672" fmla="*/ 970303 w 11856555"/>
              <a:gd name="connsiteY672" fmla="*/ 2684301 h 4071735"/>
              <a:gd name="connsiteX673" fmla="*/ 993881 w 11856555"/>
              <a:gd name="connsiteY673" fmla="*/ 2673438 h 4071735"/>
              <a:gd name="connsiteX674" fmla="*/ 980712 w 11856555"/>
              <a:gd name="connsiteY674" fmla="*/ 2671328 h 4071735"/>
              <a:gd name="connsiteX675" fmla="*/ 381551 w 11856555"/>
              <a:gd name="connsiteY675" fmla="*/ 2666674 h 4071735"/>
              <a:gd name="connsiteX676" fmla="*/ 381436 w 11856555"/>
              <a:gd name="connsiteY676" fmla="*/ 2667019 h 4071735"/>
              <a:gd name="connsiteX677" fmla="*/ 381237 w 11856555"/>
              <a:gd name="connsiteY677" fmla="*/ 2667028 h 4071735"/>
              <a:gd name="connsiteX678" fmla="*/ 1905143 w 11856555"/>
              <a:gd name="connsiteY678" fmla="*/ 2644804 h 4071735"/>
              <a:gd name="connsiteX679" fmla="*/ 1910697 w 11856555"/>
              <a:gd name="connsiteY679" fmla="*/ 2664752 h 4071735"/>
              <a:gd name="connsiteX680" fmla="*/ 1905143 w 11856555"/>
              <a:gd name="connsiteY680" fmla="*/ 2644804 h 4071735"/>
              <a:gd name="connsiteX681" fmla="*/ 1253077 w 11856555"/>
              <a:gd name="connsiteY681" fmla="*/ 2643980 h 4071735"/>
              <a:gd name="connsiteX682" fmla="*/ 1247662 w 11856555"/>
              <a:gd name="connsiteY682" fmla="*/ 2649085 h 4071735"/>
              <a:gd name="connsiteX683" fmla="*/ 1233905 w 11856555"/>
              <a:gd name="connsiteY683" fmla="*/ 2654970 h 4071735"/>
              <a:gd name="connsiteX684" fmla="*/ 1882258 w 11856555"/>
              <a:gd name="connsiteY684" fmla="*/ 2643785 h 4071735"/>
              <a:gd name="connsiteX685" fmla="*/ 1881050 w 11856555"/>
              <a:gd name="connsiteY685" fmla="*/ 2649872 h 4071735"/>
              <a:gd name="connsiteX686" fmla="*/ 1877608 w 11856555"/>
              <a:gd name="connsiteY686" fmla="*/ 2646167 h 4071735"/>
              <a:gd name="connsiteX687" fmla="*/ 1918866 w 11856555"/>
              <a:gd name="connsiteY687" fmla="*/ 2640890 h 4071735"/>
              <a:gd name="connsiteX688" fmla="*/ 1919123 w 11856555"/>
              <a:gd name="connsiteY688" fmla="*/ 2641751 h 4071735"/>
              <a:gd name="connsiteX689" fmla="*/ 1918225 w 11856555"/>
              <a:gd name="connsiteY689" fmla="*/ 2641269 h 4071735"/>
              <a:gd name="connsiteX690" fmla="*/ 1871652 w 11856555"/>
              <a:gd name="connsiteY690" fmla="*/ 2639757 h 4071735"/>
              <a:gd name="connsiteX691" fmla="*/ 1877608 w 11856555"/>
              <a:gd name="connsiteY691" fmla="*/ 2646167 h 4071735"/>
              <a:gd name="connsiteX692" fmla="*/ 1868101 w 11856555"/>
              <a:gd name="connsiteY692" fmla="*/ 2651039 h 4071735"/>
              <a:gd name="connsiteX693" fmla="*/ 1864191 w 11856555"/>
              <a:gd name="connsiteY693" fmla="*/ 2651374 h 4071735"/>
              <a:gd name="connsiteX694" fmla="*/ 1871652 w 11856555"/>
              <a:gd name="connsiteY694" fmla="*/ 2639757 h 4071735"/>
              <a:gd name="connsiteX695" fmla="*/ 1892734 w 11856555"/>
              <a:gd name="connsiteY695" fmla="*/ 2639059 h 4071735"/>
              <a:gd name="connsiteX696" fmla="*/ 1893389 w 11856555"/>
              <a:gd name="connsiteY696" fmla="*/ 2640010 h 4071735"/>
              <a:gd name="connsiteX697" fmla="*/ 1891890 w 11856555"/>
              <a:gd name="connsiteY697" fmla="*/ 2639080 h 4071735"/>
              <a:gd name="connsiteX698" fmla="*/ 1884142 w 11856555"/>
              <a:gd name="connsiteY698" fmla="*/ 2634263 h 4071735"/>
              <a:gd name="connsiteX699" fmla="*/ 1891890 w 11856555"/>
              <a:gd name="connsiteY699" fmla="*/ 2639080 h 4071735"/>
              <a:gd name="connsiteX700" fmla="*/ 1891418 w 11856555"/>
              <a:gd name="connsiteY700" fmla="*/ 2639091 h 4071735"/>
              <a:gd name="connsiteX701" fmla="*/ 1882258 w 11856555"/>
              <a:gd name="connsiteY701" fmla="*/ 2643785 h 4071735"/>
              <a:gd name="connsiteX702" fmla="*/ 1269718 w 11856555"/>
              <a:gd name="connsiteY702" fmla="*/ 2626553 h 4071735"/>
              <a:gd name="connsiteX703" fmla="*/ 1271996 w 11856555"/>
              <a:gd name="connsiteY703" fmla="*/ 2630859 h 4071735"/>
              <a:gd name="connsiteX704" fmla="*/ 1260035 w 11856555"/>
              <a:gd name="connsiteY704" fmla="*/ 2639990 h 4071735"/>
              <a:gd name="connsiteX705" fmla="*/ 1253077 w 11856555"/>
              <a:gd name="connsiteY705" fmla="*/ 2643980 h 4071735"/>
              <a:gd name="connsiteX706" fmla="*/ 1260857 w 11856555"/>
              <a:gd name="connsiteY706" fmla="*/ 2636644 h 4071735"/>
              <a:gd name="connsiteX707" fmla="*/ 697699 w 11856555"/>
              <a:gd name="connsiteY707" fmla="*/ 2612583 h 4071735"/>
              <a:gd name="connsiteX708" fmla="*/ 687202 w 11856555"/>
              <a:gd name="connsiteY708" fmla="*/ 2621913 h 4071735"/>
              <a:gd name="connsiteX709" fmla="*/ 709163 w 11856555"/>
              <a:gd name="connsiteY709" fmla="*/ 2614116 h 4071735"/>
              <a:gd name="connsiteX710" fmla="*/ 697699 w 11856555"/>
              <a:gd name="connsiteY710" fmla="*/ 2612583 h 4071735"/>
              <a:gd name="connsiteX711" fmla="*/ 1882538 w 11856555"/>
              <a:gd name="connsiteY711" fmla="*/ 2603011 h 4071735"/>
              <a:gd name="connsiteX712" fmla="*/ 1882538 w 11856555"/>
              <a:gd name="connsiteY712" fmla="*/ 2603011 h 4071735"/>
              <a:gd name="connsiteX713" fmla="*/ 765711 w 11856555"/>
              <a:gd name="connsiteY713" fmla="*/ 2586580 h 4071735"/>
              <a:gd name="connsiteX714" fmla="*/ 758708 w 11856555"/>
              <a:gd name="connsiteY714" fmla="*/ 2587431 h 4071735"/>
              <a:gd name="connsiteX715" fmla="*/ 744819 w 11856555"/>
              <a:gd name="connsiteY715" fmla="*/ 2590495 h 4071735"/>
              <a:gd name="connsiteX716" fmla="*/ 773176 w 11856555"/>
              <a:gd name="connsiteY716" fmla="*/ 2590889 h 4071735"/>
              <a:gd name="connsiteX717" fmla="*/ 765711 w 11856555"/>
              <a:gd name="connsiteY717" fmla="*/ 2586580 h 4071735"/>
              <a:gd name="connsiteX718" fmla="*/ 873842 w 11856555"/>
              <a:gd name="connsiteY718" fmla="*/ 2565855 h 4071735"/>
              <a:gd name="connsiteX719" fmla="*/ 862312 w 11856555"/>
              <a:gd name="connsiteY719" fmla="*/ 2574184 h 4071735"/>
              <a:gd name="connsiteX720" fmla="*/ 886148 w 11856555"/>
              <a:gd name="connsiteY720" fmla="*/ 2566219 h 4071735"/>
              <a:gd name="connsiteX721" fmla="*/ 873842 w 11856555"/>
              <a:gd name="connsiteY721" fmla="*/ 2565855 h 4071735"/>
              <a:gd name="connsiteX722" fmla="*/ 9906384 w 11856555"/>
              <a:gd name="connsiteY722" fmla="*/ 2560716 h 4071735"/>
              <a:gd name="connsiteX723" fmla="*/ 9918918 w 11856555"/>
              <a:gd name="connsiteY723" fmla="*/ 2570277 h 4071735"/>
              <a:gd name="connsiteX724" fmla="*/ 9906384 w 11856555"/>
              <a:gd name="connsiteY724" fmla="*/ 2560716 h 4071735"/>
              <a:gd name="connsiteX725" fmla="*/ 1777335 w 11856555"/>
              <a:gd name="connsiteY725" fmla="*/ 2560218 h 4071735"/>
              <a:gd name="connsiteX726" fmla="*/ 1766276 w 11856555"/>
              <a:gd name="connsiteY726" fmla="*/ 2569564 h 4071735"/>
              <a:gd name="connsiteX727" fmla="*/ 1766084 w 11856555"/>
              <a:gd name="connsiteY727" fmla="*/ 2564738 h 4071735"/>
              <a:gd name="connsiteX728" fmla="*/ 9964434 w 11856555"/>
              <a:gd name="connsiteY728" fmla="*/ 2548700 h 4071735"/>
              <a:gd name="connsiteX729" fmla="*/ 9975115 w 11856555"/>
              <a:gd name="connsiteY729" fmla="*/ 2565269 h 4071735"/>
              <a:gd name="connsiteX730" fmla="*/ 9964434 w 11856555"/>
              <a:gd name="connsiteY730" fmla="*/ 2548700 h 4071735"/>
              <a:gd name="connsiteX731" fmla="*/ 9933340 w 11856555"/>
              <a:gd name="connsiteY731" fmla="*/ 2546724 h 4071735"/>
              <a:gd name="connsiteX732" fmla="*/ 9939782 w 11856555"/>
              <a:gd name="connsiteY732" fmla="*/ 2571339 h 4071735"/>
              <a:gd name="connsiteX733" fmla="*/ 9933340 w 11856555"/>
              <a:gd name="connsiteY733" fmla="*/ 2546724 h 4071735"/>
              <a:gd name="connsiteX734" fmla="*/ 949385 w 11856555"/>
              <a:gd name="connsiteY734" fmla="*/ 2534300 h 4071735"/>
              <a:gd name="connsiteX735" fmla="*/ 929813 w 11856555"/>
              <a:gd name="connsiteY735" fmla="*/ 2547726 h 4071735"/>
              <a:gd name="connsiteX736" fmla="*/ 949385 w 11856555"/>
              <a:gd name="connsiteY736" fmla="*/ 2534300 h 4071735"/>
              <a:gd name="connsiteX737" fmla="*/ 1965771 w 11856555"/>
              <a:gd name="connsiteY737" fmla="*/ 2520027 h 4071735"/>
              <a:gd name="connsiteX738" fmla="*/ 1962768 w 11856555"/>
              <a:gd name="connsiteY738" fmla="*/ 2528690 h 4071735"/>
              <a:gd name="connsiteX739" fmla="*/ 1975361 w 11856555"/>
              <a:gd name="connsiteY739" fmla="*/ 2521727 h 4071735"/>
              <a:gd name="connsiteX740" fmla="*/ 1965771 w 11856555"/>
              <a:gd name="connsiteY740" fmla="*/ 2520027 h 4071735"/>
              <a:gd name="connsiteX741" fmla="*/ 1789526 w 11856555"/>
              <a:gd name="connsiteY741" fmla="*/ 2507585 h 4071735"/>
              <a:gd name="connsiteX742" fmla="*/ 1797523 w 11856555"/>
              <a:gd name="connsiteY742" fmla="*/ 2512780 h 4071735"/>
              <a:gd name="connsiteX743" fmla="*/ 1805230 w 11856555"/>
              <a:gd name="connsiteY743" fmla="*/ 2519976 h 4071735"/>
              <a:gd name="connsiteX744" fmla="*/ 1784298 w 11856555"/>
              <a:gd name="connsiteY744" fmla="*/ 2538753 h 4071735"/>
              <a:gd name="connsiteX745" fmla="*/ 1779379 w 11856555"/>
              <a:gd name="connsiteY745" fmla="*/ 2530567 h 4071735"/>
              <a:gd name="connsiteX746" fmla="*/ 1775365 w 11856555"/>
              <a:gd name="connsiteY746" fmla="*/ 2516058 h 4071735"/>
              <a:gd name="connsiteX747" fmla="*/ 1788234 w 11856555"/>
              <a:gd name="connsiteY747" fmla="*/ 2506744 h 4071735"/>
              <a:gd name="connsiteX748" fmla="*/ 1788248 w 11856555"/>
              <a:gd name="connsiteY748" fmla="*/ 2506755 h 4071735"/>
              <a:gd name="connsiteX749" fmla="*/ 1787142 w 11856555"/>
              <a:gd name="connsiteY749" fmla="*/ 2507236 h 4071735"/>
              <a:gd name="connsiteX750" fmla="*/ 1788089 w 11856555"/>
              <a:gd name="connsiteY750" fmla="*/ 2506793 h 4071735"/>
              <a:gd name="connsiteX751" fmla="*/ 1775006 w 11856555"/>
              <a:gd name="connsiteY751" fmla="*/ 2505026 h 4071735"/>
              <a:gd name="connsiteX752" fmla="*/ 1773722 w 11856555"/>
              <a:gd name="connsiteY752" fmla="*/ 2510126 h 4071735"/>
              <a:gd name="connsiteX753" fmla="*/ 1775365 w 11856555"/>
              <a:gd name="connsiteY753" fmla="*/ 2516058 h 4071735"/>
              <a:gd name="connsiteX754" fmla="*/ 1769380 w 11856555"/>
              <a:gd name="connsiteY754" fmla="*/ 2519639 h 4071735"/>
              <a:gd name="connsiteX755" fmla="*/ 1739149 w 11856555"/>
              <a:gd name="connsiteY755" fmla="*/ 2519413 h 4071735"/>
              <a:gd name="connsiteX756" fmla="*/ 1750976 w 11856555"/>
              <a:gd name="connsiteY756" fmla="*/ 2511103 h 4071735"/>
              <a:gd name="connsiteX757" fmla="*/ 1794183 w 11856555"/>
              <a:gd name="connsiteY757" fmla="*/ 2504800 h 4071735"/>
              <a:gd name="connsiteX758" fmla="*/ 1789526 w 11856555"/>
              <a:gd name="connsiteY758" fmla="*/ 2507585 h 4071735"/>
              <a:gd name="connsiteX759" fmla="*/ 1788248 w 11856555"/>
              <a:gd name="connsiteY759" fmla="*/ 2506755 h 4071735"/>
              <a:gd name="connsiteX760" fmla="*/ 1788383 w 11856555"/>
              <a:gd name="connsiteY760" fmla="*/ 2506696 h 4071735"/>
              <a:gd name="connsiteX761" fmla="*/ 1782721 w 11856555"/>
              <a:gd name="connsiteY761" fmla="*/ 2503164 h 4071735"/>
              <a:gd name="connsiteX762" fmla="*/ 1782797 w 11856555"/>
              <a:gd name="connsiteY762" fmla="*/ 2503214 h 4071735"/>
              <a:gd name="connsiteX763" fmla="*/ 1780230 w 11856555"/>
              <a:gd name="connsiteY763" fmla="*/ 2503706 h 4071735"/>
              <a:gd name="connsiteX764" fmla="*/ 1775006 w 11856555"/>
              <a:gd name="connsiteY764" fmla="*/ 2505026 h 4071735"/>
              <a:gd name="connsiteX765" fmla="*/ 1775427 w 11856555"/>
              <a:gd name="connsiteY765" fmla="*/ 2503352 h 4071735"/>
              <a:gd name="connsiteX766" fmla="*/ 1782721 w 11856555"/>
              <a:gd name="connsiteY766" fmla="*/ 2503164 h 4071735"/>
              <a:gd name="connsiteX767" fmla="*/ 1089422 w 11856555"/>
              <a:gd name="connsiteY767" fmla="*/ 2495537 h 4071735"/>
              <a:gd name="connsiteX768" fmla="*/ 1079055 w 11856555"/>
              <a:gd name="connsiteY768" fmla="*/ 2495730 h 4071735"/>
              <a:gd name="connsiteX769" fmla="*/ 1069075 w 11856555"/>
              <a:gd name="connsiteY769" fmla="*/ 2500271 h 4071735"/>
              <a:gd name="connsiteX770" fmla="*/ 1089422 w 11856555"/>
              <a:gd name="connsiteY770" fmla="*/ 2495537 h 4071735"/>
              <a:gd name="connsiteX771" fmla="*/ 631023 w 11856555"/>
              <a:gd name="connsiteY771" fmla="*/ 2476150 h 4071735"/>
              <a:gd name="connsiteX772" fmla="*/ 638477 w 11856555"/>
              <a:gd name="connsiteY772" fmla="*/ 2479188 h 4071735"/>
              <a:gd name="connsiteX773" fmla="*/ 629367 w 11856555"/>
              <a:gd name="connsiteY773" fmla="*/ 2485112 h 4071735"/>
              <a:gd name="connsiteX774" fmla="*/ 618613 w 11856555"/>
              <a:gd name="connsiteY774" fmla="*/ 2487843 h 4071735"/>
              <a:gd name="connsiteX775" fmla="*/ 631023 w 11856555"/>
              <a:gd name="connsiteY775" fmla="*/ 2476150 h 4071735"/>
              <a:gd name="connsiteX776" fmla="*/ 1179627 w 11856555"/>
              <a:gd name="connsiteY776" fmla="*/ 2469610 h 4071735"/>
              <a:gd name="connsiteX777" fmla="*/ 1165705 w 11856555"/>
              <a:gd name="connsiteY777" fmla="*/ 2482897 h 4071735"/>
              <a:gd name="connsiteX778" fmla="*/ 1200522 w 11856555"/>
              <a:gd name="connsiteY778" fmla="*/ 2471034 h 4071735"/>
              <a:gd name="connsiteX779" fmla="*/ 1179627 w 11856555"/>
              <a:gd name="connsiteY779" fmla="*/ 2469610 h 4071735"/>
              <a:gd name="connsiteX780" fmla="*/ 2285600 w 11856555"/>
              <a:gd name="connsiteY780" fmla="*/ 2464876 h 4071735"/>
              <a:gd name="connsiteX781" fmla="*/ 2266544 w 11856555"/>
              <a:gd name="connsiteY781" fmla="*/ 2484098 h 4071735"/>
              <a:gd name="connsiteX782" fmla="*/ 2285600 w 11856555"/>
              <a:gd name="connsiteY782" fmla="*/ 2464876 h 4071735"/>
              <a:gd name="connsiteX783" fmla="*/ 2235479 w 11856555"/>
              <a:gd name="connsiteY783" fmla="*/ 2457776 h 4071735"/>
              <a:gd name="connsiteX784" fmla="*/ 1930049 w 11856555"/>
              <a:gd name="connsiteY784" fmla="*/ 2626340 h 4071735"/>
              <a:gd name="connsiteX785" fmla="*/ 1906442 w 11856555"/>
              <a:gd name="connsiteY785" fmla="*/ 2638727 h 4071735"/>
              <a:gd name="connsiteX786" fmla="*/ 1892734 w 11856555"/>
              <a:gd name="connsiteY786" fmla="*/ 2639059 h 4071735"/>
              <a:gd name="connsiteX787" fmla="*/ 1881398 w 11856555"/>
              <a:gd name="connsiteY787" fmla="*/ 2622564 h 4071735"/>
              <a:gd name="connsiteX788" fmla="*/ 1708393 w 11856555"/>
              <a:gd name="connsiteY788" fmla="*/ 2682779 h 4071735"/>
              <a:gd name="connsiteX789" fmla="*/ 1618349 w 11856555"/>
              <a:gd name="connsiteY789" fmla="*/ 2731690 h 4071735"/>
              <a:gd name="connsiteX790" fmla="*/ 1831957 w 11856555"/>
              <a:gd name="connsiteY790" fmla="*/ 2692212 h 4071735"/>
              <a:gd name="connsiteX791" fmla="*/ 1862415 w 11856555"/>
              <a:gd name="connsiteY791" fmla="*/ 2653951 h 4071735"/>
              <a:gd name="connsiteX792" fmla="*/ 1868101 w 11856555"/>
              <a:gd name="connsiteY792" fmla="*/ 2651039 h 4071735"/>
              <a:gd name="connsiteX793" fmla="*/ 1885900 w 11856555"/>
              <a:gd name="connsiteY793" fmla="*/ 2649508 h 4071735"/>
              <a:gd name="connsiteX794" fmla="*/ 1906442 w 11856555"/>
              <a:gd name="connsiteY794" fmla="*/ 2638727 h 4071735"/>
              <a:gd name="connsiteX795" fmla="*/ 1913200 w 11856555"/>
              <a:gd name="connsiteY795" fmla="*/ 2638565 h 4071735"/>
              <a:gd name="connsiteX796" fmla="*/ 1918225 w 11856555"/>
              <a:gd name="connsiteY796" fmla="*/ 2641269 h 4071735"/>
              <a:gd name="connsiteX797" fmla="*/ 1914243 w 11856555"/>
              <a:gd name="connsiteY797" fmla="*/ 2643628 h 4071735"/>
              <a:gd name="connsiteX798" fmla="*/ 1923034 w 11856555"/>
              <a:gd name="connsiteY798" fmla="*/ 2654891 h 4071735"/>
              <a:gd name="connsiteX799" fmla="*/ 1919123 w 11856555"/>
              <a:gd name="connsiteY799" fmla="*/ 2641751 h 4071735"/>
              <a:gd name="connsiteX800" fmla="*/ 1922001 w 11856555"/>
              <a:gd name="connsiteY800" fmla="*/ 2643302 h 4071735"/>
              <a:gd name="connsiteX801" fmla="*/ 1949326 w 11856555"/>
              <a:gd name="connsiteY801" fmla="*/ 2632106 h 4071735"/>
              <a:gd name="connsiteX802" fmla="*/ 2153699 w 11856555"/>
              <a:gd name="connsiteY802" fmla="*/ 2552563 h 4071735"/>
              <a:gd name="connsiteX803" fmla="*/ 2264930 w 11856555"/>
              <a:gd name="connsiteY803" fmla="*/ 2487163 h 4071735"/>
              <a:gd name="connsiteX804" fmla="*/ 2263122 w 11856555"/>
              <a:gd name="connsiteY804" fmla="*/ 2466880 h 4071735"/>
              <a:gd name="connsiteX805" fmla="*/ 2235479 w 11856555"/>
              <a:gd name="connsiteY805" fmla="*/ 2457776 h 4071735"/>
              <a:gd name="connsiteX806" fmla="*/ 2180251 w 11856555"/>
              <a:gd name="connsiteY806" fmla="*/ 2447980 h 4071735"/>
              <a:gd name="connsiteX807" fmla="*/ 2180251 w 11856555"/>
              <a:gd name="connsiteY807" fmla="*/ 2447980 h 4071735"/>
              <a:gd name="connsiteX808" fmla="*/ 2299651 w 11856555"/>
              <a:gd name="connsiteY808" fmla="*/ 2442452 h 4071735"/>
              <a:gd name="connsiteX809" fmla="*/ 2295290 w 11856555"/>
              <a:gd name="connsiteY809" fmla="*/ 2446491 h 4071735"/>
              <a:gd name="connsiteX810" fmla="*/ 2303922 w 11856555"/>
              <a:gd name="connsiteY810" fmla="*/ 2443349 h 4071735"/>
              <a:gd name="connsiteX811" fmla="*/ 2299651 w 11856555"/>
              <a:gd name="connsiteY811" fmla="*/ 2442452 h 4071735"/>
              <a:gd name="connsiteX812" fmla="*/ 621659 w 11856555"/>
              <a:gd name="connsiteY812" fmla="*/ 2375174 h 4071735"/>
              <a:gd name="connsiteX813" fmla="*/ 622717 w 11856555"/>
              <a:gd name="connsiteY813" fmla="*/ 2376354 h 4071735"/>
              <a:gd name="connsiteX814" fmla="*/ 620041 w 11856555"/>
              <a:gd name="connsiteY814" fmla="*/ 2376737 h 4071735"/>
              <a:gd name="connsiteX815" fmla="*/ 601527 w 11856555"/>
              <a:gd name="connsiteY815" fmla="*/ 2371268 h 4071735"/>
              <a:gd name="connsiteX816" fmla="*/ 602400 w 11856555"/>
              <a:gd name="connsiteY816" fmla="*/ 2371410 h 4071735"/>
              <a:gd name="connsiteX817" fmla="*/ 601260 w 11856555"/>
              <a:gd name="connsiteY817" fmla="*/ 2372077 h 4071735"/>
              <a:gd name="connsiteX818" fmla="*/ 531035 w 11856555"/>
              <a:gd name="connsiteY818" fmla="*/ 2352543 h 4071735"/>
              <a:gd name="connsiteX819" fmla="*/ 520200 w 11856555"/>
              <a:gd name="connsiteY819" fmla="*/ 2370391 h 4071735"/>
              <a:gd name="connsiteX820" fmla="*/ 520449 w 11856555"/>
              <a:gd name="connsiteY820" fmla="*/ 2368819 h 4071735"/>
              <a:gd name="connsiteX821" fmla="*/ 531035 w 11856555"/>
              <a:gd name="connsiteY821" fmla="*/ 2352543 h 4071735"/>
              <a:gd name="connsiteX822" fmla="*/ 579222 w 11856555"/>
              <a:gd name="connsiteY822" fmla="*/ 2342407 h 4071735"/>
              <a:gd name="connsiteX823" fmla="*/ 567141 w 11856555"/>
              <a:gd name="connsiteY823" fmla="*/ 2355166 h 4071735"/>
              <a:gd name="connsiteX824" fmla="*/ 579222 w 11856555"/>
              <a:gd name="connsiteY824" fmla="*/ 2342407 h 4071735"/>
              <a:gd name="connsiteX825" fmla="*/ 601441 w 11856555"/>
              <a:gd name="connsiteY825" fmla="*/ 2337507 h 4071735"/>
              <a:gd name="connsiteX826" fmla="*/ 601441 w 11856555"/>
              <a:gd name="connsiteY826" fmla="*/ 2337507 h 4071735"/>
              <a:gd name="connsiteX827" fmla="*/ 232045 w 11856555"/>
              <a:gd name="connsiteY827" fmla="*/ 2303402 h 4071735"/>
              <a:gd name="connsiteX828" fmla="*/ 230864 w 11856555"/>
              <a:gd name="connsiteY828" fmla="*/ 2306383 h 4071735"/>
              <a:gd name="connsiteX829" fmla="*/ 224872 w 11856555"/>
              <a:gd name="connsiteY829" fmla="*/ 2306812 h 4071735"/>
              <a:gd name="connsiteX830" fmla="*/ 798448 w 11856555"/>
              <a:gd name="connsiteY830" fmla="*/ 2302429 h 4071735"/>
              <a:gd name="connsiteX831" fmla="*/ 721516 w 11856555"/>
              <a:gd name="connsiteY831" fmla="*/ 2350172 h 4071735"/>
              <a:gd name="connsiteX832" fmla="*/ 718803 w 11856555"/>
              <a:gd name="connsiteY832" fmla="*/ 2362095 h 4071735"/>
              <a:gd name="connsiteX833" fmla="*/ 799673 w 11856555"/>
              <a:gd name="connsiteY833" fmla="*/ 2337366 h 4071735"/>
              <a:gd name="connsiteX834" fmla="*/ 761693 w 11856555"/>
              <a:gd name="connsiteY834" fmla="*/ 2334909 h 4071735"/>
              <a:gd name="connsiteX835" fmla="*/ 798448 w 11856555"/>
              <a:gd name="connsiteY835" fmla="*/ 2302429 h 4071735"/>
              <a:gd name="connsiteX836" fmla="*/ 799842 w 11856555"/>
              <a:gd name="connsiteY836" fmla="*/ 2267762 h 4071735"/>
              <a:gd name="connsiteX837" fmla="*/ 792573 w 11856555"/>
              <a:gd name="connsiteY837" fmla="*/ 2268273 h 4071735"/>
              <a:gd name="connsiteX838" fmla="*/ 777134 w 11856555"/>
              <a:gd name="connsiteY838" fmla="*/ 2275123 h 4071735"/>
              <a:gd name="connsiteX839" fmla="*/ 803358 w 11856555"/>
              <a:gd name="connsiteY839" fmla="*/ 2272786 h 4071735"/>
              <a:gd name="connsiteX840" fmla="*/ 799842 w 11856555"/>
              <a:gd name="connsiteY840" fmla="*/ 2267762 h 4071735"/>
              <a:gd name="connsiteX841" fmla="*/ 267223 w 11856555"/>
              <a:gd name="connsiteY841" fmla="*/ 2260327 h 4071735"/>
              <a:gd name="connsiteX842" fmla="*/ 257623 w 11856555"/>
              <a:gd name="connsiteY842" fmla="*/ 2271769 h 4071735"/>
              <a:gd name="connsiteX843" fmla="*/ 279585 w 11856555"/>
              <a:gd name="connsiteY843" fmla="*/ 2263971 h 4071735"/>
              <a:gd name="connsiteX844" fmla="*/ 267223 w 11856555"/>
              <a:gd name="connsiteY844" fmla="*/ 2260327 h 4071735"/>
              <a:gd name="connsiteX845" fmla="*/ 213329 w 11856555"/>
              <a:gd name="connsiteY845" fmla="*/ 2256735 h 4071735"/>
              <a:gd name="connsiteX846" fmla="*/ 201752 w 11856555"/>
              <a:gd name="connsiteY846" fmla="*/ 2259225 h 4071735"/>
              <a:gd name="connsiteX847" fmla="*/ 217254 w 11856555"/>
              <a:gd name="connsiteY847" fmla="*/ 2263684 h 4071735"/>
              <a:gd name="connsiteX848" fmla="*/ 213329 w 11856555"/>
              <a:gd name="connsiteY848" fmla="*/ 2256735 h 4071735"/>
              <a:gd name="connsiteX849" fmla="*/ 231206 w 11856555"/>
              <a:gd name="connsiteY849" fmla="*/ 2250760 h 4071735"/>
              <a:gd name="connsiteX850" fmla="*/ 231206 w 11856555"/>
              <a:gd name="connsiteY850" fmla="*/ 2250760 h 4071735"/>
              <a:gd name="connsiteX851" fmla="*/ 10996782 w 11856555"/>
              <a:gd name="connsiteY851" fmla="*/ 2228907 h 4071735"/>
              <a:gd name="connsiteX852" fmla="*/ 10996782 w 11856555"/>
              <a:gd name="connsiteY852" fmla="*/ 2228907 h 4071735"/>
              <a:gd name="connsiteX853" fmla="*/ 339390 w 11856555"/>
              <a:gd name="connsiteY853" fmla="*/ 2227978 h 4071735"/>
              <a:gd name="connsiteX854" fmla="*/ 339849 w 11856555"/>
              <a:gd name="connsiteY854" fmla="*/ 2241079 h 4071735"/>
              <a:gd name="connsiteX855" fmla="*/ 339390 w 11856555"/>
              <a:gd name="connsiteY855" fmla="*/ 2227978 h 4071735"/>
              <a:gd name="connsiteX856" fmla="*/ 295013 w 11856555"/>
              <a:gd name="connsiteY856" fmla="*/ 2212814 h 4071735"/>
              <a:gd name="connsiteX857" fmla="*/ 294665 w 11856555"/>
              <a:gd name="connsiteY857" fmla="*/ 2213247 h 4071735"/>
              <a:gd name="connsiteX858" fmla="*/ 294630 w 11856555"/>
              <a:gd name="connsiteY858" fmla="*/ 2212982 h 4071735"/>
              <a:gd name="connsiteX859" fmla="*/ 297415 w 11856555"/>
              <a:gd name="connsiteY859" fmla="*/ 2209814 h 4071735"/>
              <a:gd name="connsiteX860" fmla="*/ 299013 w 11856555"/>
              <a:gd name="connsiteY860" fmla="*/ 2211040 h 4071735"/>
              <a:gd name="connsiteX861" fmla="*/ 295013 w 11856555"/>
              <a:gd name="connsiteY861" fmla="*/ 2212814 h 4071735"/>
              <a:gd name="connsiteX862" fmla="*/ 10772134 w 11856555"/>
              <a:gd name="connsiteY862" fmla="*/ 2208039 h 4071735"/>
              <a:gd name="connsiteX863" fmla="*/ 10772134 w 11856555"/>
              <a:gd name="connsiteY863" fmla="*/ 2208039 h 4071735"/>
              <a:gd name="connsiteX864" fmla="*/ 418313 w 11856555"/>
              <a:gd name="connsiteY864" fmla="*/ 2207209 h 4071735"/>
              <a:gd name="connsiteX865" fmla="*/ 404379 w 11856555"/>
              <a:gd name="connsiteY865" fmla="*/ 2223646 h 4071735"/>
              <a:gd name="connsiteX866" fmla="*/ 423691 w 11856555"/>
              <a:gd name="connsiteY866" fmla="*/ 2207323 h 4071735"/>
              <a:gd name="connsiteX867" fmla="*/ 418313 w 11856555"/>
              <a:gd name="connsiteY867" fmla="*/ 2207209 h 4071735"/>
              <a:gd name="connsiteX868" fmla="*/ 319375 w 11856555"/>
              <a:gd name="connsiteY868" fmla="*/ 2202016 h 4071735"/>
              <a:gd name="connsiteX869" fmla="*/ 308056 w 11856555"/>
              <a:gd name="connsiteY869" fmla="*/ 2217991 h 4071735"/>
              <a:gd name="connsiteX870" fmla="*/ 299013 w 11856555"/>
              <a:gd name="connsiteY870" fmla="*/ 2211040 h 4071735"/>
              <a:gd name="connsiteX871" fmla="*/ 10822097 w 11856555"/>
              <a:gd name="connsiteY871" fmla="*/ 2191398 h 4071735"/>
              <a:gd name="connsiteX872" fmla="*/ 10808903 w 11856555"/>
              <a:gd name="connsiteY872" fmla="*/ 2191940 h 4071735"/>
              <a:gd name="connsiteX873" fmla="*/ 10837178 w 11856555"/>
              <a:gd name="connsiteY873" fmla="*/ 2196403 h 4071735"/>
              <a:gd name="connsiteX874" fmla="*/ 10822097 w 11856555"/>
              <a:gd name="connsiteY874" fmla="*/ 2191398 h 4071735"/>
              <a:gd name="connsiteX875" fmla="*/ 10696352 w 11856555"/>
              <a:gd name="connsiteY875" fmla="*/ 2189237 h 4071735"/>
              <a:gd name="connsiteX876" fmla="*/ 10663748 w 11856555"/>
              <a:gd name="connsiteY876" fmla="*/ 2220618 h 4071735"/>
              <a:gd name="connsiteX877" fmla="*/ 10696352 w 11856555"/>
              <a:gd name="connsiteY877" fmla="*/ 2189237 h 4071735"/>
              <a:gd name="connsiteX878" fmla="*/ 442860 w 11856555"/>
              <a:gd name="connsiteY878" fmla="*/ 2184076 h 4071735"/>
              <a:gd name="connsiteX879" fmla="*/ 441065 w 11856555"/>
              <a:gd name="connsiteY879" fmla="*/ 2211616 h 4071735"/>
              <a:gd name="connsiteX880" fmla="*/ 442860 w 11856555"/>
              <a:gd name="connsiteY880" fmla="*/ 2184076 h 4071735"/>
              <a:gd name="connsiteX881" fmla="*/ 279713 w 11856555"/>
              <a:gd name="connsiteY881" fmla="*/ 2179396 h 4071735"/>
              <a:gd name="connsiteX882" fmla="*/ 301805 w 11856555"/>
              <a:gd name="connsiteY882" fmla="*/ 2180458 h 4071735"/>
              <a:gd name="connsiteX883" fmla="*/ 316212 w 11856555"/>
              <a:gd name="connsiteY883" fmla="*/ 2187695 h 4071735"/>
              <a:gd name="connsiteX884" fmla="*/ 238505 w 11856555"/>
              <a:gd name="connsiteY884" fmla="*/ 2226744 h 4071735"/>
              <a:gd name="connsiteX885" fmla="*/ 263600 w 11856555"/>
              <a:gd name="connsiteY885" fmla="*/ 2192647 h 4071735"/>
              <a:gd name="connsiteX886" fmla="*/ 10933550 w 11856555"/>
              <a:gd name="connsiteY886" fmla="*/ 2176131 h 4071735"/>
              <a:gd name="connsiteX887" fmla="*/ 10911262 w 11856555"/>
              <a:gd name="connsiteY887" fmla="*/ 2189466 h 4071735"/>
              <a:gd name="connsiteX888" fmla="*/ 10910087 w 11856555"/>
              <a:gd name="connsiteY888" fmla="*/ 2182969 h 4071735"/>
              <a:gd name="connsiteX889" fmla="*/ 10933550 w 11856555"/>
              <a:gd name="connsiteY889" fmla="*/ 2176131 h 4071735"/>
              <a:gd name="connsiteX890" fmla="*/ 1083025 w 11856555"/>
              <a:gd name="connsiteY890" fmla="*/ 2157923 h 4071735"/>
              <a:gd name="connsiteX891" fmla="*/ 1076661 w 11856555"/>
              <a:gd name="connsiteY891" fmla="*/ 2158992 h 4071735"/>
              <a:gd name="connsiteX892" fmla="*/ 1064250 w 11856555"/>
              <a:gd name="connsiteY892" fmla="*/ 2170685 h 4071735"/>
              <a:gd name="connsiteX893" fmla="*/ 1086213 w 11856555"/>
              <a:gd name="connsiteY893" fmla="*/ 2162887 h 4071735"/>
              <a:gd name="connsiteX894" fmla="*/ 1083025 w 11856555"/>
              <a:gd name="connsiteY894" fmla="*/ 2157923 h 4071735"/>
              <a:gd name="connsiteX895" fmla="*/ 133978 w 11856555"/>
              <a:gd name="connsiteY895" fmla="*/ 2151184 h 4071735"/>
              <a:gd name="connsiteX896" fmla="*/ 138110 w 11856555"/>
              <a:gd name="connsiteY896" fmla="*/ 2156837 h 4071735"/>
              <a:gd name="connsiteX897" fmla="*/ 136228 w 11856555"/>
              <a:gd name="connsiteY897" fmla="*/ 2166096 h 4071735"/>
              <a:gd name="connsiteX898" fmla="*/ 132244 w 11856555"/>
              <a:gd name="connsiteY898" fmla="*/ 2167180 h 4071735"/>
              <a:gd name="connsiteX899" fmla="*/ 125538 w 11856555"/>
              <a:gd name="connsiteY899" fmla="*/ 2166720 h 4071735"/>
              <a:gd name="connsiteX900" fmla="*/ 133978 w 11856555"/>
              <a:gd name="connsiteY900" fmla="*/ 2151184 h 4071735"/>
              <a:gd name="connsiteX901" fmla="*/ 479569 w 11856555"/>
              <a:gd name="connsiteY901" fmla="*/ 2143757 h 4071735"/>
              <a:gd name="connsiteX902" fmla="*/ 480342 w 11856555"/>
              <a:gd name="connsiteY902" fmla="*/ 2143865 h 4071735"/>
              <a:gd name="connsiteX903" fmla="*/ 469990 w 11856555"/>
              <a:gd name="connsiteY903" fmla="*/ 2151504 h 4071735"/>
              <a:gd name="connsiteX904" fmla="*/ 475021 w 11856555"/>
              <a:gd name="connsiteY904" fmla="*/ 2145069 h 4071735"/>
              <a:gd name="connsiteX905" fmla="*/ 177368 w 11856555"/>
              <a:gd name="connsiteY905" fmla="*/ 2136548 h 4071735"/>
              <a:gd name="connsiteX906" fmla="*/ 184190 w 11856555"/>
              <a:gd name="connsiteY906" fmla="*/ 2146891 h 4071735"/>
              <a:gd name="connsiteX907" fmla="*/ 165458 w 11856555"/>
              <a:gd name="connsiteY907" fmla="*/ 2148560 h 4071735"/>
              <a:gd name="connsiteX908" fmla="*/ 177368 w 11856555"/>
              <a:gd name="connsiteY908" fmla="*/ 2136548 h 4071735"/>
              <a:gd name="connsiteX909" fmla="*/ 249706 w 11856555"/>
              <a:gd name="connsiteY909" fmla="*/ 2126315 h 4071735"/>
              <a:gd name="connsiteX910" fmla="*/ 246859 w 11856555"/>
              <a:gd name="connsiteY910" fmla="*/ 2141167 h 4071735"/>
              <a:gd name="connsiteX911" fmla="*/ 245241 w 11856555"/>
              <a:gd name="connsiteY911" fmla="*/ 2141481 h 4071735"/>
              <a:gd name="connsiteX912" fmla="*/ 243801 w 11856555"/>
              <a:gd name="connsiteY912" fmla="*/ 2137518 h 4071735"/>
              <a:gd name="connsiteX913" fmla="*/ 249706 w 11856555"/>
              <a:gd name="connsiteY913" fmla="*/ 2126315 h 4071735"/>
              <a:gd name="connsiteX914" fmla="*/ 390690 w 11856555"/>
              <a:gd name="connsiteY914" fmla="*/ 2123013 h 4071735"/>
              <a:gd name="connsiteX915" fmla="*/ 389140 w 11856555"/>
              <a:gd name="connsiteY915" fmla="*/ 2137389 h 4071735"/>
              <a:gd name="connsiteX916" fmla="*/ 390690 w 11856555"/>
              <a:gd name="connsiteY916" fmla="*/ 2123013 h 4071735"/>
              <a:gd name="connsiteX917" fmla="*/ 1235098 w 11856555"/>
              <a:gd name="connsiteY917" fmla="*/ 2117495 h 4071735"/>
              <a:gd name="connsiteX918" fmla="*/ 1209853 w 11856555"/>
              <a:gd name="connsiteY918" fmla="*/ 2117554 h 4071735"/>
              <a:gd name="connsiteX919" fmla="*/ 1187170 w 11856555"/>
              <a:gd name="connsiteY919" fmla="*/ 2130526 h 4071735"/>
              <a:gd name="connsiteX920" fmla="*/ 1235098 w 11856555"/>
              <a:gd name="connsiteY920" fmla="*/ 2117495 h 4071735"/>
              <a:gd name="connsiteX921" fmla="*/ 395621 w 11856555"/>
              <a:gd name="connsiteY921" fmla="*/ 2101538 h 4071735"/>
              <a:gd name="connsiteX922" fmla="*/ 428282 w 11856555"/>
              <a:gd name="connsiteY922" fmla="*/ 2110537 h 4071735"/>
              <a:gd name="connsiteX923" fmla="*/ 395621 w 11856555"/>
              <a:gd name="connsiteY923" fmla="*/ 2101538 h 4071735"/>
              <a:gd name="connsiteX924" fmla="*/ 477664 w 11856555"/>
              <a:gd name="connsiteY924" fmla="*/ 2092630 h 4071735"/>
              <a:gd name="connsiteX925" fmla="*/ 465231 w 11856555"/>
              <a:gd name="connsiteY925" fmla="*/ 2101404 h 4071735"/>
              <a:gd name="connsiteX926" fmla="*/ 475533 w 11856555"/>
              <a:gd name="connsiteY926" fmla="*/ 2100486 h 4071735"/>
              <a:gd name="connsiteX927" fmla="*/ 481809 w 11856555"/>
              <a:gd name="connsiteY927" fmla="*/ 2099926 h 4071735"/>
              <a:gd name="connsiteX928" fmla="*/ 480179 w 11856555"/>
              <a:gd name="connsiteY928" fmla="*/ 2094766 h 4071735"/>
              <a:gd name="connsiteX929" fmla="*/ 1587249 w 11856555"/>
              <a:gd name="connsiteY929" fmla="*/ 2084061 h 4071735"/>
              <a:gd name="connsiteX930" fmla="*/ 1581637 w 11856555"/>
              <a:gd name="connsiteY930" fmla="*/ 2086614 h 4071735"/>
              <a:gd name="connsiteX931" fmla="*/ 1587249 w 11856555"/>
              <a:gd name="connsiteY931" fmla="*/ 2084061 h 4071735"/>
              <a:gd name="connsiteX932" fmla="*/ 1338624 w 11856555"/>
              <a:gd name="connsiteY932" fmla="*/ 2083811 h 4071735"/>
              <a:gd name="connsiteX933" fmla="*/ 1338705 w 11856555"/>
              <a:gd name="connsiteY933" fmla="*/ 2093660 h 4071735"/>
              <a:gd name="connsiteX934" fmla="*/ 1338624 w 11856555"/>
              <a:gd name="connsiteY934" fmla="*/ 2083811 h 4071735"/>
              <a:gd name="connsiteX935" fmla="*/ 458544 w 11856555"/>
              <a:gd name="connsiteY935" fmla="*/ 2082651 h 4071735"/>
              <a:gd name="connsiteX936" fmla="*/ 433129 w 11856555"/>
              <a:gd name="connsiteY936" fmla="*/ 2101345 h 4071735"/>
              <a:gd name="connsiteX937" fmla="*/ 458544 w 11856555"/>
              <a:gd name="connsiteY937" fmla="*/ 2082651 h 4071735"/>
              <a:gd name="connsiteX938" fmla="*/ 309292 w 11856555"/>
              <a:gd name="connsiteY938" fmla="*/ 2081795 h 4071735"/>
              <a:gd name="connsiteX939" fmla="*/ 308790 w 11856555"/>
              <a:gd name="connsiteY939" fmla="*/ 2083219 h 4071735"/>
              <a:gd name="connsiteX940" fmla="*/ 306312 w 11856555"/>
              <a:gd name="connsiteY940" fmla="*/ 2082207 h 4071735"/>
              <a:gd name="connsiteX941" fmla="*/ 470150 w 11856555"/>
              <a:gd name="connsiteY941" fmla="*/ 2069206 h 4071735"/>
              <a:gd name="connsiteX942" fmla="*/ 462390 w 11856555"/>
              <a:gd name="connsiteY942" fmla="*/ 2069532 h 4071735"/>
              <a:gd name="connsiteX943" fmla="*/ 467508 w 11856555"/>
              <a:gd name="connsiteY943" fmla="*/ 2079297 h 4071735"/>
              <a:gd name="connsiteX944" fmla="*/ 473889 w 11856555"/>
              <a:gd name="connsiteY944" fmla="*/ 2074847 h 4071735"/>
              <a:gd name="connsiteX945" fmla="*/ 472228 w 11856555"/>
              <a:gd name="connsiteY945" fmla="*/ 2069589 h 4071735"/>
              <a:gd name="connsiteX946" fmla="*/ 10946090 w 11856555"/>
              <a:gd name="connsiteY946" fmla="*/ 2041403 h 4071735"/>
              <a:gd name="connsiteX947" fmla="*/ 10939307 w 11856555"/>
              <a:gd name="connsiteY947" fmla="*/ 2050039 h 4071735"/>
              <a:gd name="connsiteX948" fmla="*/ 10954033 w 11856555"/>
              <a:gd name="connsiteY948" fmla="*/ 2045805 h 4071735"/>
              <a:gd name="connsiteX949" fmla="*/ 10946090 w 11856555"/>
              <a:gd name="connsiteY949" fmla="*/ 2041403 h 4071735"/>
              <a:gd name="connsiteX950" fmla="*/ 513871 w 11856555"/>
              <a:gd name="connsiteY950" fmla="*/ 2032819 h 4071735"/>
              <a:gd name="connsiteX951" fmla="*/ 407035 w 11856555"/>
              <a:gd name="connsiteY951" fmla="*/ 2062783 h 4071735"/>
              <a:gd name="connsiteX952" fmla="*/ 513871 w 11856555"/>
              <a:gd name="connsiteY952" fmla="*/ 2032819 h 4071735"/>
              <a:gd name="connsiteX953" fmla="*/ 529270 w 11856555"/>
              <a:gd name="connsiteY953" fmla="*/ 2028162 h 4071735"/>
              <a:gd name="connsiteX954" fmla="*/ 524057 w 11856555"/>
              <a:gd name="connsiteY954" fmla="*/ 2034238 h 4071735"/>
              <a:gd name="connsiteX955" fmla="*/ 527941 w 11856555"/>
              <a:gd name="connsiteY955" fmla="*/ 2043189 h 4071735"/>
              <a:gd name="connsiteX956" fmla="*/ 532410 w 11856555"/>
              <a:gd name="connsiteY956" fmla="*/ 2041778 h 4071735"/>
              <a:gd name="connsiteX957" fmla="*/ 535049 w 11856555"/>
              <a:gd name="connsiteY957" fmla="*/ 2032438 h 4071735"/>
              <a:gd name="connsiteX958" fmla="*/ 529270 w 11856555"/>
              <a:gd name="connsiteY958" fmla="*/ 2028162 h 4071735"/>
              <a:gd name="connsiteX959" fmla="*/ 10925067 w 11856555"/>
              <a:gd name="connsiteY959" fmla="*/ 2024658 h 4071735"/>
              <a:gd name="connsiteX960" fmla="*/ 10918510 w 11856555"/>
              <a:gd name="connsiteY960" fmla="*/ 2028528 h 4071735"/>
              <a:gd name="connsiteX961" fmla="*/ 10925067 w 11856555"/>
              <a:gd name="connsiteY961" fmla="*/ 2024658 h 4071735"/>
              <a:gd name="connsiteX962" fmla="*/ 620357 w 11856555"/>
              <a:gd name="connsiteY962" fmla="*/ 1984679 h 4071735"/>
              <a:gd name="connsiteX963" fmla="*/ 587921 w 11856555"/>
              <a:gd name="connsiteY963" fmla="*/ 1987158 h 4071735"/>
              <a:gd name="connsiteX964" fmla="*/ 565612 w 11856555"/>
              <a:gd name="connsiteY964" fmla="*/ 1999003 h 4071735"/>
              <a:gd name="connsiteX965" fmla="*/ 626651 w 11856555"/>
              <a:gd name="connsiteY965" fmla="*/ 1984802 h 4071735"/>
              <a:gd name="connsiteX966" fmla="*/ 620357 w 11856555"/>
              <a:gd name="connsiteY966" fmla="*/ 1984679 h 4071735"/>
              <a:gd name="connsiteX967" fmla="*/ 1554719 w 11856555"/>
              <a:gd name="connsiteY967" fmla="*/ 1975570 h 4071735"/>
              <a:gd name="connsiteX968" fmla="*/ 1569950 w 11856555"/>
              <a:gd name="connsiteY968" fmla="*/ 1976677 h 4071735"/>
              <a:gd name="connsiteX969" fmla="*/ 1554719 w 11856555"/>
              <a:gd name="connsiteY969" fmla="*/ 1975570 h 4071735"/>
              <a:gd name="connsiteX970" fmla="*/ 1739054 w 11856555"/>
              <a:gd name="connsiteY970" fmla="*/ 1967450 h 4071735"/>
              <a:gd name="connsiteX971" fmla="*/ 1739054 w 11856555"/>
              <a:gd name="connsiteY971" fmla="*/ 1967450 h 4071735"/>
              <a:gd name="connsiteX972" fmla="*/ 632079 w 11856555"/>
              <a:gd name="connsiteY972" fmla="*/ 1960955 h 4071735"/>
              <a:gd name="connsiteX973" fmla="*/ 640862 w 11856555"/>
              <a:gd name="connsiteY973" fmla="*/ 1974775 h 4071735"/>
              <a:gd name="connsiteX974" fmla="*/ 632079 w 11856555"/>
              <a:gd name="connsiteY974" fmla="*/ 1960955 h 4071735"/>
              <a:gd name="connsiteX975" fmla="*/ 1746460 w 11856555"/>
              <a:gd name="connsiteY975" fmla="*/ 1953557 h 4071735"/>
              <a:gd name="connsiteX976" fmla="*/ 1747902 w 11856555"/>
              <a:gd name="connsiteY976" fmla="*/ 1960819 h 4071735"/>
              <a:gd name="connsiteX977" fmla="*/ 1746460 w 11856555"/>
              <a:gd name="connsiteY977" fmla="*/ 1953557 h 4071735"/>
              <a:gd name="connsiteX978" fmla="*/ 11323706 w 11856555"/>
              <a:gd name="connsiteY978" fmla="*/ 1943503 h 4071735"/>
              <a:gd name="connsiteX979" fmla="*/ 11316012 w 11856555"/>
              <a:gd name="connsiteY979" fmla="*/ 1955140 h 4071735"/>
              <a:gd name="connsiteX980" fmla="*/ 11333969 w 11856555"/>
              <a:gd name="connsiteY980" fmla="*/ 1944778 h 4071735"/>
              <a:gd name="connsiteX981" fmla="*/ 11323706 w 11856555"/>
              <a:gd name="connsiteY981" fmla="*/ 1943503 h 4071735"/>
              <a:gd name="connsiteX982" fmla="*/ 552954 w 11856555"/>
              <a:gd name="connsiteY982" fmla="*/ 1941721 h 4071735"/>
              <a:gd name="connsiteX983" fmla="*/ 553165 w 11856555"/>
              <a:gd name="connsiteY983" fmla="*/ 1942370 h 4071735"/>
              <a:gd name="connsiteX984" fmla="*/ 550193 w 11856555"/>
              <a:gd name="connsiteY984" fmla="*/ 1947809 h 4071735"/>
              <a:gd name="connsiteX985" fmla="*/ 547320 w 11856555"/>
              <a:gd name="connsiteY985" fmla="*/ 1953389 h 4071735"/>
              <a:gd name="connsiteX986" fmla="*/ 546301 w 11856555"/>
              <a:gd name="connsiteY986" fmla="*/ 1951805 h 4071735"/>
              <a:gd name="connsiteX987" fmla="*/ 552954 w 11856555"/>
              <a:gd name="connsiteY987" fmla="*/ 1941721 h 4071735"/>
              <a:gd name="connsiteX988" fmla="*/ 1721634 w 11856555"/>
              <a:gd name="connsiteY988" fmla="*/ 1921270 h 4071735"/>
              <a:gd name="connsiteX989" fmla="*/ 1717480 w 11856555"/>
              <a:gd name="connsiteY989" fmla="*/ 1937247 h 4071735"/>
              <a:gd name="connsiteX990" fmla="*/ 1721634 w 11856555"/>
              <a:gd name="connsiteY990" fmla="*/ 1921270 h 4071735"/>
              <a:gd name="connsiteX991" fmla="*/ 1913002 w 11856555"/>
              <a:gd name="connsiteY991" fmla="*/ 1889477 h 4071735"/>
              <a:gd name="connsiteX992" fmla="*/ 1925212 w 11856555"/>
              <a:gd name="connsiteY992" fmla="*/ 1895371 h 4071735"/>
              <a:gd name="connsiteX993" fmla="*/ 1913002 w 11856555"/>
              <a:gd name="connsiteY993" fmla="*/ 1889477 h 4071735"/>
              <a:gd name="connsiteX994" fmla="*/ 535642 w 11856555"/>
              <a:gd name="connsiteY994" fmla="*/ 1852045 h 4071735"/>
              <a:gd name="connsiteX995" fmla="*/ 543853 w 11856555"/>
              <a:gd name="connsiteY995" fmla="*/ 1860759 h 4071735"/>
              <a:gd name="connsiteX996" fmla="*/ 519437 w 11856555"/>
              <a:gd name="connsiteY996" fmla="*/ 1860881 h 4071735"/>
              <a:gd name="connsiteX997" fmla="*/ 521873 w 11856555"/>
              <a:gd name="connsiteY997" fmla="*/ 1855535 h 4071735"/>
              <a:gd name="connsiteX998" fmla="*/ 523017 w 11856555"/>
              <a:gd name="connsiteY998" fmla="*/ 1854830 h 4071735"/>
              <a:gd name="connsiteX999" fmla="*/ 1931425 w 11856555"/>
              <a:gd name="connsiteY999" fmla="*/ 1849995 h 4071735"/>
              <a:gd name="connsiteX1000" fmla="*/ 1930489 w 11856555"/>
              <a:gd name="connsiteY1000" fmla="*/ 1850723 h 4071735"/>
              <a:gd name="connsiteX1001" fmla="*/ 1926957 w 11856555"/>
              <a:gd name="connsiteY1001" fmla="*/ 1851408 h 4071735"/>
              <a:gd name="connsiteX1002" fmla="*/ 540354 w 11856555"/>
              <a:gd name="connsiteY1002" fmla="*/ 1844135 h 4071735"/>
              <a:gd name="connsiteX1003" fmla="*/ 523017 w 11856555"/>
              <a:gd name="connsiteY1003" fmla="*/ 1854830 h 4071735"/>
              <a:gd name="connsiteX1004" fmla="*/ 522103 w 11856555"/>
              <a:gd name="connsiteY1004" fmla="*/ 1855031 h 4071735"/>
              <a:gd name="connsiteX1005" fmla="*/ 521873 w 11856555"/>
              <a:gd name="connsiteY1005" fmla="*/ 1855535 h 4071735"/>
              <a:gd name="connsiteX1006" fmla="*/ 508264 w 11856555"/>
              <a:gd name="connsiteY1006" fmla="*/ 1863930 h 4071735"/>
              <a:gd name="connsiteX1007" fmla="*/ 480099 w 11856555"/>
              <a:gd name="connsiteY1007" fmla="*/ 1886884 h 4071735"/>
              <a:gd name="connsiteX1008" fmla="*/ 527061 w 11856555"/>
              <a:gd name="connsiteY1008" fmla="*/ 1847790 h 4071735"/>
              <a:gd name="connsiteX1009" fmla="*/ 639697 w 11856555"/>
              <a:gd name="connsiteY1009" fmla="*/ 1832169 h 4071735"/>
              <a:gd name="connsiteX1010" fmla="*/ 665286 w 11856555"/>
              <a:gd name="connsiteY1010" fmla="*/ 1834230 h 4071735"/>
              <a:gd name="connsiteX1011" fmla="*/ 691254 w 11856555"/>
              <a:gd name="connsiteY1011" fmla="*/ 1838111 h 4071735"/>
              <a:gd name="connsiteX1012" fmla="*/ 673847 w 11856555"/>
              <a:gd name="connsiteY1012" fmla="*/ 1843700 h 4071735"/>
              <a:gd name="connsiteX1013" fmla="*/ 619879 w 11856555"/>
              <a:gd name="connsiteY1013" fmla="*/ 1845223 h 4071735"/>
              <a:gd name="connsiteX1014" fmla="*/ 605637 w 11856555"/>
              <a:gd name="connsiteY1014" fmla="*/ 1829426 h 4071735"/>
              <a:gd name="connsiteX1015" fmla="*/ 619500 w 11856555"/>
              <a:gd name="connsiteY1015" fmla="*/ 1830542 h 4071735"/>
              <a:gd name="connsiteX1016" fmla="*/ 611754 w 11856555"/>
              <a:gd name="connsiteY1016" fmla="*/ 1832851 h 4071735"/>
              <a:gd name="connsiteX1017" fmla="*/ 569045 w 11856555"/>
              <a:gd name="connsiteY1017" fmla="*/ 1836246 h 4071735"/>
              <a:gd name="connsiteX1018" fmla="*/ 540354 w 11856555"/>
              <a:gd name="connsiteY1018" fmla="*/ 1844135 h 4071735"/>
              <a:gd name="connsiteX1019" fmla="*/ 552254 w 11856555"/>
              <a:gd name="connsiteY1019" fmla="*/ 1836795 h 4071735"/>
              <a:gd name="connsiteX1020" fmla="*/ 605637 w 11856555"/>
              <a:gd name="connsiteY1020" fmla="*/ 1829426 h 4071735"/>
              <a:gd name="connsiteX1021" fmla="*/ 660895 w 11856555"/>
              <a:gd name="connsiteY1021" fmla="*/ 1818204 h 4071735"/>
              <a:gd name="connsiteX1022" fmla="*/ 639697 w 11856555"/>
              <a:gd name="connsiteY1022" fmla="*/ 1832169 h 4071735"/>
              <a:gd name="connsiteX1023" fmla="*/ 619500 w 11856555"/>
              <a:gd name="connsiteY1023" fmla="*/ 1830542 h 4071735"/>
              <a:gd name="connsiteX1024" fmla="*/ 10937560 w 11856555"/>
              <a:gd name="connsiteY1024" fmla="*/ 1813270 h 4071735"/>
              <a:gd name="connsiteX1025" fmla="*/ 10927758 w 11856555"/>
              <a:gd name="connsiteY1025" fmla="*/ 1814508 h 4071735"/>
              <a:gd name="connsiteX1026" fmla="*/ 10945134 w 11856555"/>
              <a:gd name="connsiteY1026" fmla="*/ 1818802 h 4071735"/>
              <a:gd name="connsiteX1027" fmla="*/ 10937560 w 11856555"/>
              <a:gd name="connsiteY1027" fmla="*/ 1813270 h 4071735"/>
              <a:gd name="connsiteX1028" fmla="*/ 699352 w 11856555"/>
              <a:gd name="connsiteY1028" fmla="*/ 1809439 h 4071735"/>
              <a:gd name="connsiteX1029" fmla="*/ 703979 w 11856555"/>
              <a:gd name="connsiteY1029" fmla="*/ 1814365 h 4071735"/>
              <a:gd name="connsiteX1030" fmla="*/ 674007 w 11856555"/>
              <a:gd name="connsiteY1030" fmla="*/ 1817036 h 4071735"/>
              <a:gd name="connsiteX1031" fmla="*/ 691319 w 11856555"/>
              <a:gd name="connsiteY1031" fmla="*/ 1810018 h 4071735"/>
              <a:gd name="connsiteX1032" fmla="*/ 699352 w 11856555"/>
              <a:gd name="connsiteY1032" fmla="*/ 1809439 h 4071735"/>
              <a:gd name="connsiteX1033" fmla="*/ 732633 w 11856555"/>
              <a:gd name="connsiteY1033" fmla="*/ 1804875 h 4071735"/>
              <a:gd name="connsiteX1034" fmla="*/ 741700 w 11856555"/>
              <a:gd name="connsiteY1034" fmla="*/ 1813923 h 4071735"/>
              <a:gd name="connsiteX1035" fmla="*/ 720320 w 11856555"/>
              <a:gd name="connsiteY1035" fmla="*/ 1807067 h 4071735"/>
              <a:gd name="connsiteX1036" fmla="*/ 732633 w 11856555"/>
              <a:gd name="connsiteY1036" fmla="*/ 1804875 h 4071735"/>
              <a:gd name="connsiteX1037" fmla="*/ 1409608 w 11856555"/>
              <a:gd name="connsiteY1037" fmla="*/ 1799811 h 4071735"/>
              <a:gd name="connsiteX1038" fmla="*/ 1400084 w 11856555"/>
              <a:gd name="connsiteY1038" fmla="*/ 1807823 h 4071735"/>
              <a:gd name="connsiteX1039" fmla="*/ 1411357 w 11856555"/>
              <a:gd name="connsiteY1039" fmla="*/ 1810060 h 4071735"/>
              <a:gd name="connsiteX1040" fmla="*/ 1423436 w 11856555"/>
              <a:gd name="connsiteY1040" fmla="*/ 1806103 h 4071735"/>
              <a:gd name="connsiteX1041" fmla="*/ 1423022 w 11856555"/>
              <a:gd name="connsiteY1041" fmla="*/ 1804724 h 4071735"/>
              <a:gd name="connsiteX1042" fmla="*/ 1409608 w 11856555"/>
              <a:gd name="connsiteY1042" fmla="*/ 1799811 h 4071735"/>
              <a:gd name="connsiteX1043" fmla="*/ 996012 w 11856555"/>
              <a:gd name="connsiteY1043" fmla="*/ 1789768 h 4071735"/>
              <a:gd name="connsiteX1044" fmla="*/ 1003943 w 11856555"/>
              <a:gd name="connsiteY1044" fmla="*/ 1790554 h 4071735"/>
              <a:gd name="connsiteX1045" fmla="*/ 995653 w 11856555"/>
              <a:gd name="connsiteY1045" fmla="*/ 1790200 h 4071735"/>
              <a:gd name="connsiteX1046" fmla="*/ 1391019 w 11856555"/>
              <a:gd name="connsiteY1046" fmla="*/ 1777602 h 4071735"/>
              <a:gd name="connsiteX1047" fmla="*/ 1390651 w 11856555"/>
              <a:gd name="connsiteY1047" fmla="*/ 1778091 h 4071735"/>
              <a:gd name="connsiteX1048" fmla="*/ 1392448 w 11856555"/>
              <a:gd name="connsiteY1048" fmla="*/ 1783782 h 4071735"/>
              <a:gd name="connsiteX1049" fmla="*/ 1394903 w 11856555"/>
              <a:gd name="connsiteY1049" fmla="*/ 1778487 h 4071735"/>
              <a:gd name="connsiteX1050" fmla="*/ 1391019 w 11856555"/>
              <a:gd name="connsiteY1050" fmla="*/ 1777602 h 4071735"/>
              <a:gd name="connsiteX1051" fmla="*/ 10975618 w 11856555"/>
              <a:gd name="connsiteY1051" fmla="*/ 1776823 h 4071735"/>
              <a:gd name="connsiteX1052" fmla="*/ 10969221 w 11856555"/>
              <a:gd name="connsiteY1052" fmla="*/ 1794797 h 4071735"/>
              <a:gd name="connsiteX1053" fmla="*/ 10968868 w 11856555"/>
              <a:gd name="connsiteY1053" fmla="*/ 1799481 h 4071735"/>
              <a:gd name="connsiteX1054" fmla="*/ 10966529 w 11856555"/>
              <a:gd name="connsiteY1054" fmla="*/ 1799371 h 4071735"/>
              <a:gd name="connsiteX1055" fmla="*/ 10968452 w 11856555"/>
              <a:gd name="connsiteY1055" fmla="*/ 1805042 h 4071735"/>
              <a:gd name="connsiteX1056" fmla="*/ 10968868 w 11856555"/>
              <a:gd name="connsiteY1056" fmla="*/ 1799481 h 4071735"/>
              <a:gd name="connsiteX1057" fmla="*/ 10988676 w 11856555"/>
              <a:gd name="connsiteY1057" fmla="*/ 1800403 h 4071735"/>
              <a:gd name="connsiteX1058" fmla="*/ 10991446 w 11856555"/>
              <a:gd name="connsiteY1058" fmla="*/ 1808833 h 4071735"/>
              <a:gd name="connsiteX1059" fmla="*/ 10991415 w 11856555"/>
              <a:gd name="connsiteY1059" fmla="*/ 1800531 h 4071735"/>
              <a:gd name="connsiteX1060" fmla="*/ 10988676 w 11856555"/>
              <a:gd name="connsiteY1060" fmla="*/ 1800403 h 4071735"/>
              <a:gd name="connsiteX1061" fmla="*/ 10984903 w 11856555"/>
              <a:gd name="connsiteY1061" fmla="*/ 1788921 h 4071735"/>
              <a:gd name="connsiteX1062" fmla="*/ 10979671 w 11856555"/>
              <a:gd name="connsiteY1062" fmla="*/ 1778989 h 4071735"/>
              <a:gd name="connsiteX1063" fmla="*/ 10975618 w 11856555"/>
              <a:gd name="connsiteY1063" fmla="*/ 1776823 h 4071735"/>
              <a:gd name="connsiteX1064" fmla="*/ 899192 w 11856555"/>
              <a:gd name="connsiteY1064" fmla="*/ 1771415 h 4071735"/>
              <a:gd name="connsiteX1065" fmla="*/ 883287 w 11856555"/>
              <a:gd name="connsiteY1065" fmla="*/ 1792546 h 4071735"/>
              <a:gd name="connsiteX1066" fmla="*/ 906090 w 11856555"/>
              <a:gd name="connsiteY1066" fmla="*/ 1772990 h 4071735"/>
              <a:gd name="connsiteX1067" fmla="*/ 899192 w 11856555"/>
              <a:gd name="connsiteY1067" fmla="*/ 1771415 h 4071735"/>
              <a:gd name="connsiteX1068" fmla="*/ 11164822 w 11856555"/>
              <a:gd name="connsiteY1068" fmla="*/ 1770750 h 4071735"/>
              <a:gd name="connsiteX1069" fmla="*/ 11182499 w 11856555"/>
              <a:gd name="connsiteY1069" fmla="*/ 1771633 h 4071735"/>
              <a:gd name="connsiteX1070" fmla="*/ 11174171 w 11856555"/>
              <a:gd name="connsiteY1070" fmla="*/ 1772380 h 4071735"/>
              <a:gd name="connsiteX1071" fmla="*/ 11164268 w 11856555"/>
              <a:gd name="connsiteY1071" fmla="*/ 1773923 h 4071735"/>
              <a:gd name="connsiteX1072" fmla="*/ 11192800 w 11856555"/>
              <a:gd name="connsiteY1072" fmla="*/ 1770709 h 4071735"/>
              <a:gd name="connsiteX1073" fmla="*/ 11201566 w 11856555"/>
              <a:gd name="connsiteY1073" fmla="*/ 1772586 h 4071735"/>
              <a:gd name="connsiteX1074" fmla="*/ 11182499 w 11856555"/>
              <a:gd name="connsiteY1074" fmla="*/ 1771633 h 4071735"/>
              <a:gd name="connsiteX1075" fmla="*/ 956148 w 11856555"/>
              <a:gd name="connsiteY1075" fmla="*/ 1762690 h 4071735"/>
              <a:gd name="connsiteX1076" fmla="*/ 957686 w 11856555"/>
              <a:gd name="connsiteY1076" fmla="*/ 1766817 h 4071735"/>
              <a:gd name="connsiteX1077" fmla="*/ 954074 w 11856555"/>
              <a:gd name="connsiteY1077" fmla="*/ 1769105 h 4071735"/>
              <a:gd name="connsiteX1078" fmla="*/ 1337905 w 11856555"/>
              <a:gd name="connsiteY1078" fmla="*/ 1762011 h 4071735"/>
              <a:gd name="connsiteX1079" fmla="*/ 1338310 w 11856555"/>
              <a:gd name="connsiteY1079" fmla="*/ 1762166 h 4071735"/>
              <a:gd name="connsiteX1080" fmla="*/ 1337258 w 11856555"/>
              <a:gd name="connsiteY1080" fmla="*/ 1762362 h 4071735"/>
              <a:gd name="connsiteX1081" fmla="*/ 1392677 w 11856555"/>
              <a:gd name="connsiteY1081" fmla="*/ 1751169 h 4071735"/>
              <a:gd name="connsiteX1082" fmla="*/ 1394883 w 11856555"/>
              <a:gd name="connsiteY1082" fmla="*/ 1753599 h 4071735"/>
              <a:gd name="connsiteX1083" fmla="*/ 1387801 w 11856555"/>
              <a:gd name="connsiteY1083" fmla="*/ 1753839 h 4071735"/>
              <a:gd name="connsiteX1084" fmla="*/ 1064599 w 11856555"/>
              <a:gd name="connsiteY1084" fmla="*/ 1729661 h 4071735"/>
              <a:gd name="connsiteX1085" fmla="*/ 1064599 w 11856555"/>
              <a:gd name="connsiteY1085" fmla="*/ 1729661 h 4071735"/>
              <a:gd name="connsiteX1086" fmla="*/ 919310 w 11856555"/>
              <a:gd name="connsiteY1086" fmla="*/ 1728005 h 4071735"/>
              <a:gd name="connsiteX1087" fmla="*/ 919526 w 11856555"/>
              <a:gd name="connsiteY1087" fmla="*/ 1754271 h 4071735"/>
              <a:gd name="connsiteX1088" fmla="*/ 919310 w 11856555"/>
              <a:gd name="connsiteY1088" fmla="*/ 1728005 h 4071735"/>
              <a:gd name="connsiteX1089" fmla="*/ 961798 w 11856555"/>
              <a:gd name="connsiteY1089" fmla="*/ 1726455 h 4071735"/>
              <a:gd name="connsiteX1090" fmla="*/ 957312 w 11856555"/>
              <a:gd name="connsiteY1090" fmla="*/ 1733381 h 4071735"/>
              <a:gd name="connsiteX1091" fmla="*/ 978175 w 11856555"/>
              <a:gd name="connsiteY1091" fmla="*/ 1734442 h 4071735"/>
              <a:gd name="connsiteX1092" fmla="*/ 961798 w 11856555"/>
              <a:gd name="connsiteY1092" fmla="*/ 1726455 h 4071735"/>
              <a:gd name="connsiteX1093" fmla="*/ 1141476 w 11856555"/>
              <a:gd name="connsiteY1093" fmla="*/ 1725891 h 4071735"/>
              <a:gd name="connsiteX1094" fmla="*/ 1132970 w 11856555"/>
              <a:gd name="connsiteY1094" fmla="*/ 1734155 h 4071735"/>
              <a:gd name="connsiteX1095" fmla="*/ 1122937 w 11856555"/>
              <a:gd name="connsiteY1095" fmla="*/ 1727389 h 4071735"/>
              <a:gd name="connsiteX1096" fmla="*/ 1123161 w 11856555"/>
              <a:gd name="connsiteY1096" fmla="*/ 1727363 h 4071735"/>
              <a:gd name="connsiteX1097" fmla="*/ 939163 w 11856555"/>
              <a:gd name="connsiteY1097" fmla="*/ 1720395 h 4071735"/>
              <a:gd name="connsiteX1098" fmla="*/ 939163 w 11856555"/>
              <a:gd name="connsiteY1098" fmla="*/ 1720395 h 4071735"/>
              <a:gd name="connsiteX1099" fmla="*/ 1097969 w 11856555"/>
              <a:gd name="connsiteY1099" fmla="*/ 1710168 h 4071735"/>
              <a:gd name="connsiteX1100" fmla="*/ 1101546 w 11856555"/>
              <a:gd name="connsiteY1100" fmla="*/ 1720528 h 4071735"/>
              <a:gd name="connsiteX1101" fmla="*/ 1097969 w 11856555"/>
              <a:gd name="connsiteY1101" fmla="*/ 1710168 h 4071735"/>
              <a:gd name="connsiteX1102" fmla="*/ 1201923 w 11856555"/>
              <a:gd name="connsiteY1102" fmla="*/ 1702822 h 4071735"/>
              <a:gd name="connsiteX1103" fmla="*/ 1191975 w 11856555"/>
              <a:gd name="connsiteY1103" fmla="*/ 1718311 h 4071735"/>
              <a:gd name="connsiteX1104" fmla="*/ 1201923 w 11856555"/>
              <a:gd name="connsiteY1104" fmla="*/ 1702822 h 4071735"/>
              <a:gd name="connsiteX1105" fmla="*/ 1636852 w 11856555"/>
              <a:gd name="connsiteY1105" fmla="*/ 1702487 h 4071735"/>
              <a:gd name="connsiteX1106" fmla="*/ 1613889 w 11856555"/>
              <a:gd name="connsiteY1106" fmla="*/ 1706998 h 4071735"/>
              <a:gd name="connsiteX1107" fmla="*/ 1640114 w 11856555"/>
              <a:gd name="connsiteY1107" fmla="*/ 1704661 h 4071735"/>
              <a:gd name="connsiteX1108" fmla="*/ 1636852 w 11856555"/>
              <a:gd name="connsiteY1108" fmla="*/ 1702487 h 4071735"/>
              <a:gd name="connsiteX1109" fmla="*/ 1709494 w 11856555"/>
              <a:gd name="connsiteY1109" fmla="*/ 1685381 h 4071735"/>
              <a:gd name="connsiteX1110" fmla="*/ 1704060 w 11856555"/>
              <a:gd name="connsiteY1110" fmla="*/ 1701883 h 4071735"/>
              <a:gd name="connsiteX1111" fmla="*/ 1709494 w 11856555"/>
              <a:gd name="connsiteY1111" fmla="*/ 1685381 h 4071735"/>
              <a:gd name="connsiteX1112" fmla="*/ 1686266 w 11856555"/>
              <a:gd name="connsiteY1112" fmla="*/ 1680652 h 4071735"/>
              <a:gd name="connsiteX1113" fmla="*/ 1680032 w 11856555"/>
              <a:gd name="connsiteY1113" fmla="*/ 1686502 h 4071735"/>
              <a:gd name="connsiteX1114" fmla="*/ 1704643 w 11856555"/>
              <a:gd name="connsiteY1114" fmla="*/ 1687229 h 4071735"/>
              <a:gd name="connsiteX1115" fmla="*/ 1686266 w 11856555"/>
              <a:gd name="connsiteY1115" fmla="*/ 1680652 h 4071735"/>
              <a:gd name="connsiteX1116" fmla="*/ 1635400 w 11856555"/>
              <a:gd name="connsiteY1116" fmla="*/ 1672956 h 4071735"/>
              <a:gd name="connsiteX1117" fmla="*/ 1631329 w 11856555"/>
              <a:gd name="connsiteY1117" fmla="*/ 1690842 h 4071735"/>
              <a:gd name="connsiteX1118" fmla="*/ 1635400 w 11856555"/>
              <a:gd name="connsiteY1118" fmla="*/ 1672956 h 4071735"/>
              <a:gd name="connsiteX1119" fmla="*/ 1189976 w 11856555"/>
              <a:gd name="connsiteY1119" fmla="*/ 1664095 h 4071735"/>
              <a:gd name="connsiteX1120" fmla="*/ 1160521 w 11856555"/>
              <a:gd name="connsiteY1120" fmla="*/ 1683148 h 4071735"/>
              <a:gd name="connsiteX1121" fmla="*/ 1189976 w 11856555"/>
              <a:gd name="connsiteY1121" fmla="*/ 1664095 h 4071735"/>
              <a:gd name="connsiteX1122" fmla="*/ 1239518 w 11856555"/>
              <a:gd name="connsiteY1122" fmla="*/ 1658584 h 4071735"/>
              <a:gd name="connsiteX1123" fmla="*/ 1241843 w 11856555"/>
              <a:gd name="connsiteY1123" fmla="*/ 1684662 h 4071735"/>
              <a:gd name="connsiteX1124" fmla="*/ 1239518 w 11856555"/>
              <a:gd name="connsiteY1124" fmla="*/ 1658584 h 4071735"/>
              <a:gd name="connsiteX1125" fmla="*/ 1622209 w 11856555"/>
              <a:gd name="connsiteY1125" fmla="*/ 1657656 h 4071735"/>
              <a:gd name="connsiteX1126" fmla="*/ 1620497 w 11856555"/>
              <a:gd name="connsiteY1126" fmla="*/ 1657992 h 4071735"/>
              <a:gd name="connsiteX1127" fmla="*/ 1623113 w 11856555"/>
              <a:gd name="connsiteY1127" fmla="*/ 1663509 h 4071735"/>
              <a:gd name="connsiteX1128" fmla="*/ 1624508 w 11856555"/>
              <a:gd name="connsiteY1128" fmla="*/ 1662286 h 4071735"/>
              <a:gd name="connsiteX1129" fmla="*/ 1122349 w 11856555"/>
              <a:gd name="connsiteY1129" fmla="*/ 1657344 h 4071735"/>
              <a:gd name="connsiteX1130" fmla="*/ 1104423 w 11856555"/>
              <a:gd name="connsiteY1130" fmla="*/ 1657481 h 4071735"/>
              <a:gd name="connsiteX1131" fmla="*/ 1087276 w 11856555"/>
              <a:gd name="connsiteY1131" fmla="*/ 1666309 h 4071735"/>
              <a:gd name="connsiteX1132" fmla="*/ 1122349 w 11856555"/>
              <a:gd name="connsiteY1132" fmla="*/ 1657344 h 4071735"/>
              <a:gd name="connsiteX1133" fmla="*/ 1675318 w 11856555"/>
              <a:gd name="connsiteY1133" fmla="*/ 1654796 h 4071735"/>
              <a:gd name="connsiteX1134" fmla="*/ 1675318 w 11856555"/>
              <a:gd name="connsiteY1134" fmla="*/ 1654796 h 4071735"/>
              <a:gd name="connsiteX1135" fmla="*/ 1730224 w 11856555"/>
              <a:gd name="connsiteY1135" fmla="*/ 1635301 h 4071735"/>
              <a:gd name="connsiteX1136" fmla="*/ 1709876 w 11856555"/>
              <a:gd name="connsiteY1136" fmla="*/ 1640034 h 4071735"/>
              <a:gd name="connsiteX1137" fmla="*/ 1730224 w 11856555"/>
              <a:gd name="connsiteY1137" fmla="*/ 1635301 h 4071735"/>
              <a:gd name="connsiteX1138" fmla="*/ 1935267 w 11856555"/>
              <a:gd name="connsiteY1138" fmla="*/ 1630491 h 4071735"/>
              <a:gd name="connsiteX1139" fmla="*/ 1949318 w 11856555"/>
              <a:gd name="connsiteY1139" fmla="*/ 1636221 h 4071735"/>
              <a:gd name="connsiteX1140" fmla="*/ 1935267 w 11856555"/>
              <a:gd name="connsiteY1140" fmla="*/ 1630491 h 4071735"/>
              <a:gd name="connsiteX1141" fmla="*/ 1791005 w 11856555"/>
              <a:gd name="connsiteY1141" fmla="*/ 1618202 h 4071735"/>
              <a:gd name="connsiteX1142" fmla="*/ 1780638 w 11856555"/>
              <a:gd name="connsiteY1142" fmla="*/ 1618397 h 4071735"/>
              <a:gd name="connsiteX1143" fmla="*/ 1770659 w 11856555"/>
              <a:gd name="connsiteY1143" fmla="*/ 1622936 h 4071735"/>
              <a:gd name="connsiteX1144" fmla="*/ 1791005 w 11856555"/>
              <a:gd name="connsiteY1144" fmla="*/ 1618202 h 4071735"/>
              <a:gd name="connsiteX1145" fmla="*/ 1900301 w 11856555"/>
              <a:gd name="connsiteY1145" fmla="*/ 1617819 h 4071735"/>
              <a:gd name="connsiteX1146" fmla="*/ 1890217 w 11856555"/>
              <a:gd name="connsiteY1146" fmla="*/ 1629805 h 4071735"/>
              <a:gd name="connsiteX1147" fmla="*/ 1900301 w 11856555"/>
              <a:gd name="connsiteY1147" fmla="*/ 1617819 h 4071735"/>
              <a:gd name="connsiteX1148" fmla="*/ 1844813 w 11856555"/>
              <a:gd name="connsiteY1148" fmla="*/ 1615035 h 4071735"/>
              <a:gd name="connsiteX1149" fmla="*/ 1844576 w 11856555"/>
              <a:gd name="connsiteY1149" fmla="*/ 1615528 h 4071735"/>
              <a:gd name="connsiteX1150" fmla="*/ 1844625 w 11856555"/>
              <a:gd name="connsiteY1150" fmla="*/ 1616270 h 4071735"/>
              <a:gd name="connsiteX1151" fmla="*/ 1843712 w 11856555"/>
              <a:gd name="connsiteY1151" fmla="*/ 1616426 h 4071735"/>
              <a:gd name="connsiteX1152" fmla="*/ 1876477 w 11856555"/>
              <a:gd name="connsiteY1152" fmla="*/ 1603804 h 4071735"/>
              <a:gd name="connsiteX1153" fmla="*/ 1853496 w 11856555"/>
              <a:gd name="connsiteY1153" fmla="*/ 1604056 h 4071735"/>
              <a:gd name="connsiteX1154" fmla="*/ 1844813 w 11856555"/>
              <a:gd name="connsiteY1154" fmla="*/ 1615035 h 4071735"/>
              <a:gd name="connsiteX1155" fmla="*/ 1848556 w 11856555"/>
              <a:gd name="connsiteY1155" fmla="*/ 1607234 h 4071735"/>
              <a:gd name="connsiteX1156" fmla="*/ 1721243 w 11856555"/>
              <a:gd name="connsiteY1156" fmla="*/ 1682829 h 4071735"/>
              <a:gd name="connsiteX1157" fmla="*/ 1838544 w 11856555"/>
              <a:gd name="connsiteY1157" fmla="*/ 1643171 h 4071735"/>
              <a:gd name="connsiteX1158" fmla="*/ 1845923 w 11856555"/>
              <a:gd name="connsiteY1158" fmla="*/ 1635943 h 4071735"/>
              <a:gd name="connsiteX1159" fmla="*/ 1844625 w 11856555"/>
              <a:gd name="connsiteY1159" fmla="*/ 1616270 h 4071735"/>
              <a:gd name="connsiteX1160" fmla="*/ 1867129 w 11856555"/>
              <a:gd name="connsiteY1160" fmla="*/ 1612423 h 4071735"/>
              <a:gd name="connsiteX1161" fmla="*/ 1876477 w 11856555"/>
              <a:gd name="connsiteY1161" fmla="*/ 1603804 h 4071735"/>
              <a:gd name="connsiteX1162" fmla="*/ 1905875 w 11856555"/>
              <a:gd name="connsiteY1162" fmla="*/ 1588983 h 4071735"/>
              <a:gd name="connsiteX1163" fmla="*/ 1882275 w 11856555"/>
              <a:gd name="connsiteY1163" fmla="*/ 1604229 h 4071735"/>
              <a:gd name="connsiteX1164" fmla="*/ 1905875 w 11856555"/>
              <a:gd name="connsiteY1164" fmla="*/ 1588983 h 4071735"/>
              <a:gd name="connsiteX1165" fmla="*/ 2009461 w 11856555"/>
              <a:gd name="connsiteY1165" fmla="*/ 1581486 h 4071735"/>
              <a:gd name="connsiteX1166" fmla="*/ 1927746 w 11856555"/>
              <a:gd name="connsiteY1166" fmla="*/ 1606017 h 4071735"/>
              <a:gd name="connsiteX1167" fmla="*/ 2029482 w 11856555"/>
              <a:gd name="connsiteY1167" fmla="*/ 1582349 h 4071735"/>
              <a:gd name="connsiteX1168" fmla="*/ 2009461 w 11856555"/>
              <a:gd name="connsiteY1168" fmla="*/ 1581486 h 4071735"/>
              <a:gd name="connsiteX1169" fmla="*/ 2013461 w 11856555"/>
              <a:gd name="connsiteY1169" fmla="*/ 1572094 h 4071735"/>
              <a:gd name="connsiteX1170" fmla="*/ 2013461 w 11856555"/>
              <a:gd name="connsiteY1170" fmla="*/ 1572094 h 4071735"/>
              <a:gd name="connsiteX1171" fmla="*/ 9635229 w 11856555"/>
              <a:gd name="connsiteY1171" fmla="*/ 1526660 h 4071735"/>
              <a:gd name="connsiteX1172" fmla="*/ 9626380 w 11856555"/>
              <a:gd name="connsiteY1172" fmla="*/ 1533288 h 4071735"/>
              <a:gd name="connsiteX1173" fmla="*/ 9635229 w 11856555"/>
              <a:gd name="connsiteY1173" fmla="*/ 1526660 h 4071735"/>
              <a:gd name="connsiteX1174" fmla="*/ 9818510 w 11856555"/>
              <a:gd name="connsiteY1174" fmla="*/ 1507041 h 4071735"/>
              <a:gd name="connsiteX1175" fmla="*/ 9770547 w 11856555"/>
              <a:gd name="connsiteY1175" fmla="*/ 1540886 h 4071735"/>
              <a:gd name="connsiteX1176" fmla="*/ 9818510 w 11856555"/>
              <a:gd name="connsiteY1176" fmla="*/ 1507041 h 4071735"/>
              <a:gd name="connsiteX1177" fmla="*/ 1975991 w 11856555"/>
              <a:gd name="connsiteY1177" fmla="*/ 1506803 h 4071735"/>
              <a:gd name="connsiteX1178" fmla="*/ 1954234 w 11856555"/>
              <a:gd name="connsiteY1178" fmla="*/ 1521883 h 4071735"/>
              <a:gd name="connsiteX1179" fmla="*/ 1981559 w 11856555"/>
              <a:gd name="connsiteY1179" fmla="*/ 1510686 h 4071735"/>
              <a:gd name="connsiteX1180" fmla="*/ 1975991 w 11856555"/>
              <a:gd name="connsiteY1180" fmla="*/ 1506803 h 4071735"/>
              <a:gd name="connsiteX1181" fmla="*/ 10239358 w 11856555"/>
              <a:gd name="connsiteY1181" fmla="*/ 1504950 h 4071735"/>
              <a:gd name="connsiteX1182" fmla="*/ 10240704 w 11856555"/>
              <a:gd name="connsiteY1182" fmla="*/ 1508314 h 4071735"/>
              <a:gd name="connsiteX1183" fmla="*/ 10238459 w 11856555"/>
              <a:gd name="connsiteY1183" fmla="*/ 1508453 h 4071735"/>
              <a:gd name="connsiteX1184" fmla="*/ 10237189 w 11856555"/>
              <a:gd name="connsiteY1184" fmla="*/ 1507549 h 4071735"/>
              <a:gd name="connsiteX1185" fmla="*/ 10281114 w 11856555"/>
              <a:gd name="connsiteY1185" fmla="*/ 1503101 h 4071735"/>
              <a:gd name="connsiteX1186" fmla="*/ 10298201 w 11856555"/>
              <a:gd name="connsiteY1186" fmla="*/ 1508468 h 4071735"/>
              <a:gd name="connsiteX1187" fmla="*/ 10247025 w 11856555"/>
              <a:gd name="connsiteY1187" fmla="*/ 1524116 h 4071735"/>
              <a:gd name="connsiteX1188" fmla="*/ 10240704 w 11856555"/>
              <a:gd name="connsiteY1188" fmla="*/ 1508314 h 4071735"/>
              <a:gd name="connsiteX1189" fmla="*/ 10260082 w 11856555"/>
              <a:gd name="connsiteY1189" fmla="*/ 1507119 h 4071735"/>
              <a:gd name="connsiteX1190" fmla="*/ 10281114 w 11856555"/>
              <a:gd name="connsiteY1190" fmla="*/ 1503101 h 4071735"/>
              <a:gd name="connsiteX1191" fmla="*/ 9664491 w 11856555"/>
              <a:gd name="connsiteY1191" fmla="*/ 1494847 h 4071735"/>
              <a:gd name="connsiteX1192" fmla="*/ 9639816 w 11856555"/>
              <a:gd name="connsiteY1192" fmla="*/ 1514569 h 4071735"/>
              <a:gd name="connsiteX1193" fmla="*/ 9664491 w 11856555"/>
              <a:gd name="connsiteY1193" fmla="*/ 1494847 h 4071735"/>
              <a:gd name="connsiteX1194" fmla="*/ 10292300 w 11856555"/>
              <a:gd name="connsiteY1194" fmla="*/ 1487919 h 4071735"/>
              <a:gd name="connsiteX1195" fmla="*/ 10292381 w 11856555"/>
              <a:gd name="connsiteY1195" fmla="*/ 1488180 h 4071735"/>
              <a:gd name="connsiteX1196" fmla="*/ 10281071 w 11856555"/>
              <a:gd name="connsiteY1196" fmla="*/ 1494708 h 4071735"/>
              <a:gd name="connsiteX1197" fmla="*/ 10274684 w 11856555"/>
              <a:gd name="connsiteY1197" fmla="*/ 1490069 h 4071735"/>
              <a:gd name="connsiteX1198" fmla="*/ 10278363 w 11856555"/>
              <a:gd name="connsiteY1198" fmla="*/ 1489792 h 4071735"/>
              <a:gd name="connsiteX1199" fmla="*/ 10271008 w 11856555"/>
              <a:gd name="connsiteY1199" fmla="*/ 1484345 h 4071735"/>
              <a:gd name="connsiteX1200" fmla="*/ 10268072 w 11856555"/>
              <a:gd name="connsiteY1200" fmla="*/ 1485264 h 4071735"/>
              <a:gd name="connsiteX1201" fmla="*/ 10267740 w 11856555"/>
              <a:gd name="connsiteY1201" fmla="*/ 1485025 h 4071735"/>
              <a:gd name="connsiteX1202" fmla="*/ 10269557 w 11856555"/>
              <a:gd name="connsiteY1202" fmla="*/ 1484645 h 4071735"/>
              <a:gd name="connsiteX1203" fmla="*/ 10271008 w 11856555"/>
              <a:gd name="connsiteY1203" fmla="*/ 1484345 h 4071735"/>
              <a:gd name="connsiteX1204" fmla="*/ 10266759 w 11856555"/>
              <a:gd name="connsiteY1204" fmla="*/ 1484310 h 4071735"/>
              <a:gd name="connsiteX1205" fmla="*/ 10267740 w 11856555"/>
              <a:gd name="connsiteY1205" fmla="*/ 1485025 h 4071735"/>
              <a:gd name="connsiteX1206" fmla="*/ 10262950 w 11856555"/>
              <a:gd name="connsiteY1206" fmla="*/ 1486025 h 4071735"/>
              <a:gd name="connsiteX1207" fmla="*/ 1723782 w 11856555"/>
              <a:gd name="connsiteY1207" fmla="*/ 1481851 h 4071735"/>
              <a:gd name="connsiteX1208" fmla="*/ 1722246 w 11856555"/>
              <a:gd name="connsiteY1208" fmla="*/ 1482550 h 4071735"/>
              <a:gd name="connsiteX1209" fmla="*/ 1713308 w 11856555"/>
              <a:gd name="connsiteY1209" fmla="*/ 1487863 h 4071735"/>
              <a:gd name="connsiteX1210" fmla="*/ 1718901 w 11856555"/>
              <a:gd name="connsiteY1210" fmla="*/ 1482757 h 4071735"/>
              <a:gd name="connsiteX1211" fmla="*/ 10292195 w 11856555"/>
              <a:gd name="connsiteY1211" fmla="*/ 1472863 h 4071735"/>
              <a:gd name="connsiteX1212" fmla="*/ 10329336 w 11856555"/>
              <a:gd name="connsiteY1212" fmla="*/ 1476489 h 4071735"/>
              <a:gd name="connsiteX1213" fmla="*/ 10314541 w 11856555"/>
              <a:gd name="connsiteY1213" fmla="*/ 1484926 h 4071735"/>
              <a:gd name="connsiteX1214" fmla="*/ 10292300 w 11856555"/>
              <a:gd name="connsiteY1214" fmla="*/ 1487919 h 4071735"/>
              <a:gd name="connsiteX1215" fmla="*/ 10288232 w 11856555"/>
              <a:gd name="connsiteY1215" fmla="*/ 1474647 h 4071735"/>
              <a:gd name="connsiteX1216" fmla="*/ 10045778 w 11856555"/>
              <a:gd name="connsiteY1216" fmla="*/ 1472552 h 4071735"/>
              <a:gd name="connsiteX1217" fmla="*/ 10035209 w 11856555"/>
              <a:gd name="connsiteY1217" fmla="*/ 1473129 h 4071735"/>
              <a:gd name="connsiteX1218" fmla="*/ 10029432 w 11856555"/>
              <a:gd name="connsiteY1218" fmla="*/ 1479850 h 4071735"/>
              <a:gd name="connsiteX1219" fmla="*/ 10045778 w 11856555"/>
              <a:gd name="connsiteY1219" fmla="*/ 1472552 h 4071735"/>
              <a:gd name="connsiteX1220" fmla="*/ 1802786 w 11856555"/>
              <a:gd name="connsiteY1220" fmla="*/ 1462048 h 4071735"/>
              <a:gd name="connsiteX1221" fmla="*/ 1807943 w 11856555"/>
              <a:gd name="connsiteY1221" fmla="*/ 1464859 h 4071735"/>
              <a:gd name="connsiteX1222" fmla="*/ 1800615 w 11856555"/>
              <a:gd name="connsiteY1222" fmla="*/ 1470272 h 4071735"/>
              <a:gd name="connsiteX1223" fmla="*/ 1799507 w 11856555"/>
              <a:gd name="connsiteY1223" fmla="*/ 1471394 h 4071735"/>
              <a:gd name="connsiteX1224" fmla="*/ 1790948 w 11856555"/>
              <a:gd name="connsiteY1224" fmla="*/ 1469264 h 4071735"/>
              <a:gd name="connsiteX1225" fmla="*/ 1802786 w 11856555"/>
              <a:gd name="connsiteY1225" fmla="*/ 1462048 h 4071735"/>
              <a:gd name="connsiteX1226" fmla="*/ 10278052 w 11856555"/>
              <a:gd name="connsiteY1226" fmla="*/ 1451854 h 4071735"/>
              <a:gd name="connsiteX1227" fmla="*/ 10284687 w 11856555"/>
              <a:gd name="connsiteY1227" fmla="*/ 1463081 h 4071735"/>
              <a:gd name="connsiteX1228" fmla="*/ 10288232 w 11856555"/>
              <a:gd name="connsiteY1228" fmla="*/ 1474647 h 4071735"/>
              <a:gd name="connsiteX1229" fmla="*/ 10266759 w 11856555"/>
              <a:gd name="connsiteY1229" fmla="*/ 1484310 h 4071735"/>
              <a:gd name="connsiteX1230" fmla="*/ 10262025 w 11856555"/>
              <a:gd name="connsiteY1230" fmla="*/ 1480873 h 4071735"/>
              <a:gd name="connsiteX1231" fmla="*/ 10250223 w 11856555"/>
              <a:gd name="connsiteY1231" fmla="*/ 1469327 h 4071735"/>
              <a:gd name="connsiteX1232" fmla="*/ 1894556 w 11856555"/>
              <a:gd name="connsiteY1232" fmla="*/ 1445428 h 4071735"/>
              <a:gd name="connsiteX1233" fmla="*/ 1901912 w 11856555"/>
              <a:gd name="connsiteY1233" fmla="*/ 1448226 h 4071735"/>
              <a:gd name="connsiteX1234" fmla="*/ 1903508 w 11856555"/>
              <a:gd name="connsiteY1234" fmla="*/ 1447434 h 4071735"/>
              <a:gd name="connsiteX1235" fmla="*/ 1865201 w 11856555"/>
              <a:gd name="connsiteY1235" fmla="*/ 1442750 h 4071735"/>
              <a:gd name="connsiteX1236" fmla="*/ 1883575 w 11856555"/>
              <a:gd name="connsiteY1236" fmla="*/ 1449326 h 4071735"/>
              <a:gd name="connsiteX1237" fmla="*/ 1865201 w 11856555"/>
              <a:gd name="connsiteY1237" fmla="*/ 1442750 h 4071735"/>
              <a:gd name="connsiteX1238" fmla="*/ 1851109 w 11856555"/>
              <a:gd name="connsiteY1238" fmla="*/ 1440786 h 4071735"/>
              <a:gd name="connsiteX1239" fmla="*/ 1833689 w 11856555"/>
              <a:gd name="connsiteY1239" fmla="*/ 1447780 h 4071735"/>
              <a:gd name="connsiteX1240" fmla="*/ 1834820 w 11856555"/>
              <a:gd name="connsiteY1240" fmla="*/ 1442811 h 4071735"/>
              <a:gd name="connsiteX1241" fmla="*/ 1964253 w 11856555"/>
              <a:gd name="connsiteY1241" fmla="*/ 1401252 h 4071735"/>
              <a:gd name="connsiteX1242" fmla="*/ 1974753 w 11856555"/>
              <a:gd name="connsiteY1242" fmla="*/ 1411815 h 4071735"/>
              <a:gd name="connsiteX1243" fmla="*/ 1975418 w 11856555"/>
              <a:gd name="connsiteY1243" fmla="*/ 1411736 h 4071735"/>
              <a:gd name="connsiteX1244" fmla="*/ 1992551 w 11856555"/>
              <a:gd name="connsiteY1244" fmla="*/ 1403230 h 4071735"/>
              <a:gd name="connsiteX1245" fmla="*/ 10149869 w 11856555"/>
              <a:gd name="connsiteY1245" fmla="*/ 1387937 h 4071735"/>
              <a:gd name="connsiteX1246" fmla="*/ 10148741 w 11856555"/>
              <a:gd name="connsiteY1246" fmla="*/ 1399126 h 4071735"/>
              <a:gd name="connsiteX1247" fmla="*/ 10149869 w 11856555"/>
              <a:gd name="connsiteY1247" fmla="*/ 1387937 h 4071735"/>
              <a:gd name="connsiteX1248" fmla="*/ 10137893 w 11856555"/>
              <a:gd name="connsiteY1248" fmla="*/ 1362127 h 4071735"/>
              <a:gd name="connsiteX1249" fmla="*/ 10138487 w 11856555"/>
              <a:gd name="connsiteY1249" fmla="*/ 1362564 h 4071735"/>
              <a:gd name="connsiteX1250" fmla="*/ 10138340 w 11856555"/>
              <a:gd name="connsiteY1250" fmla="*/ 1362621 h 4071735"/>
              <a:gd name="connsiteX1251" fmla="*/ 10152384 w 11856555"/>
              <a:gd name="connsiteY1251" fmla="*/ 1357172 h 4071735"/>
              <a:gd name="connsiteX1252" fmla="*/ 10148500 w 11856555"/>
              <a:gd name="connsiteY1252" fmla="*/ 1369944 h 4071735"/>
              <a:gd name="connsiteX1253" fmla="*/ 10138487 w 11856555"/>
              <a:gd name="connsiteY1253" fmla="*/ 1362564 h 4071735"/>
              <a:gd name="connsiteX1254" fmla="*/ 10152229 w 11856555"/>
              <a:gd name="connsiteY1254" fmla="*/ 1357221 h 4071735"/>
              <a:gd name="connsiteX1255" fmla="*/ 10055856 w 11856555"/>
              <a:gd name="connsiteY1255" fmla="*/ 1356934 h 4071735"/>
              <a:gd name="connsiteX1256" fmla="*/ 10060674 w 11856555"/>
              <a:gd name="connsiteY1256" fmla="*/ 1357808 h 4071735"/>
              <a:gd name="connsiteX1257" fmla="*/ 10061089 w 11856555"/>
              <a:gd name="connsiteY1257" fmla="*/ 1359172 h 4071735"/>
              <a:gd name="connsiteX1258" fmla="*/ 10058910 w 11856555"/>
              <a:gd name="connsiteY1258" fmla="*/ 1364539 h 4071735"/>
              <a:gd name="connsiteX1259" fmla="*/ 10051524 w 11856555"/>
              <a:gd name="connsiteY1259" fmla="*/ 1368032 h 4071735"/>
              <a:gd name="connsiteX1260" fmla="*/ 10048077 w 11856555"/>
              <a:gd name="connsiteY1260" fmla="*/ 1360639 h 4071735"/>
              <a:gd name="connsiteX1261" fmla="*/ 10054606 w 11856555"/>
              <a:gd name="connsiteY1261" fmla="*/ 1357235 h 4071735"/>
              <a:gd name="connsiteX1262" fmla="*/ 10153976 w 11856555"/>
              <a:gd name="connsiteY1262" fmla="*/ 1351932 h 4071735"/>
              <a:gd name="connsiteX1263" fmla="*/ 10157915 w 11856555"/>
              <a:gd name="connsiteY1263" fmla="*/ 1355410 h 4071735"/>
              <a:gd name="connsiteX1264" fmla="*/ 10152384 w 11856555"/>
              <a:gd name="connsiteY1264" fmla="*/ 1357172 h 4071735"/>
              <a:gd name="connsiteX1265" fmla="*/ 10174582 w 11856555"/>
              <a:gd name="connsiteY1265" fmla="*/ 1350096 h 4071735"/>
              <a:gd name="connsiteX1266" fmla="*/ 10165248 w 11856555"/>
              <a:gd name="connsiteY1266" fmla="*/ 1361880 h 4071735"/>
              <a:gd name="connsiteX1267" fmla="*/ 10157915 w 11856555"/>
              <a:gd name="connsiteY1267" fmla="*/ 1355410 h 4071735"/>
              <a:gd name="connsiteX1268" fmla="*/ 10102517 w 11856555"/>
              <a:gd name="connsiteY1268" fmla="*/ 1341232 h 4071735"/>
              <a:gd name="connsiteX1269" fmla="*/ 10115996 w 11856555"/>
              <a:gd name="connsiteY1269" fmla="*/ 1349476 h 4071735"/>
              <a:gd name="connsiteX1270" fmla="*/ 10102517 w 11856555"/>
              <a:gd name="connsiteY1270" fmla="*/ 1341232 h 4071735"/>
              <a:gd name="connsiteX1271" fmla="*/ 10117935 w 11856555"/>
              <a:gd name="connsiteY1271" fmla="*/ 1328859 h 4071735"/>
              <a:gd name="connsiteX1272" fmla="*/ 10123747 w 11856555"/>
              <a:gd name="connsiteY1272" fmla="*/ 1351706 h 4071735"/>
              <a:gd name="connsiteX1273" fmla="*/ 10117935 w 11856555"/>
              <a:gd name="connsiteY1273" fmla="*/ 1328859 h 4071735"/>
              <a:gd name="connsiteX1274" fmla="*/ 10488565 w 11856555"/>
              <a:gd name="connsiteY1274" fmla="*/ 1292912 h 4071735"/>
              <a:gd name="connsiteX1275" fmla="*/ 10413314 w 11856555"/>
              <a:gd name="connsiteY1275" fmla="*/ 1317141 h 4071735"/>
              <a:gd name="connsiteX1276" fmla="*/ 10278533 w 11856555"/>
              <a:gd name="connsiteY1276" fmla="*/ 1364562 h 4071735"/>
              <a:gd name="connsiteX1277" fmla="*/ 10247902 w 11856555"/>
              <a:gd name="connsiteY1277" fmla="*/ 1370653 h 4071735"/>
              <a:gd name="connsiteX1278" fmla="*/ 10273425 w 11856555"/>
              <a:gd name="connsiteY1278" fmla="*/ 1357276 h 4071735"/>
              <a:gd name="connsiteX1279" fmla="*/ 10391870 w 11856555"/>
              <a:gd name="connsiteY1279" fmla="*/ 1314628 h 4071735"/>
              <a:gd name="connsiteX1280" fmla="*/ 10409458 w 11856555"/>
              <a:gd name="connsiteY1280" fmla="*/ 1311278 h 4071735"/>
              <a:gd name="connsiteX1281" fmla="*/ 10488565 w 11856555"/>
              <a:gd name="connsiteY1281" fmla="*/ 1292912 h 4071735"/>
              <a:gd name="connsiteX1282" fmla="*/ 10560844 w 11856555"/>
              <a:gd name="connsiteY1282" fmla="*/ 1277710 h 4071735"/>
              <a:gd name="connsiteX1283" fmla="*/ 10487467 w 11856555"/>
              <a:gd name="connsiteY1283" fmla="*/ 1301770 h 4071735"/>
              <a:gd name="connsiteX1284" fmla="*/ 10560844 w 11856555"/>
              <a:gd name="connsiteY1284" fmla="*/ 1277710 h 4071735"/>
              <a:gd name="connsiteX1285" fmla="*/ 10654842 w 11856555"/>
              <a:gd name="connsiteY1285" fmla="*/ 1267873 h 4071735"/>
              <a:gd name="connsiteX1286" fmla="*/ 10663869 w 11856555"/>
              <a:gd name="connsiteY1286" fmla="*/ 1268530 h 4071735"/>
              <a:gd name="connsiteX1287" fmla="*/ 10649401 w 11856555"/>
              <a:gd name="connsiteY1287" fmla="*/ 1275659 h 4071735"/>
              <a:gd name="connsiteX1288" fmla="*/ 10654842 w 11856555"/>
              <a:gd name="connsiteY1288" fmla="*/ 1267873 h 4071735"/>
              <a:gd name="connsiteX1289" fmla="*/ 10651137 w 11856555"/>
              <a:gd name="connsiteY1289" fmla="*/ 1246174 h 4071735"/>
              <a:gd name="connsiteX1290" fmla="*/ 10651028 w 11856555"/>
              <a:gd name="connsiteY1290" fmla="*/ 1246232 h 4071735"/>
              <a:gd name="connsiteX1291" fmla="*/ 10638744 w 11856555"/>
              <a:gd name="connsiteY1291" fmla="*/ 1262006 h 4071735"/>
              <a:gd name="connsiteX1292" fmla="*/ 10629252 w 11856555"/>
              <a:gd name="connsiteY1292" fmla="*/ 1261437 h 4071735"/>
              <a:gd name="connsiteX1293" fmla="*/ 10620520 w 11856555"/>
              <a:gd name="connsiteY1293" fmla="*/ 1252229 h 4071735"/>
              <a:gd name="connsiteX1294" fmla="*/ 10633625 w 11856555"/>
              <a:gd name="connsiteY1294" fmla="*/ 1249053 h 4071735"/>
              <a:gd name="connsiteX1295" fmla="*/ 10636917 w 11856555"/>
              <a:gd name="connsiteY1295" fmla="*/ 1248512 h 4071735"/>
              <a:gd name="connsiteX1296" fmla="*/ 10645202 w 11856555"/>
              <a:gd name="connsiteY1296" fmla="*/ 1249748 h 4071735"/>
              <a:gd name="connsiteX1297" fmla="*/ 10641911 w 11856555"/>
              <a:gd name="connsiteY1297" fmla="*/ 1247690 h 4071735"/>
              <a:gd name="connsiteX1298" fmla="*/ 10619469 w 11856555"/>
              <a:gd name="connsiteY1298" fmla="*/ 1233863 h 4071735"/>
              <a:gd name="connsiteX1299" fmla="*/ 10620256 w 11856555"/>
              <a:gd name="connsiteY1299" fmla="*/ 1234147 h 4071735"/>
              <a:gd name="connsiteX1300" fmla="*/ 10641911 w 11856555"/>
              <a:gd name="connsiteY1300" fmla="*/ 1247690 h 4071735"/>
              <a:gd name="connsiteX1301" fmla="*/ 10636917 w 11856555"/>
              <a:gd name="connsiteY1301" fmla="*/ 1248512 h 4071735"/>
              <a:gd name="connsiteX1302" fmla="*/ 10613708 w 11856555"/>
              <a:gd name="connsiteY1302" fmla="*/ 1245044 h 4071735"/>
              <a:gd name="connsiteX1303" fmla="*/ 10611018 w 11856555"/>
              <a:gd name="connsiteY1303" fmla="*/ 1242208 h 4071735"/>
              <a:gd name="connsiteX1304" fmla="*/ 10607615 w 11856555"/>
              <a:gd name="connsiteY1304" fmla="*/ 1236114 h 4071735"/>
              <a:gd name="connsiteX1305" fmla="*/ 2756341 w 11856555"/>
              <a:gd name="connsiteY1305" fmla="*/ 1231005 h 4071735"/>
              <a:gd name="connsiteX1306" fmla="*/ 2772435 w 11856555"/>
              <a:gd name="connsiteY1306" fmla="*/ 1232858 h 4071735"/>
              <a:gd name="connsiteX1307" fmla="*/ 2756341 w 11856555"/>
              <a:gd name="connsiteY1307" fmla="*/ 1231005 h 4071735"/>
              <a:gd name="connsiteX1308" fmla="*/ 2675521 w 11856555"/>
              <a:gd name="connsiteY1308" fmla="*/ 1227695 h 4071735"/>
              <a:gd name="connsiteX1309" fmla="*/ 2677746 w 11856555"/>
              <a:gd name="connsiteY1309" fmla="*/ 1229613 h 4071735"/>
              <a:gd name="connsiteX1310" fmla="*/ 2675832 w 11856555"/>
              <a:gd name="connsiteY1310" fmla="*/ 1230783 h 4071735"/>
              <a:gd name="connsiteX1311" fmla="*/ 2675329 w 11856555"/>
              <a:gd name="connsiteY1311" fmla="*/ 1227827 h 4071735"/>
              <a:gd name="connsiteX1312" fmla="*/ 10944339 w 11856555"/>
              <a:gd name="connsiteY1312" fmla="*/ 1203806 h 4071735"/>
              <a:gd name="connsiteX1313" fmla="*/ 10819191 w 11856555"/>
              <a:gd name="connsiteY1313" fmla="*/ 1218548 h 4071735"/>
              <a:gd name="connsiteX1314" fmla="*/ 10651137 w 11856555"/>
              <a:gd name="connsiteY1314" fmla="*/ 1246174 h 4071735"/>
              <a:gd name="connsiteX1315" fmla="*/ 10678803 w 11856555"/>
              <a:gd name="connsiteY1315" fmla="*/ 1231353 h 4071735"/>
              <a:gd name="connsiteX1316" fmla="*/ 10721781 w 11856555"/>
              <a:gd name="connsiteY1316" fmla="*/ 1218953 h 4071735"/>
              <a:gd name="connsiteX1317" fmla="*/ 10767523 w 11856555"/>
              <a:gd name="connsiteY1317" fmla="*/ 1214436 h 4071735"/>
              <a:gd name="connsiteX1318" fmla="*/ 2822833 w 11856555"/>
              <a:gd name="connsiteY1318" fmla="*/ 1186932 h 4071735"/>
              <a:gd name="connsiteX1319" fmla="*/ 2817109 w 11856555"/>
              <a:gd name="connsiteY1319" fmla="*/ 1192998 h 4071735"/>
              <a:gd name="connsiteX1320" fmla="*/ 2805865 w 11856555"/>
              <a:gd name="connsiteY1320" fmla="*/ 1194832 h 4071735"/>
              <a:gd name="connsiteX1321" fmla="*/ 2811839 w 11856555"/>
              <a:gd name="connsiteY1321" fmla="*/ 1208903 h 4071735"/>
              <a:gd name="connsiteX1322" fmla="*/ 2816885 w 11856555"/>
              <a:gd name="connsiteY1322" fmla="*/ 1193235 h 4071735"/>
              <a:gd name="connsiteX1323" fmla="*/ 2817109 w 11856555"/>
              <a:gd name="connsiteY1323" fmla="*/ 1192998 h 4071735"/>
              <a:gd name="connsiteX1324" fmla="*/ 2819415 w 11856555"/>
              <a:gd name="connsiteY1324" fmla="*/ 1192621 h 4071735"/>
              <a:gd name="connsiteX1325" fmla="*/ 2842467 w 11856555"/>
              <a:gd name="connsiteY1325" fmla="*/ 1198067 h 4071735"/>
              <a:gd name="connsiteX1326" fmla="*/ 2848837 w 11856555"/>
              <a:gd name="connsiteY1326" fmla="*/ 1203962 h 4071735"/>
              <a:gd name="connsiteX1327" fmla="*/ 2858408 w 11856555"/>
              <a:gd name="connsiteY1327" fmla="*/ 1201832 h 4071735"/>
              <a:gd name="connsiteX1328" fmla="*/ 2842467 w 11856555"/>
              <a:gd name="connsiteY1328" fmla="*/ 1198067 h 4071735"/>
              <a:gd name="connsiteX1329" fmla="*/ 2836072 w 11856555"/>
              <a:gd name="connsiteY1329" fmla="*/ 1192141 h 4071735"/>
              <a:gd name="connsiteX1330" fmla="*/ 2822833 w 11856555"/>
              <a:gd name="connsiteY1330" fmla="*/ 1186932 h 4071735"/>
              <a:gd name="connsiteX1331" fmla="*/ 11102196 w 11856555"/>
              <a:gd name="connsiteY1331" fmla="*/ 1185213 h 4071735"/>
              <a:gd name="connsiteX1332" fmla="*/ 11065995 w 11856555"/>
              <a:gd name="connsiteY1332" fmla="*/ 1192202 h 4071735"/>
              <a:gd name="connsiteX1333" fmla="*/ 10967381 w 11856555"/>
              <a:gd name="connsiteY1333" fmla="*/ 1202421 h 4071735"/>
              <a:gd name="connsiteX1334" fmla="*/ 10944339 w 11856555"/>
              <a:gd name="connsiteY1334" fmla="*/ 1203806 h 4071735"/>
              <a:gd name="connsiteX1335" fmla="*/ 2822629 w 11856555"/>
              <a:gd name="connsiteY1335" fmla="*/ 1181657 h 4071735"/>
              <a:gd name="connsiteX1336" fmla="*/ 2788070 w 11856555"/>
              <a:gd name="connsiteY1336" fmla="*/ 1196418 h 4071735"/>
              <a:gd name="connsiteX1337" fmla="*/ 2822629 w 11856555"/>
              <a:gd name="connsiteY1337" fmla="*/ 1181657 h 4071735"/>
              <a:gd name="connsiteX1338" fmla="*/ 2911183 w 11856555"/>
              <a:gd name="connsiteY1338" fmla="*/ 1179606 h 4071735"/>
              <a:gd name="connsiteX1339" fmla="*/ 2928556 w 11856555"/>
              <a:gd name="connsiteY1339" fmla="*/ 1183899 h 4071735"/>
              <a:gd name="connsiteX1340" fmla="*/ 2911183 w 11856555"/>
              <a:gd name="connsiteY1340" fmla="*/ 1179606 h 4071735"/>
              <a:gd name="connsiteX1341" fmla="*/ 2862547 w 11856555"/>
              <a:gd name="connsiteY1341" fmla="*/ 1163498 h 4071735"/>
              <a:gd name="connsiteX1342" fmla="*/ 2862547 w 11856555"/>
              <a:gd name="connsiteY1342" fmla="*/ 1163498 h 4071735"/>
              <a:gd name="connsiteX1343" fmla="*/ 2979483 w 11856555"/>
              <a:gd name="connsiteY1343" fmla="*/ 1154173 h 4071735"/>
              <a:gd name="connsiteX1344" fmla="*/ 2982137 w 11856555"/>
              <a:gd name="connsiteY1344" fmla="*/ 1158429 h 4071735"/>
              <a:gd name="connsiteX1345" fmla="*/ 2976973 w 11856555"/>
              <a:gd name="connsiteY1345" fmla="*/ 1162929 h 4071735"/>
              <a:gd name="connsiteX1346" fmla="*/ 2967931 w 11856555"/>
              <a:gd name="connsiteY1346" fmla="*/ 1165526 h 4071735"/>
              <a:gd name="connsiteX1347" fmla="*/ 2967019 w 11856555"/>
              <a:gd name="connsiteY1347" fmla="*/ 1165526 h 4071735"/>
              <a:gd name="connsiteX1348" fmla="*/ 3058385 w 11856555"/>
              <a:gd name="connsiteY1348" fmla="*/ 1142806 h 4071735"/>
              <a:gd name="connsiteX1349" fmla="*/ 3069539 w 11856555"/>
              <a:gd name="connsiteY1349" fmla="*/ 1146082 h 4071735"/>
              <a:gd name="connsiteX1350" fmla="*/ 3057612 w 11856555"/>
              <a:gd name="connsiteY1350" fmla="*/ 1149035 h 4071735"/>
              <a:gd name="connsiteX1351" fmla="*/ 3057976 w 11856555"/>
              <a:gd name="connsiteY1351" fmla="*/ 1143815 h 4071735"/>
              <a:gd name="connsiteX1352" fmla="*/ 2886187 w 11856555"/>
              <a:gd name="connsiteY1352" fmla="*/ 1132186 h 4071735"/>
              <a:gd name="connsiteX1353" fmla="*/ 2886187 w 11856555"/>
              <a:gd name="connsiteY1353" fmla="*/ 1132186 h 4071735"/>
              <a:gd name="connsiteX1354" fmla="*/ 3172340 w 11856555"/>
              <a:gd name="connsiteY1354" fmla="*/ 1123365 h 4071735"/>
              <a:gd name="connsiteX1355" fmla="*/ 3170712 w 11856555"/>
              <a:gd name="connsiteY1355" fmla="*/ 1127093 h 4071735"/>
              <a:gd name="connsiteX1356" fmla="*/ 3172339 w 11856555"/>
              <a:gd name="connsiteY1356" fmla="*/ 1129177 h 4071735"/>
              <a:gd name="connsiteX1357" fmla="*/ 11560025 w 11856555"/>
              <a:gd name="connsiteY1357" fmla="*/ 1112739 h 4071735"/>
              <a:gd name="connsiteX1358" fmla="*/ 11193141 w 11856555"/>
              <a:gd name="connsiteY1358" fmla="*/ 1174500 h 4071735"/>
              <a:gd name="connsiteX1359" fmla="*/ 11102196 w 11856555"/>
              <a:gd name="connsiteY1359" fmla="*/ 1185213 h 4071735"/>
              <a:gd name="connsiteX1360" fmla="*/ 11159769 w 11856555"/>
              <a:gd name="connsiteY1360" fmla="*/ 1174097 h 4071735"/>
              <a:gd name="connsiteX1361" fmla="*/ 11245730 w 11856555"/>
              <a:gd name="connsiteY1361" fmla="*/ 1144300 h 4071735"/>
              <a:gd name="connsiteX1362" fmla="*/ 11252441 w 11856555"/>
              <a:gd name="connsiteY1362" fmla="*/ 1140256 h 4071735"/>
              <a:gd name="connsiteX1363" fmla="*/ 11362975 w 11856555"/>
              <a:gd name="connsiteY1363" fmla="*/ 1130115 h 4071735"/>
              <a:gd name="connsiteX1364" fmla="*/ 11560025 w 11856555"/>
              <a:gd name="connsiteY1364" fmla="*/ 1112739 h 4071735"/>
              <a:gd name="connsiteX1365" fmla="*/ 3133011 w 11856555"/>
              <a:gd name="connsiteY1365" fmla="*/ 1110237 h 4071735"/>
              <a:gd name="connsiteX1366" fmla="*/ 3156181 w 11856555"/>
              <a:gd name="connsiteY1366" fmla="*/ 1111047 h 4071735"/>
              <a:gd name="connsiteX1367" fmla="*/ 3133011 w 11856555"/>
              <a:gd name="connsiteY1367" fmla="*/ 1110237 h 4071735"/>
              <a:gd name="connsiteX1368" fmla="*/ 3172340 w 11856555"/>
              <a:gd name="connsiteY1368" fmla="*/ 1094828 h 4071735"/>
              <a:gd name="connsiteX1369" fmla="*/ 3165038 w 11856555"/>
              <a:gd name="connsiteY1369" fmla="*/ 1097195 h 4071735"/>
              <a:gd name="connsiteX1370" fmla="*/ 3168285 w 11856555"/>
              <a:gd name="connsiteY1370" fmla="*/ 1097868 h 4071735"/>
              <a:gd name="connsiteX1371" fmla="*/ 3172339 w 11856555"/>
              <a:gd name="connsiteY1371" fmla="*/ 1097007 h 4071735"/>
              <a:gd name="connsiteX1372" fmla="*/ 3322688 w 11856555"/>
              <a:gd name="connsiteY1372" fmla="*/ 1063719 h 4071735"/>
              <a:gd name="connsiteX1373" fmla="*/ 3322978 w 11856555"/>
              <a:gd name="connsiteY1373" fmla="*/ 1069545 h 4071735"/>
              <a:gd name="connsiteX1374" fmla="*/ 3336425 w 11856555"/>
              <a:gd name="connsiteY1374" fmla="*/ 1069545 h 4071735"/>
              <a:gd name="connsiteX1375" fmla="*/ 3339044 w 11856555"/>
              <a:gd name="connsiteY1375" fmla="*/ 1065547 h 4071735"/>
              <a:gd name="connsiteX1376" fmla="*/ 3322688 w 11856555"/>
              <a:gd name="connsiteY1376" fmla="*/ 1063719 h 4071735"/>
              <a:gd name="connsiteX1377" fmla="*/ 3484588 w 11856555"/>
              <a:gd name="connsiteY1377" fmla="*/ 1061504 h 4071735"/>
              <a:gd name="connsiteX1378" fmla="*/ 3483520 w 11856555"/>
              <a:gd name="connsiteY1378" fmla="*/ 1069482 h 4071735"/>
              <a:gd name="connsiteX1379" fmla="*/ 3483533 w 11856555"/>
              <a:gd name="connsiteY1379" fmla="*/ 1069546 h 4071735"/>
              <a:gd name="connsiteX1380" fmla="*/ 3488411 w 11856555"/>
              <a:gd name="connsiteY1380" fmla="*/ 1069545 h 4071735"/>
              <a:gd name="connsiteX1381" fmla="*/ 3488060 w 11856555"/>
              <a:gd name="connsiteY1381" fmla="*/ 1063950 h 4071735"/>
              <a:gd name="connsiteX1382" fmla="*/ 3484588 w 11856555"/>
              <a:gd name="connsiteY1382" fmla="*/ 1061504 h 4071735"/>
              <a:gd name="connsiteX1383" fmla="*/ 3427927 w 11856555"/>
              <a:gd name="connsiteY1383" fmla="*/ 1045944 h 4071735"/>
              <a:gd name="connsiteX1384" fmla="*/ 3399246 w 11856555"/>
              <a:gd name="connsiteY1384" fmla="*/ 1063103 h 4071735"/>
              <a:gd name="connsiteX1385" fmla="*/ 3427927 w 11856555"/>
              <a:gd name="connsiteY1385" fmla="*/ 1045944 h 4071735"/>
              <a:gd name="connsiteX1386" fmla="*/ 3621164 w 11856555"/>
              <a:gd name="connsiteY1386" fmla="*/ 1000022 h 4071735"/>
              <a:gd name="connsiteX1387" fmla="*/ 3615050 w 11856555"/>
              <a:gd name="connsiteY1387" fmla="*/ 1005906 h 4071735"/>
              <a:gd name="connsiteX1388" fmla="*/ 3621164 w 11856555"/>
              <a:gd name="connsiteY1388" fmla="*/ 1000022 h 4071735"/>
              <a:gd name="connsiteX1389" fmla="*/ 11606798 w 11856555"/>
              <a:gd name="connsiteY1389" fmla="*/ 959627 h 4071735"/>
              <a:gd name="connsiteX1390" fmla="*/ 11584579 w 11856555"/>
              <a:gd name="connsiteY1390" fmla="*/ 964528 h 4071735"/>
              <a:gd name="connsiteX1391" fmla="*/ 11606798 w 11856555"/>
              <a:gd name="connsiteY1391" fmla="*/ 959627 h 4071735"/>
              <a:gd name="connsiteX1392" fmla="*/ 3933014 w 11856555"/>
              <a:gd name="connsiteY1392" fmla="*/ 941861 h 4071735"/>
              <a:gd name="connsiteX1393" fmla="*/ 3934004 w 11856555"/>
              <a:gd name="connsiteY1393" fmla="*/ 942359 h 4071735"/>
              <a:gd name="connsiteX1394" fmla="*/ 3931284 w 11856555"/>
              <a:gd name="connsiteY1394" fmla="*/ 942743 h 4071735"/>
              <a:gd name="connsiteX1395" fmla="*/ 11722935 w 11856555"/>
              <a:gd name="connsiteY1395" fmla="*/ 837853 h 4071735"/>
              <a:gd name="connsiteX1396" fmla="*/ 11715086 w 11856555"/>
              <a:gd name="connsiteY1396" fmla="*/ 838360 h 4071735"/>
              <a:gd name="connsiteX1397" fmla="*/ 11708536 w 11856555"/>
              <a:gd name="connsiteY1397" fmla="*/ 851263 h 4071735"/>
              <a:gd name="connsiteX1398" fmla="*/ 11722935 w 11856555"/>
              <a:gd name="connsiteY1398" fmla="*/ 837853 h 4071735"/>
              <a:gd name="connsiteX1399" fmla="*/ 4450295 w 11856555"/>
              <a:gd name="connsiteY1399" fmla="*/ 823418 h 4071735"/>
              <a:gd name="connsiteX1400" fmla="*/ 4468447 w 11856555"/>
              <a:gd name="connsiteY1400" fmla="*/ 836404 h 4071735"/>
              <a:gd name="connsiteX1401" fmla="*/ 4450295 w 11856555"/>
              <a:gd name="connsiteY1401" fmla="*/ 823418 h 4071735"/>
              <a:gd name="connsiteX1402" fmla="*/ 6489071 w 11856555"/>
              <a:gd name="connsiteY1402" fmla="*/ 819891 h 4071735"/>
              <a:gd name="connsiteX1403" fmla="*/ 6489071 w 11856555"/>
              <a:gd name="connsiteY1403" fmla="*/ 819891 h 4071735"/>
              <a:gd name="connsiteX1404" fmla="*/ 6454319 w 11856555"/>
              <a:gd name="connsiteY1404" fmla="*/ 811307 h 4071735"/>
              <a:gd name="connsiteX1405" fmla="*/ 6454319 w 11856555"/>
              <a:gd name="connsiteY1405" fmla="*/ 811307 h 4071735"/>
              <a:gd name="connsiteX1406" fmla="*/ 6512389 w 11856555"/>
              <a:gd name="connsiteY1406" fmla="*/ 806132 h 4071735"/>
              <a:gd name="connsiteX1407" fmla="*/ 6512389 w 11856555"/>
              <a:gd name="connsiteY1407" fmla="*/ 806132 h 4071735"/>
              <a:gd name="connsiteX1408" fmla="*/ 6541843 w 11856555"/>
              <a:gd name="connsiteY1408" fmla="*/ 797666 h 4071735"/>
              <a:gd name="connsiteX1409" fmla="*/ 6541843 w 11856555"/>
              <a:gd name="connsiteY1409" fmla="*/ 797666 h 4071735"/>
              <a:gd name="connsiteX1410" fmla="*/ 4577994 w 11856555"/>
              <a:gd name="connsiteY1410" fmla="*/ 794516 h 4071735"/>
              <a:gd name="connsiteX1411" fmla="*/ 4577994 w 11856555"/>
              <a:gd name="connsiteY1411" fmla="*/ 794516 h 4071735"/>
              <a:gd name="connsiteX1412" fmla="*/ 4633931 w 11856555"/>
              <a:gd name="connsiteY1412" fmla="*/ 786611 h 4071735"/>
              <a:gd name="connsiteX1413" fmla="*/ 4655312 w 11856555"/>
              <a:gd name="connsiteY1413" fmla="*/ 793468 h 4071735"/>
              <a:gd name="connsiteX1414" fmla="*/ 4633931 w 11856555"/>
              <a:gd name="connsiteY1414" fmla="*/ 786611 h 4071735"/>
              <a:gd name="connsiteX1415" fmla="*/ 6586607 w 11856555"/>
              <a:gd name="connsiteY1415" fmla="*/ 770313 h 4071735"/>
              <a:gd name="connsiteX1416" fmla="*/ 6586607 w 11856555"/>
              <a:gd name="connsiteY1416" fmla="*/ 770313 h 4071735"/>
              <a:gd name="connsiteX1417" fmla="*/ 6761069 w 11856555"/>
              <a:gd name="connsiteY1417" fmla="*/ 757687 h 4071735"/>
              <a:gd name="connsiteX1418" fmla="*/ 6755232 w 11856555"/>
              <a:gd name="connsiteY1418" fmla="*/ 768762 h 4071735"/>
              <a:gd name="connsiteX1419" fmla="*/ 6751379 w 11856555"/>
              <a:gd name="connsiteY1419" fmla="*/ 776074 h 4071735"/>
              <a:gd name="connsiteX1420" fmla="*/ 6750168 w 11856555"/>
              <a:gd name="connsiteY1420" fmla="*/ 778372 h 4071735"/>
              <a:gd name="connsiteX1421" fmla="*/ 6755232 w 11856555"/>
              <a:gd name="connsiteY1421" fmla="*/ 768762 h 4071735"/>
              <a:gd name="connsiteX1422" fmla="*/ 6757436 w 11856555"/>
              <a:gd name="connsiteY1422" fmla="*/ 764583 h 4071735"/>
              <a:gd name="connsiteX1423" fmla="*/ 6761069 w 11856555"/>
              <a:gd name="connsiteY1423" fmla="*/ 757687 h 4071735"/>
              <a:gd name="connsiteX1424" fmla="*/ 4884832 w 11856555"/>
              <a:gd name="connsiteY1424" fmla="*/ 734994 h 4071735"/>
              <a:gd name="connsiteX1425" fmla="*/ 4882730 w 11856555"/>
              <a:gd name="connsiteY1425" fmla="*/ 737459 h 4071735"/>
              <a:gd name="connsiteX1426" fmla="*/ 4881950 w 11856555"/>
              <a:gd name="connsiteY1426" fmla="*/ 735671 h 4071735"/>
              <a:gd name="connsiteX1427" fmla="*/ 11798890 w 11856555"/>
              <a:gd name="connsiteY1427" fmla="*/ 731654 h 4071735"/>
              <a:gd name="connsiteX1428" fmla="*/ 11801819 w 11856555"/>
              <a:gd name="connsiteY1428" fmla="*/ 736094 h 4071735"/>
              <a:gd name="connsiteX1429" fmla="*/ 11800193 w 11856555"/>
              <a:gd name="connsiteY1429" fmla="*/ 735723 h 4071735"/>
              <a:gd name="connsiteX1430" fmla="*/ 11798167 w 11856555"/>
              <a:gd name="connsiteY1430" fmla="*/ 731722 h 4071735"/>
              <a:gd name="connsiteX1431" fmla="*/ 4931192 w 11856555"/>
              <a:gd name="connsiteY1431" fmla="*/ 729458 h 4071735"/>
              <a:gd name="connsiteX1432" fmla="*/ 4915231 w 11856555"/>
              <a:gd name="connsiteY1432" fmla="*/ 744022 h 4071735"/>
              <a:gd name="connsiteX1433" fmla="*/ 4933447 w 11856555"/>
              <a:gd name="connsiteY1433" fmla="*/ 736557 h 4071735"/>
              <a:gd name="connsiteX1434" fmla="*/ 4931192 w 11856555"/>
              <a:gd name="connsiteY1434" fmla="*/ 729458 h 4071735"/>
              <a:gd name="connsiteX1435" fmla="*/ 11810486 w 11856555"/>
              <a:gd name="connsiteY1435" fmla="*/ 716781 h 4071735"/>
              <a:gd name="connsiteX1436" fmla="*/ 11818350 w 11856555"/>
              <a:gd name="connsiteY1436" fmla="*/ 727579 h 4071735"/>
              <a:gd name="connsiteX1437" fmla="*/ 11810486 w 11856555"/>
              <a:gd name="connsiteY1437" fmla="*/ 716781 h 4071735"/>
              <a:gd name="connsiteX1438" fmla="*/ 7130410 w 11856555"/>
              <a:gd name="connsiteY1438" fmla="*/ 707252 h 4071735"/>
              <a:gd name="connsiteX1439" fmla="*/ 7130410 w 11856555"/>
              <a:gd name="connsiteY1439" fmla="*/ 707252 h 4071735"/>
              <a:gd name="connsiteX1440" fmla="*/ 7157026 w 11856555"/>
              <a:gd name="connsiteY1440" fmla="*/ 706342 h 4071735"/>
              <a:gd name="connsiteX1441" fmla="*/ 7141066 w 11856555"/>
              <a:gd name="connsiteY1441" fmla="*/ 720905 h 4071735"/>
              <a:gd name="connsiteX1442" fmla="*/ 7159281 w 11856555"/>
              <a:gd name="connsiteY1442" fmla="*/ 713441 h 4071735"/>
              <a:gd name="connsiteX1443" fmla="*/ 7157026 w 11856555"/>
              <a:gd name="connsiteY1443" fmla="*/ 706342 h 4071735"/>
              <a:gd name="connsiteX1444" fmla="*/ 11205311 w 11856555"/>
              <a:gd name="connsiteY1444" fmla="*/ 691673 h 4071735"/>
              <a:gd name="connsiteX1445" fmla="*/ 11194210 w 11856555"/>
              <a:gd name="connsiteY1445" fmla="*/ 692251 h 4071735"/>
              <a:gd name="connsiteX1446" fmla="*/ 11205311 w 11856555"/>
              <a:gd name="connsiteY1446" fmla="*/ 691673 h 4071735"/>
              <a:gd name="connsiteX1447" fmla="*/ 11276492 w 11856555"/>
              <a:gd name="connsiteY1447" fmla="*/ 685330 h 4071735"/>
              <a:gd name="connsiteX1448" fmla="*/ 11258018 w 11856555"/>
              <a:gd name="connsiteY1448" fmla="*/ 689897 h 4071735"/>
              <a:gd name="connsiteX1449" fmla="*/ 11276492 w 11856555"/>
              <a:gd name="connsiteY1449" fmla="*/ 685330 h 4071735"/>
              <a:gd name="connsiteX1450" fmla="*/ 5184674 w 11856555"/>
              <a:gd name="connsiteY1450" fmla="*/ 666348 h 4071735"/>
              <a:gd name="connsiteX1451" fmla="*/ 5197437 w 11856555"/>
              <a:gd name="connsiteY1451" fmla="*/ 669226 h 4071735"/>
              <a:gd name="connsiteX1452" fmla="*/ 5171471 w 11856555"/>
              <a:gd name="connsiteY1452" fmla="*/ 674460 h 4071735"/>
              <a:gd name="connsiteX1453" fmla="*/ 5184674 w 11856555"/>
              <a:gd name="connsiteY1453" fmla="*/ 666348 h 4071735"/>
              <a:gd name="connsiteX1454" fmla="*/ 11674346 w 11856555"/>
              <a:gd name="connsiteY1454" fmla="*/ 658272 h 4071735"/>
              <a:gd name="connsiteX1455" fmla="*/ 11702992 w 11856555"/>
              <a:gd name="connsiteY1455" fmla="*/ 661926 h 4071735"/>
              <a:gd name="connsiteX1456" fmla="*/ 11662035 w 11856555"/>
              <a:gd name="connsiteY1456" fmla="*/ 669910 h 4071735"/>
              <a:gd name="connsiteX1457" fmla="*/ 7410507 w 11856555"/>
              <a:gd name="connsiteY1457" fmla="*/ 643232 h 4071735"/>
              <a:gd name="connsiteX1458" fmla="*/ 7423272 w 11856555"/>
              <a:gd name="connsiteY1458" fmla="*/ 646109 h 4071735"/>
              <a:gd name="connsiteX1459" fmla="*/ 7397305 w 11856555"/>
              <a:gd name="connsiteY1459" fmla="*/ 651344 h 4071735"/>
              <a:gd name="connsiteX1460" fmla="*/ 7410507 w 11856555"/>
              <a:gd name="connsiteY1460" fmla="*/ 643232 h 4071735"/>
              <a:gd name="connsiteX1461" fmla="*/ 6682601 w 11856555"/>
              <a:gd name="connsiteY1461" fmla="*/ 586895 h 4071735"/>
              <a:gd name="connsiteX1462" fmla="*/ 6674913 w 11856555"/>
              <a:gd name="connsiteY1462" fmla="*/ 595976 h 4071735"/>
              <a:gd name="connsiteX1463" fmla="*/ 6691256 w 11856555"/>
              <a:gd name="connsiteY1463" fmla="*/ 588679 h 4071735"/>
              <a:gd name="connsiteX1464" fmla="*/ 6682601 w 11856555"/>
              <a:gd name="connsiteY1464" fmla="*/ 586895 h 4071735"/>
              <a:gd name="connsiteX1465" fmla="*/ 10744005 w 11856555"/>
              <a:gd name="connsiteY1465" fmla="*/ 583345 h 4071735"/>
              <a:gd name="connsiteX1466" fmla="*/ 10737606 w 11856555"/>
              <a:gd name="connsiteY1466" fmla="*/ 583402 h 4071735"/>
              <a:gd name="connsiteX1467" fmla="*/ 10734506 w 11856555"/>
              <a:gd name="connsiteY1467" fmla="*/ 599284 h 4071735"/>
              <a:gd name="connsiteX1468" fmla="*/ 10744005 w 11856555"/>
              <a:gd name="connsiteY1468" fmla="*/ 583345 h 4071735"/>
              <a:gd name="connsiteX1469" fmla="*/ 10790847 w 11856555"/>
              <a:gd name="connsiteY1469" fmla="*/ 578018 h 4071735"/>
              <a:gd name="connsiteX1470" fmla="*/ 10806270 w 11856555"/>
              <a:gd name="connsiteY1470" fmla="*/ 578286 h 4071735"/>
              <a:gd name="connsiteX1471" fmla="*/ 10790847 w 11856555"/>
              <a:gd name="connsiteY1471" fmla="*/ 578018 h 4071735"/>
              <a:gd name="connsiteX1472" fmla="*/ 6664324 w 11856555"/>
              <a:gd name="connsiteY1472" fmla="*/ 561874 h 4071735"/>
              <a:gd name="connsiteX1473" fmla="*/ 6664324 w 11856555"/>
              <a:gd name="connsiteY1473" fmla="*/ 561874 h 4071735"/>
              <a:gd name="connsiteX1474" fmla="*/ 5603680 w 11856555"/>
              <a:gd name="connsiteY1474" fmla="*/ 561473 h 4071735"/>
              <a:gd name="connsiteX1475" fmla="*/ 5587254 w 11856555"/>
              <a:gd name="connsiteY1475" fmla="*/ 573158 h 4071735"/>
              <a:gd name="connsiteX1476" fmla="*/ 5613220 w 11856555"/>
              <a:gd name="connsiteY1476" fmla="*/ 567924 h 4071735"/>
              <a:gd name="connsiteX1477" fmla="*/ 5603680 w 11856555"/>
              <a:gd name="connsiteY1477" fmla="*/ 561473 h 4071735"/>
              <a:gd name="connsiteX1478" fmla="*/ 5632768 w 11856555"/>
              <a:gd name="connsiteY1478" fmla="*/ 551580 h 4071735"/>
              <a:gd name="connsiteX1479" fmla="*/ 5616453 w 11856555"/>
              <a:gd name="connsiteY1479" fmla="*/ 561795 h 4071735"/>
              <a:gd name="connsiteX1480" fmla="*/ 5652043 w 11856555"/>
              <a:gd name="connsiteY1480" fmla="*/ 558623 h 4071735"/>
              <a:gd name="connsiteX1481" fmla="*/ 5632768 w 11856555"/>
              <a:gd name="connsiteY1481" fmla="*/ 551580 h 4071735"/>
              <a:gd name="connsiteX1482" fmla="*/ 5596662 w 11856555"/>
              <a:gd name="connsiteY1482" fmla="*/ 548956 h 4071735"/>
              <a:gd name="connsiteX1483" fmla="*/ 5585531 w 11856555"/>
              <a:gd name="connsiteY1483" fmla="*/ 560728 h 4071735"/>
              <a:gd name="connsiteX1484" fmla="*/ 5576823 w 11856555"/>
              <a:gd name="connsiteY1484" fmla="*/ 565143 h 4071735"/>
              <a:gd name="connsiteX1485" fmla="*/ 5578002 w 11856555"/>
              <a:gd name="connsiteY1485" fmla="*/ 558377 h 4071735"/>
              <a:gd name="connsiteX1486" fmla="*/ 5596662 w 11856555"/>
              <a:gd name="connsiteY1486" fmla="*/ 548956 h 4071735"/>
              <a:gd name="connsiteX1487" fmla="*/ 8923594 w 11856555"/>
              <a:gd name="connsiteY1487" fmla="*/ 545863 h 4071735"/>
              <a:gd name="connsiteX1488" fmla="*/ 8932011 w 11856555"/>
              <a:gd name="connsiteY1488" fmla="*/ 552916 h 4071735"/>
              <a:gd name="connsiteX1489" fmla="*/ 8932666 w 11856555"/>
              <a:gd name="connsiteY1489" fmla="*/ 556093 h 4071735"/>
              <a:gd name="connsiteX1490" fmla="*/ 8930363 w 11856555"/>
              <a:gd name="connsiteY1490" fmla="*/ 555984 h 4071735"/>
              <a:gd name="connsiteX1491" fmla="*/ 8922044 w 11856555"/>
              <a:gd name="connsiteY1491" fmla="*/ 547184 h 4071735"/>
              <a:gd name="connsiteX1492" fmla="*/ 5665994 w 11856555"/>
              <a:gd name="connsiteY1492" fmla="*/ 545699 h 4071735"/>
              <a:gd name="connsiteX1493" fmla="*/ 5654403 w 11856555"/>
              <a:gd name="connsiteY1493" fmla="*/ 546732 h 4071735"/>
              <a:gd name="connsiteX1494" fmla="*/ 5665994 w 11856555"/>
              <a:gd name="connsiteY1494" fmla="*/ 545699 h 4071735"/>
              <a:gd name="connsiteX1495" fmla="*/ 8884977 w 11856555"/>
              <a:gd name="connsiteY1495" fmla="*/ 545517 h 4071735"/>
              <a:gd name="connsiteX1496" fmla="*/ 8894678 w 11856555"/>
              <a:gd name="connsiteY1496" fmla="*/ 547117 h 4071735"/>
              <a:gd name="connsiteX1497" fmla="*/ 8884977 w 11856555"/>
              <a:gd name="connsiteY1497" fmla="*/ 545517 h 4071735"/>
              <a:gd name="connsiteX1498" fmla="*/ 7829512 w 11856555"/>
              <a:gd name="connsiteY1498" fmla="*/ 538357 h 4071735"/>
              <a:gd name="connsiteX1499" fmla="*/ 7813088 w 11856555"/>
              <a:gd name="connsiteY1499" fmla="*/ 550042 h 4071735"/>
              <a:gd name="connsiteX1500" fmla="*/ 7839054 w 11856555"/>
              <a:gd name="connsiteY1500" fmla="*/ 544808 h 4071735"/>
              <a:gd name="connsiteX1501" fmla="*/ 7829512 w 11856555"/>
              <a:gd name="connsiteY1501" fmla="*/ 538357 h 4071735"/>
              <a:gd name="connsiteX1502" fmla="*/ 7858604 w 11856555"/>
              <a:gd name="connsiteY1502" fmla="*/ 528463 h 4071735"/>
              <a:gd name="connsiteX1503" fmla="*/ 7842285 w 11856555"/>
              <a:gd name="connsiteY1503" fmla="*/ 538678 h 4071735"/>
              <a:gd name="connsiteX1504" fmla="*/ 7877875 w 11856555"/>
              <a:gd name="connsiteY1504" fmla="*/ 535507 h 4071735"/>
              <a:gd name="connsiteX1505" fmla="*/ 7858604 w 11856555"/>
              <a:gd name="connsiteY1505" fmla="*/ 528463 h 4071735"/>
              <a:gd name="connsiteX1506" fmla="*/ 7818750 w 11856555"/>
              <a:gd name="connsiteY1506" fmla="*/ 526174 h 4071735"/>
              <a:gd name="connsiteX1507" fmla="*/ 7807619 w 11856555"/>
              <a:gd name="connsiteY1507" fmla="*/ 537946 h 4071735"/>
              <a:gd name="connsiteX1508" fmla="*/ 7798912 w 11856555"/>
              <a:gd name="connsiteY1508" fmla="*/ 542360 h 4071735"/>
              <a:gd name="connsiteX1509" fmla="*/ 7800090 w 11856555"/>
              <a:gd name="connsiteY1509" fmla="*/ 535594 h 4071735"/>
              <a:gd name="connsiteX1510" fmla="*/ 7818750 w 11856555"/>
              <a:gd name="connsiteY1510" fmla="*/ 526174 h 4071735"/>
              <a:gd name="connsiteX1511" fmla="*/ 7891828 w 11856555"/>
              <a:gd name="connsiteY1511" fmla="*/ 522581 h 4071735"/>
              <a:gd name="connsiteX1512" fmla="*/ 7891828 w 11856555"/>
              <a:gd name="connsiteY1512" fmla="*/ 522581 h 4071735"/>
              <a:gd name="connsiteX1513" fmla="*/ 11044812 w 11856555"/>
              <a:gd name="connsiteY1513" fmla="*/ 521984 h 4071735"/>
              <a:gd name="connsiteX1514" fmla="*/ 11044812 w 11856555"/>
              <a:gd name="connsiteY1514" fmla="*/ 521984 h 4071735"/>
              <a:gd name="connsiteX1515" fmla="*/ 10853381 w 11856555"/>
              <a:gd name="connsiteY1515" fmla="*/ 517247 h 4071735"/>
              <a:gd name="connsiteX1516" fmla="*/ 10825001 w 11856555"/>
              <a:gd name="connsiteY1516" fmla="*/ 576617 h 4071735"/>
              <a:gd name="connsiteX1517" fmla="*/ 10855473 w 11856555"/>
              <a:gd name="connsiteY1517" fmla="*/ 518202 h 4071735"/>
              <a:gd name="connsiteX1518" fmla="*/ 10853381 w 11856555"/>
              <a:gd name="connsiteY1518" fmla="*/ 517247 h 4071735"/>
              <a:gd name="connsiteX1519" fmla="*/ 9188315 w 11856555"/>
              <a:gd name="connsiteY1519" fmla="*/ 494666 h 4071735"/>
              <a:gd name="connsiteX1520" fmla="*/ 9188315 w 11856555"/>
              <a:gd name="connsiteY1520" fmla="*/ 494666 h 4071735"/>
              <a:gd name="connsiteX1521" fmla="*/ 9214932 w 11856555"/>
              <a:gd name="connsiteY1521" fmla="*/ 493755 h 4071735"/>
              <a:gd name="connsiteX1522" fmla="*/ 9198973 w 11856555"/>
              <a:gd name="connsiteY1522" fmla="*/ 508319 h 4071735"/>
              <a:gd name="connsiteX1523" fmla="*/ 9217187 w 11856555"/>
              <a:gd name="connsiteY1523" fmla="*/ 500855 h 4071735"/>
              <a:gd name="connsiteX1524" fmla="*/ 9214932 w 11856555"/>
              <a:gd name="connsiteY1524" fmla="*/ 493755 h 4071735"/>
              <a:gd name="connsiteX1525" fmla="*/ 6091142 w 11856555"/>
              <a:gd name="connsiteY1525" fmla="*/ 443563 h 4071735"/>
              <a:gd name="connsiteX1526" fmla="*/ 6090786 w 11856555"/>
              <a:gd name="connsiteY1526" fmla="*/ 444045 h 4071735"/>
              <a:gd name="connsiteX1527" fmla="*/ 6089725 w 11856555"/>
              <a:gd name="connsiteY1527" fmla="*/ 443990 h 4071735"/>
              <a:gd name="connsiteX1528" fmla="*/ 9468412 w 11856555"/>
              <a:gd name="connsiteY1528" fmla="*/ 430645 h 4071735"/>
              <a:gd name="connsiteX1529" fmla="*/ 9481178 w 11856555"/>
              <a:gd name="connsiteY1529" fmla="*/ 433522 h 4071735"/>
              <a:gd name="connsiteX1530" fmla="*/ 9455212 w 11856555"/>
              <a:gd name="connsiteY1530" fmla="*/ 438757 h 4071735"/>
              <a:gd name="connsiteX1531" fmla="*/ 9468412 w 11856555"/>
              <a:gd name="connsiteY1531" fmla="*/ 430645 h 4071735"/>
              <a:gd name="connsiteX1532" fmla="*/ 8316976 w 11856555"/>
              <a:gd name="connsiteY1532" fmla="*/ 420445 h 4071735"/>
              <a:gd name="connsiteX1533" fmla="*/ 8316864 w 11856555"/>
              <a:gd name="connsiteY1533" fmla="*/ 420598 h 4071735"/>
              <a:gd name="connsiteX1534" fmla="*/ 8316481 w 11856555"/>
              <a:gd name="connsiteY1534" fmla="*/ 420595 h 4071735"/>
              <a:gd name="connsiteX1535" fmla="*/ 6533407 w 11856555"/>
              <a:gd name="connsiteY1535" fmla="*/ 363995 h 4071735"/>
              <a:gd name="connsiteX1536" fmla="*/ 6522621 w 11856555"/>
              <a:gd name="connsiteY1536" fmla="*/ 370067 h 4071735"/>
              <a:gd name="connsiteX1537" fmla="*/ 6539737 w 11856555"/>
              <a:gd name="connsiteY1537" fmla="*/ 371463 h 4071735"/>
              <a:gd name="connsiteX1538" fmla="*/ 6533407 w 11856555"/>
              <a:gd name="connsiteY1538" fmla="*/ 363995 h 4071735"/>
              <a:gd name="connsiteX1539" fmla="*/ 6596333 w 11856555"/>
              <a:gd name="connsiteY1539" fmla="*/ 363682 h 4071735"/>
              <a:gd name="connsiteX1540" fmla="*/ 6570481 w 11856555"/>
              <a:gd name="connsiteY1540" fmla="*/ 377484 h 4071735"/>
              <a:gd name="connsiteX1541" fmla="*/ 6605296 w 11856555"/>
              <a:gd name="connsiteY1541" fmla="*/ 365621 h 4071735"/>
              <a:gd name="connsiteX1542" fmla="*/ 6596333 w 11856555"/>
              <a:gd name="connsiteY1542" fmla="*/ 363682 h 4071735"/>
              <a:gd name="connsiteX1543" fmla="*/ 6642632 w 11856555"/>
              <a:gd name="connsiteY1543" fmla="*/ 360833 h 4071735"/>
              <a:gd name="connsiteX1544" fmla="*/ 6633653 w 11856555"/>
              <a:gd name="connsiteY1544" fmla="*/ 366014 h 4071735"/>
              <a:gd name="connsiteX1545" fmla="*/ 6652384 w 11856555"/>
              <a:gd name="connsiteY1545" fmla="*/ 364345 h 4071735"/>
              <a:gd name="connsiteX1546" fmla="*/ 6642632 w 11856555"/>
              <a:gd name="connsiteY1546" fmla="*/ 360833 h 4071735"/>
              <a:gd name="connsiteX1547" fmla="*/ 7066244 w 11856555"/>
              <a:gd name="connsiteY1547" fmla="*/ 355666 h 4071735"/>
              <a:gd name="connsiteX1548" fmla="*/ 7055243 w 11856555"/>
              <a:gd name="connsiteY1548" fmla="*/ 372254 h 4071735"/>
              <a:gd name="connsiteX1549" fmla="*/ 7072685 w 11856555"/>
              <a:gd name="connsiteY1549" fmla="*/ 356097 h 4071735"/>
              <a:gd name="connsiteX1550" fmla="*/ 7066244 w 11856555"/>
              <a:gd name="connsiteY1550" fmla="*/ 355666 h 4071735"/>
              <a:gd name="connsiteX1551" fmla="*/ 10966342 w 11856555"/>
              <a:gd name="connsiteY1551" fmla="*/ 351193 h 4071735"/>
              <a:gd name="connsiteX1552" fmla="*/ 10958655 w 11856555"/>
              <a:gd name="connsiteY1552" fmla="*/ 360273 h 4071735"/>
              <a:gd name="connsiteX1553" fmla="*/ 10974997 w 11856555"/>
              <a:gd name="connsiteY1553" fmla="*/ 352976 h 4071735"/>
              <a:gd name="connsiteX1554" fmla="*/ 10966342 w 11856555"/>
              <a:gd name="connsiteY1554" fmla="*/ 351193 h 4071735"/>
              <a:gd name="connsiteX1555" fmla="*/ 6257433 w 11856555"/>
              <a:gd name="connsiteY1555" fmla="*/ 349480 h 4071735"/>
              <a:gd name="connsiteX1556" fmla="*/ 6250883 w 11856555"/>
              <a:gd name="connsiteY1556" fmla="*/ 350475 h 4071735"/>
              <a:gd name="connsiteX1557" fmla="*/ 6257433 w 11856555"/>
              <a:gd name="connsiteY1557" fmla="*/ 349480 h 4071735"/>
              <a:gd name="connsiteX1558" fmla="*/ 8759241 w 11856555"/>
              <a:gd name="connsiteY1558" fmla="*/ 340879 h 4071735"/>
              <a:gd name="connsiteX1559" fmla="*/ 8748454 w 11856555"/>
              <a:gd name="connsiteY1559" fmla="*/ 346951 h 4071735"/>
              <a:gd name="connsiteX1560" fmla="*/ 8765570 w 11856555"/>
              <a:gd name="connsiteY1560" fmla="*/ 348347 h 4071735"/>
              <a:gd name="connsiteX1561" fmla="*/ 8759241 w 11856555"/>
              <a:gd name="connsiteY1561" fmla="*/ 340879 h 4071735"/>
              <a:gd name="connsiteX1562" fmla="*/ 8822167 w 11856555"/>
              <a:gd name="connsiteY1562" fmla="*/ 340565 h 4071735"/>
              <a:gd name="connsiteX1563" fmla="*/ 8813336 w 11856555"/>
              <a:gd name="connsiteY1563" fmla="*/ 344090 h 4071735"/>
              <a:gd name="connsiteX1564" fmla="*/ 8796316 w 11856555"/>
              <a:gd name="connsiteY1564" fmla="*/ 354368 h 4071735"/>
              <a:gd name="connsiteX1565" fmla="*/ 8831131 w 11856555"/>
              <a:gd name="connsiteY1565" fmla="*/ 342505 h 4071735"/>
              <a:gd name="connsiteX1566" fmla="*/ 8822167 w 11856555"/>
              <a:gd name="connsiteY1566" fmla="*/ 340565 h 4071735"/>
              <a:gd name="connsiteX1567" fmla="*/ 8868466 w 11856555"/>
              <a:gd name="connsiteY1567" fmla="*/ 337717 h 4071735"/>
              <a:gd name="connsiteX1568" fmla="*/ 8859487 w 11856555"/>
              <a:gd name="connsiteY1568" fmla="*/ 342898 h 4071735"/>
              <a:gd name="connsiteX1569" fmla="*/ 8878219 w 11856555"/>
              <a:gd name="connsiteY1569" fmla="*/ 341229 h 4071735"/>
              <a:gd name="connsiteX1570" fmla="*/ 8868466 w 11856555"/>
              <a:gd name="connsiteY1570" fmla="*/ 337717 h 4071735"/>
              <a:gd name="connsiteX1571" fmla="*/ 9292078 w 11856555"/>
              <a:gd name="connsiteY1571" fmla="*/ 332550 h 4071735"/>
              <a:gd name="connsiteX1572" fmla="*/ 9281077 w 11856555"/>
              <a:gd name="connsiteY1572" fmla="*/ 349136 h 4071735"/>
              <a:gd name="connsiteX1573" fmla="*/ 9298518 w 11856555"/>
              <a:gd name="connsiteY1573" fmla="*/ 332980 h 4071735"/>
              <a:gd name="connsiteX1574" fmla="*/ 9292078 w 11856555"/>
              <a:gd name="connsiteY1574" fmla="*/ 332550 h 4071735"/>
              <a:gd name="connsiteX1575" fmla="*/ 8483267 w 11856555"/>
              <a:gd name="connsiteY1575" fmla="*/ 326364 h 4071735"/>
              <a:gd name="connsiteX1576" fmla="*/ 8476717 w 11856555"/>
              <a:gd name="connsiteY1576" fmla="*/ 327357 h 4071735"/>
              <a:gd name="connsiteX1577" fmla="*/ 8483267 w 11856555"/>
              <a:gd name="connsiteY1577" fmla="*/ 326364 h 4071735"/>
              <a:gd name="connsiteX1578" fmla="*/ 10948064 w 11856555"/>
              <a:gd name="connsiteY1578" fmla="*/ 326171 h 4071735"/>
              <a:gd name="connsiteX1579" fmla="*/ 10948064 w 11856555"/>
              <a:gd name="connsiteY1579" fmla="*/ 326171 h 4071735"/>
              <a:gd name="connsiteX1580" fmla="*/ 9887418 w 11856555"/>
              <a:gd name="connsiteY1580" fmla="*/ 325771 h 4071735"/>
              <a:gd name="connsiteX1581" fmla="*/ 9870994 w 11856555"/>
              <a:gd name="connsiteY1581" fmla="*/ 337456 h 4071735"/>
              <a:gd name="connsiteX1582" fmla="*/ 9896961 w 11856555"/>
              <a:gd name="connsiteY1582" fmla="*/ 332221 h 4071735"/>
              <a:gd name="connsiteX1583" fmla="*/ 9887418 w 11856555"/>
              <a:gd name="connsiteY1583" fmla="*/ 325771 h 4071735"/>
              <a:gd name="connsiteX1584" fmla="*/ 6665887 w 11856555"/>
              <a:gd name="connsiteY1584" fmla="*/ 325175 h 4071735"/>
              <a:gd name="connsiteX1585" fmla="*/ 6706190 w 11856555"/>
              <a:gd name="connsiteY1585" fmla="*/ 353709 h 4071735"/>
              <a:gd name="connsiteX1586" fmla="*/ 6665887 w 11856555"/>
              <a:gd name="connsiteY1586" fmla="*/ 325175 h 4071735"/>
              <a:gd name="connsiteX1587" fmla="*/ 9916509 w 11856555"/>
              <a:gd name="connsiteY1587" fmla="*/ 315878 h 4071735"/>
              <a:gd name="connsiteX1588" fmla="*/ 9900192 w 11856555"/>
              <a:gd name="connsiteY1588" fmla="*/ 326092 h 4071735"/>
              <a:gd name="connsiteX1589" fmla="*/ 9935781 w 11856555"/>
              <a:gd name="connsiteY1589" fmla="*/ 322921 h 4071735"/>
              <a:gd name="connsiteX1590" fmla="*/ 9916509 w 11856555"/>
              <a:gd name="connsiteY1590" fmla="*/ 315878 h 4071735"/>
              <a:gd name="connsiteX1591" fmla="*/ 9872909 w 11856555"/>
              <a:gd name="connsiteY1591" fmla="*/ 313922 h 4071735"/>
              <a:gd name="connsiteX1592" fmla="*/ 9861779 w 11856555"/>
              <a:gd name="connsiteY1592" fmla="*/ 325693 h 4071735"/>
              <a:gd name="connsiteX1593" fmla="*/ 9853069 w 11856555"/>
              <a:gd name="connsiteY1593" fmla="*/ 330108 h 4071735"/>
              <a:gd name="connsiteX1594" fmla="*/ 9854249 w 11856555"/>
              <a:gd name="connsiteY1594" fmla="*/ 323342 h 4071735"/>
              <a:gd name="connsiteX1595" fmla="*/ 9872909 w 11856555"/>
              <a:gd name="connsiteY1595" fmla="*/ 313922 h 4071735"/>
              <a:gd name="connsiteX1596" fmla="*/ 9949735 w 11856555"/>
              <a:gd name="connsiteY1596" fmla="*/ 309996 h 4071735"/>
              <a:gd name="connsiteX1597" fmla="*/ 9938144 w 11856555"/>
              <a:gd name="connsiteY1597" fmla="*/ 311029 h 4071735"/>
              <a:gd name="connsiteX1598" fmla="*/ 9949735 w 11856555"/>
              <a:gd name="connsiteY1598" fmla="*/ 309996 h 4071735"/>
              <a:gd name="connsiteX1599" fmla="*/ 8891721 w 11856555"/>
              <a:gd name="connsiteY1599" fmla="*/ 302058 h 4071735"/>
              <a:gd name="connsiteX1600" fmla="*/ 8932024 w 11856555"/>
              <a:gd name="connsiteY1600" fmla="*/ 330593 h 4071735"/>
              <a:gd name="connsiteX1601" fmla="*/ 8891721 w 11856555"/>
              <a:gd name="connsiteY1601" fmla="*/ 302058 h 4071735"/>
              <a:gd name="connsiteX1602" fmla="*/ 10374883 w 11856555"/>
              <a:gd name="connsiteY1602" fmla="*/ 207860 h 4071735"/>
              <a:gd name="connsiteX1603" fmla="*/ 10374507 w 11856555"/>
              <a:gd name="connsiteY1603" fmla="*/ 208370 h 4071735"/>
              <a:gd name="connsiteX1604" fmla="*/ 10373221 w 11856555"/>
              <a:gd name="connsiteY1604" fmla="*/ 208360 h 4071735"/>
              <a:gd name="connsiteX1605" fmla="*/ 10817148 w 11856555"/>
              <a:gd name="connsiteY1605" fmla="*/ 128293 h 4071735"/>
              <a:gd name="connsiteX1606" fmla="*/ 10806360 w 11856555"/>
              <a:gd name="connsiteY1606" fmla="*/ 134364 h 4071735"/>
              <a:gd name="connsiteX1607" fmla="*/ 10823477 w 11856555"/>
              <a:gd name="connsiteY1607" fmla="*/ 135760 h 4071735"/>
              <a:gd name="connsiteX1608" fmla="*/ 10817148 w 11856555"/>
              <a:gd name="connsiteY1608" fmla="*/ 128293 h 4071735"/>
              <a:gd name="connsiteX1609" fmla="*/ 10880075 w 11856555"/>
              <a:gd name="connsiteY1609" fmla="*/ 127979 h 4071735"/>
              <a:gd name="connsiteX1610" fmla="*/ 10854222 w 11856555"/>
              <a:gd name="connsiteY1610" fmla="*/ 141781 h 4071735"/>
              <a:gd name="connsiteX1611" fmla="*/ 10889039 w 11856555"/>
              <a:gd name="connsiteY1611" fmla="*/ 129918 h 4071735"/>
              <a:gd name="connsiteX1612" fmla="*/ 10880075 w 11856555"/>
              <a:gd name="connsiteY1612" fmla="*/ 127979 h 4071735"/>
              <a:gd name="connsiteX1613" fmla="*/ 10926373 w 11856555"/>
              <a:gd name="connsiteY1613" fmla="*/ 125130 h 4071735"/>
              <a:gd name="connsiteX1614" fmla="*/ 10917394 w 11856555"/>
              <a:gd name="connsiteY1614" fmla="*/ 130312 h 4071735"/>
              <a:gd name="connsiteX1615" fmla="*/ 10936126 w 11856555"/>
              <a:gd name="connsiteY1615" fmla="*/ 128642 h 4071735"/>
              <a:gd name="connsiteX1616" fmla="*/ 10926373 w 11856555"/>
              <a:gd name="connsiteY1616" fmla="*/ 125130 h 4071735"/>
              <a:gd name="connsiteX1617" fmla="*/ 11349985 w 11856555"/>
              <a:gd name="connsiteY1617" fmla="*/ 119964 h 4071735"/>
              <a:gd name="connsiteX1618" fmla="*/ 11338984 w 11856555"/>
              <a:gd name="connsiteY1618" fmla="*/ 136550 h 4071735"/>
              <a:gd name="connsiteX1619" fmla="*/ 11356425 w 11856555"/>
              <a:gd name="connsiteY1619" fmla="*/ 120395 h 4071735"/>
              <a:gd name="connsiteX1620" fmla="*/ 11349985 w 11856555"/>
              <a:gd name="connsiteY1620" fmla="*/ 119964 h 4071735"/>
              <a:gd name="connsiteX1621" fmla="*/ 10949628 w 11856555"/>
              <a:gd name="connsiteY1621" fmla="*/ 89473 h 4071735"/>
              <a:gd name="connsiteX1622" fmla="*/ 10989933 w 11856555"/>
              <a:gd name="connsiteY1622" fmla="*/ 118007 h 4071735"/>
              <a:gd name="connsiteX1623" fmla="*/ 10949628 w 11856555"/>
              <a:gd name="connsiteY1623" fmla="*/ 89473 h 4071735"/>
              <a:gd name="connsiteX1624" fmla="*/ 11264419 w 11856555"/>
              <a:gd name="connsiteY1624" fmla="*/ 40 h 4071735"/>
              <a:gd name="connsiteX1625" fmla="*/ 11218008 w 11856555"/>
              <a:gd name="connsiteY1625" fmla="*/ 71398 h 4071735"/>
              <a:gd name="connsiteX1626" fmla="*/ 11509640 w 11856555"/>
              <a:gd name="connsiteY1626" fmla="*/ 60013 h 4071735"/>
              <a:gd name="connsiteX1627" fmla="*/ 11234148 w 11856555"/>
              <a:gd name="connsiteY1627" fmla="*/ 210144 h 4071735"/>
              <a:gd name="connsiteX1628" fmla="*/ 10968927 w 11856555"/>
              <a:gd name="connsiteY1628" fmla="*/ 327232 h 4071735"/>
              <a:gd name="connsiteX1629" fmla="*/ 11049923 w 11856555"/>
              <a:gd name="connsiteY1629" fmla="*/ 346299 h 4071735"/>
              <a:gd name="connsiteX1630" fmla="*/ 11248090 w 11856555"/>
              <a:gd name="connsiteY1630" fmla="*/ 366606 h 4071735"/>
              <a:gd name="connsiteX1631" fmla="*/ 11022271 w 11856555"/>
              <a:gd name="connsiteY1631" fmla="*/ 459742 h 4071735"/>
              <a:gd name="connsiteX1632" fmla="*/ 10954513 w 11856555"/>
              <a:gd name="connsiteY1632" fmla="*/ 483303 h 4071735"/>
              <a:gd name="connsiteX1633" fmla="*/ 10869249 w 11856555"/>
              <a:gd name="connsiteY1633" fmla="*/ 543470 h 4071735"/>
              <a:gd name="connsiteX1634" fmla="*/ 10903290 w 11856555"/>
              <a:gd name="connsiteY1634" fmla="*/ 522913 h 4071735"/>
              <a:gd name="connsiteX1635" fmla="*/ 10892952 w 11856555"/>
              <a:gd name="connsiteY1635" fmla="*/ 576404 h 4071735"/>
              <a:gd name="connsiteX1636" fmla="*/ 11169154 w 11856555"/>
              <a:gd name="connsiteY1636" fmla="*/ 455415 h 4071735"/>
              <a:gd name="connsiteX1637" fmla="*/ 11254155 w 11856555"/>
              <a:gd name="connsiteY1637" fmla="*/ 477045 h 4071735"/>
              <a:gd name="connsiteX1638" fmla="*/ 11250602 w 11856555"/>
              <a:gd name="connsiteY1638" fmla="*/ 500725 h 4071735"/>
              <a:gd name="connsiteX1639" fmla="*/ 10927307 w 11856555"/>
              <a:gd name="connsiteY1639" fmla="*/ 707685 h 4071735"/>
              <a:gd name="connsiteX1640" fmla="*/ 11634359 w 11856555"/>
              <a:gd name="connsiteY1640" fmla="*/ 675305 h 4071735"/>
              <a:gd name="connsiteX1641" fmla="*/ 11662035 w 11856555"/>
              <a:gd name="connsiteY1641" fmla="*/ 669910 h 4071735"/>
              <a:gd name="connsiteX1642" fmla="*/ 11653450 w 11856555"/>
              <a:gd name="connsiteY1642" fmla="*/ 678023 h 4071735"/>
              <a:gd name="connsiteX1643" fmla="*/ 11840311 w 11856555"/>
              <a:gd name="connsiteY1643" fmla="*/ 719781 h 4071735"/>
              <a:gd name="connsiteX1644" fmla="*/ 11822758 w 11856555"/>
              <a:gd name="connsiteY1644" fmla="*/ 729377 h 4071735"/>
              <a:gd name="connsiteX1645" fmla="*/ 11798890 w 11856555"/>
              <a:gd name="connsiteY1645" fmla="*/ 731654 h 4071735"/>
              <a:gd name="connsiteX1646" fmla="*/ 11795613 w 11856555"/>
              <a:gd name="connsiteY1646" fmla="*/ 726685 h 4071735"/>
              <a:gd name="connsiteX1647" fmla="*/ 11798167 w 11856555"/>
              <a:gd name="connsiteY1647" fmla="*/ 731722 h 4071735"/>
              <a:gd name="connsiteX1648" fmla="*/ 11793624 w 11856555"/>
              <a:gd name="connsiteY1648" fmla="*/ 732155 h 4071735"/>
              <a:gd name="connsiteX1649" fmla="*/ 11773911 w 11856555"/>
              <a:gd name="connsiteY1649" fmla="*/ 737381 h 4071735"/>
              <a:gd name="connsiteX1650" fmla="*/ 11803799 w 11856555"/>
              <a:gd name="connsiteY1650" fmla="*/ 739097 h 4071735"/>
              <a:gd name="connsiteX1651" fmla="*/ 11801819 w 11856555"/>
              <a:gd name="connsiteY1651" fmla="*/ 736094 h 4071735"/>
              <a:gd name="connsiteX1652" fmla="*/ 11808385 w 11856555"/>
              <a:gd name="connsiteY1652" fmla="*/ 737595 h 4071735"/>
              <a:gd name="connsiteX1653" fmla="*/ 11835400 w 11856555"/>
              <a:gd name="connsiteY1653" fmla="*/ 749424 h 4071735"/>
              <a:gd name="connsiteX1654" fmla="*/ 11844184 w 11856555"/>
              <a:gd name="connsiteY1654" fmla="*/ 763244 h 4071735"/>
              <a:gd name="connsiteX1655" fmla="*/ 11605054 w 11856555"/>
              <a:gd name="connsiteY1655" fmla="*/ 918895 h 4071735"/>
              <a:gd name="connsiteX1656" fmla="*/ 11660346 w 11856555"/>
              <a:gd name="connsiteY1656" fmla="*/ 946093 h 4071735"/>
              <a:gd name="connsiteX1657" fmla="*/ 11418701 w 11856555"/>
              <a:gd name="connsiteY1657" fmla="*/ 1052320 h 4071735"/>
              <a:gd name="connsiteX1658" fmla="*/ 11267167 w 11856555"/>
              <a:gd name="connsiteY1658" fmla="*/ 1089188 h 4071735"/>
              <a:gd name="connsiteX1659" fmla="*/ 11320906 w 11856555"/>
              <a:gd name="connsiteY1659" fmla="*/ 1099001 h 4071735"/>
              <a:gd name="connsiteX1660" fmla="*/ 11252441 w 11856555"/>
              <a:gd name="connsiteY1660" fmla="*/ 1140256 h 4071735"/>
              <a:gd name="connsiteX1661" fmla="*/ 11215628 w 11856555"/>
              <a:gd name="connsiteY1661" fmla="*/ 1143634 h 4071735"/>
              <a:gd name="connsiteX1662" fmla="*/ 10772722 w 11856555"/>
              <a:gd name="connsiteY1662" fmla="*/ 1204252 h 4071735"/>
              <a:gd name="connsiteX1663" fmla="*/ 10721781 w 11856555"/>
              <a:gd name="connsiteY1663" fmla="*/ 1218953 h 4071735"/>
              <a:gd name="connsiteX1664" fmla="*/ 10672222 w 11856555"/>
              <a:gd name="connsiteY1664" fmla="*/ 1223846 h 4071735"/>
              <a:gd name="connsiteX1665" fmla="*/ 10619469 w 11856555"/>
              <a:gd name="connsiteY1665" fmla="*/ 1233863 h 4071735"/>
              <a:gd name="connsiteX1666" fmla="*/ 10608262 w 11856555"/>
              <a:gd name="connsiteY1666" fmla="*/ 1229814 h 4071735"/>
              <a:gd name="connsiteX1667" fmla="*/ 10606192 w 11856555"/>
              <a:gd name="connsiteY1667" fmla="*/ 1233563 h 4071735"/>
              <a:gd name="connsiteX1668" fmla="*/ 10607615 w 11856555"/>
              <a:gd name="connsiteY1668" fmla="*/ 1236114 h 4071735"/>
              <a:gd name="connsiteX1669" fmla="*/ 10583970 w 11856555"/>
              <a:gd name="connsiteY1669" fmla="*/ 1240602 h 4071735"/>
              <a:gd name="connsiteX1670" fmla="*/ 10613708 w 11856555"/>
              <a:gd name="connsiteY1670" fmla="*/ 1245044 h 4071735"/>
              <a:gd name="connsiteX1671" fmla="*/ 10620520 w 11856555"/>
              <a:gd name="connsiteY1671" fmla="*/ 1252229 h 4071735"/>
              <a:gd name="connsiteX1672" fmla="*/ 10451161 w 11856555"/>
              <a:gd name="connsiteY1672" fmla="*/ 1293279 h 4071735"/>
              <a:gd name="connsiteX1673" fmla="*/ 10391870 w 11856555"/>
              <a:gd name="connsiteY1673" fmla="*/ 1314628 h 4071735"/>
              <a:gd name="connsiteX1674" fmla="*/ 10341028 w 11856555"/>
              <a:gd name="connsiteY1674" fmla="*/ 1324312 h 4071735"/>
              <a:gd name="connsiteX1675" fmla="*/ 10237428 w 11856555"/>
              <a:gd name="connsiteY1675" fmla="*/ 1356178 h 4071735"/>
              <a:gd name="connsiteX1676" fmla="*/ 10104758 w 11856555"/>
              <a:gd name="connsiteY1676" fmla="*/ 1350477 h 4071735"/>
              <a:gd name="connsiteX1677" fmla="*/ 10055730 w 11856555"/>
              <a:gd name="connsiteY1677" fmla="*/ 1372369 h 4071735"/>
              <a:gd name="connsiteX1678" fmla="*/ 10058910 w 11856555"/>
              <a:gd name="connsiteY1678" fmla="*/ 1364539 h 4071735"/>
              <a:gd name="connsiteX1679" fmla="*/ 10069683 w 11856555"/>
              <a:gd name="connsiteY1679" fmla="*/ 1359444 h 4071735"/>
              <a:gd name="connsiteX1680" fmla="*/ 10060674 w 11856555"/>
              <a:gd name="connsiteY1680" fmla="*/ 1357808 h 4071735"/>
              <a:gd name="connsiteX1681" fmla="*/ 10059692 w 11856555"/>
              <a:gd name="connsiteY1681" fmla="*/ 1354583 h 4071735"/>
              <a:gd name="connsiteX1682" fmla="*/ 10054606 w 11856555"/>
              <a:gd name="connsiteY1682" fmla="*/ 1357235 h 4071735"/>
              <a:gd name="connsiteX1683" fmla="*/ 10026402 w 11856555"/>
              <a:gd name="connsiteY1683" fmla="*/ 1364031 h 4071735"/>
              <a:gd name="connsiteX1684" fmla="*/ 9811571 w 11856555"/>
              <a:gd name="connsiteY1684" fmla="*/ 1429172 h 4071735"/>
              <a:gd name="connsiteX1685" fmla="*/ 9667979 w 11856555"/>
              <a:gd name="connsiteY1685" fmla="*/ 1491615 h 4071735"/>
              <a:gd name="connsiteX1686" fmla="*/ 9668172 w 11856555"/>
              <a:gd name="connsiteY1686" fmla="*/ 1514962 h 4071735"/>
              <a:gd name="connsiteX1687" fmla="*/ 9718231 w 11856555"/>
              <a:gd name="connsiteY1687" fmla="*/ 1504661 h 4071735"/>
              <a:gd name="connsiteX1688" fmla="*/ 10096264 w 11856555"/>
              <a:gd name="connsiteY1688" fmla="*/ 1378979 h 4071735"/>
              <a:gd name="connsiteX1689" fmla="*/ 10138340 w 11856555"/>
              <a:gd name="connsiteY1689" fmla="*/ 1362621 h 4071735"/>
              <a:gd name="connsiteX1690" fmla="*/ 10153352 w 11856555"/>
              <a:gd name="connsiteY1690" fmla="*/ 1379156 h 4071735"/>
              <a:gd name="connsiteX1691" fmla="*/ 10185804 w 11856555"/>
              <a:gd name="connsiteY1691" fmla="*/ 1383002 h 4071735"/>
              <a:gd name="connsiteX1692" fmla="*/ 10247902 w 11856555"/>
              <a:gd name="connsiteY1692" fmla="*/ 1370653 h 4071735"/>
              <a:gd name="connsiteX1693" fmla="*/ 10102039 w 11856555"/>
              <a:gd name="connsiteY1693" fmla="*/ 1447096 h 4071735"/>
              <a:gd name="connsiteX1694" fmla="*/ 10301693 w 11856555"/>
              <a:gd name="connsiteY1694" fmla="*/ 1420542 h 4071735"/>
              <a:gd name="connsiteX1695" fmla="*/ 10230706 w 11856555"/>
              <a:gd name="connsiteY1695" fmla="*/ 1450233 h 4071735"/>
              <a:gd name="connsiteX1696" fmla="*/ 10250223 w 11856555"/>
              <a:gd name="connsiteY1696" fmla="*/ 1469327 h 4071735"/>
              <a:gd name="connsiteX1697" fmla="*/ 10243686 w 11856555"/>
              <a:gd name="connsiteY1697" fmla="*/ 1473433 h 4071735"/>
              <a:gd name="connsiteX1698" fmla="*/ 10244388 w 11856555"/>
              <a:gd name="connsiteY1698" fmla="*/ 1489900 h 4071735"/>
              <a:gd name="connsiteX1699" fmla="*/ 10262950 w 11856555"/>
              <a:gd name="connsiteY1699" fmla="*/ 1486025 h 4071735"/>
              <a:gd name="connsiteX1700" fmla="*/ 10256798 w 11856555"/>
              <a:gd name="connsiteY1700" fmla="*/ 1488793 h 4071735"/>
              <a:gd name="connsiteX1701" fmla="*/ 10268072 w 11856555"/>
              <a:gd name="connsiteY1701" fmla="*/ 1485264 h 4071735"/>
              <a:gd name="connsiteX1702" fmla="*/ 10274684 w 11856555"/>
              <a:gd name="connsiteY1702" fmla="*/ 1490069 h 4071735"/>
              <a:gd name="connsiteX1703" fmla="*/ 10240237 w 11856555"/>
              <a:gd name="connsiteY1703" fmla="*/ 1492642 h 4071735"/>
              <a:gd name="connsiteX1704" fmla="*/ 10219593 w 11856555"/>
              <a:gd name="connsiteY1704" fmla="*/ 1495029 h 4071735"/>
              <a:gd name="connsiteX1705" fmla="*/ 10237189 w 11856555"/>
              <a:gd name="connsiteY1705" fmla="*/ 1507549 h 4071735"/>
              <a:gd name="connsiteX1706" fmla="*/ 10233227 w 11856555"/>
              <a:gd name="connsiteY1706" fmla="*/ 1512296 h 4071735"/>
              <a:gd name="connsiteX1707" fmla="*/ 10199888 w 11856555"/>
              <a:gd name="connsiteY1707" fmla="*/ 1549353 h 4071735"/>
              <a:gd name="connsiteX1708" fmla="*/ 10848853 w 11856555"/>
              <a:gd name="connsiteY1708" fmla="*/ 1395149 h 4071735"/>
              <a:gd name="connsiteX1709" fmla="*/ 10839097 w 11856555"/>
              <a:gd name="connsiteY1709" fmla="*/ 1433985 h 4071735"/>
              <a:gd name="connsiteX1710" fmla="*/ 10967312 w 11856555"/>
              <a:gd name="connsiteY1710" fmla="*/ 1410877 h 4071735"/>
              <a:gd name="connsiteX1711" fmla="*/ 10928875 w 11856555"/>
              <a:gd name="connsiteY1711" fmla="*/ 1466871 h 4071735"/>
              <a:gd name="connsiteX1712" fmla="*/ 11244410 w 11856555"/>
              <a:gd name="connsiteY1712" fmla="*/ 1427072 h 4071735"/>
              <a:gd name="connsiteX1713" fmla="*/ 11223933 w 11856555"/>
              <a:gd name="connsiteY1713" fmla="*/ 1472704 h 4071735"/>
              <a:gd name="connsiteX1714" fmla="*/ 11296662 w 11856555"/>
              <a:gd name="connsiteY1714" fmla="*/ 1483746 h 4071735"/>
              <a:gd name="connsiteX1715" fmla="*/ 11264386 w 11856555"/>
              <a:gd name="connsiteY1715" fmla="*/ 1503917 h 4071735"/>
              <a:gd name="connsiteX1716" fmla="*/ 11239698 w 11856555"/>
              <a:gd name="connsiteY1716" fmla="*/ 1500219 h 4071735"/>
              <a:gd name="connsiteX1717" fmla="*/ 11233796 w 11856555"/>
              <a:gd name="connsiteY1717" fmla="*/ 1496330 h 4071735"/>
              <a:gd name="connsiteX1718" fmla="*/ 11239360 w 11856555"/>
              <a:gd name="connsiteY1718" fmla="*/ 1500169 h 4071735"/>
              <a:gd name="connsiteX1719" fmla="*/ 11239698 w 11856555"/>
              <a:gd name="connsiteY1719" fmla="*/ 1500219 h 4071735"/>
              <a:gd name="connsiteX1720" fmla="*/ 11242128 w 11856555"/>
              <a:gd name="connsiteY1720" fmla="*/ 1501822 h 4071735"/>
              <a:gd name="connsiteX1721" fmla="*/ 11259907 w 11856555"/>
              <a:gd name="connsiteY1721" fmla="*/ 1516227 h 4071735"/>
              <a:gd name="connsiteX1722" fmla="*/ 10769325 w 11856555"/>
              <a:gd name="connsiteY1722" fmla="*/ 1667999 h 4071735"/>
              <a:gd name="connsiteX1723" fmla="*/ 10990100 w 11856555"/>
              <a:gd name="connsiteY1723" fmla="*/ 1645406 h 4071735"/>
              <a:gd name="connsiteX1724" fmla="*/ 10890431 w 11856555"/>
              <a:gd name="connsiteY1724" fmla="*/ 1692254 h 4071735"/>
              <a:gd name="connsiteX1725" fmla="*/ 11001851 w 11856555"/>
              <a:gd name="connsiteY1725" fmla="*/ 1734894 h 4071735"/>
              <a:gd name="connsiteX1726" fmla="*/ 10995811 w 11856555"/>
              <a:gd name="connsiteY1726" fmla="*/ 1742812 h 4071735"/>
              <a:gd name="connsiteX1727" fmla="*/ 10993681 w 11856555"/>
              <a:gd name="connsiteY1727" fmla="*/ 1742878 h 4071735"/>
              <a:gd name="connsiteX1728" fmla="*/ 10981761 w 11856555"/>
              <a:gd name="connsiteY1728" fmla="*/ 1742525 h 4071735"/>
              <a:gd name="connsiteX1729" fmla="*/ 10993186 w 11856555"/>
              <a:gd name="connsiteY1729" fmla="*/ 1746253 h 4071735"/>
              <a:gd name="connsiteX1730" fmla="*/ 10995811 w 11856555"/>
              <a:gd name="connsiteY1730" fmla="*/ 1742812 h 4071735"/>
              <a:gd name="connsiteX1731" fmla="*/ 11013127 w 11856555"/>
              <a:gd name="connsiteY1731" fmla="*/ 1742285 h 4071735"/>
              <a:gd name="connsiteX1732" fmla="*/ 11046482 w 11856555"/>
              <a:gd name="connsiteY1732" fmla="*/ 1748439 h 4071735"/>
              <a:gd name="connsiteX1733" fmla="*/ 11020901 w 11856555"/>
              <a:gd name="connsiteY1733" fmla="*/ 1800368 h 4071735"/>
              <a:gd name="connsiteX1734" fmla="*/ 11080650 w 11856555"/>
              <a:gd name="connsiteY1734" fmla="*/ 1771679 h 4071735"/>
              <a:gd name="connsiteX1735" fmla="*/ 11123425 w 11856555"/>
              <a:gd name="connsiteY1735" fmla="*/ 1780279 h 4071735"/>
              <a:gd name="connsiteX1736" fmla="*/ 11164268 w 11856555"/>
              <a:gd name="connsiteY1736" fmla="*/ 1773923 h 4071735"/>
              <a:gd name="connsiteX1737" fmla="*/ 11160290 w 11856555"/>
              <a:gd name="connsiteY1737" fmla="*/ 1796708 h 4071735"/>
              <a:gd name="connsiteX1738" fmla="*/ 11223589 w 11856555"/>
              <a:gd name="connsiteY1738" fmla="*/ 1829034 h 4071735"/>
              <a:gd name="connsiteX1739" fmla="*/ 11493512 w 11856555"/>
              <a:gd name="connsiteY1739" fmla="*/ 1913038 h 4071735"/>
              <a:gd name="connsiteX1740" fmla="*/ 10961142 w 11856555"/>
              <a:gd name="connsiteY1740" fmla="*/ 1998445 h 4071735"/>
              <a:gd name="connsiteX1741" fmla="*/ 11032707 w 11856555"/>
              <a:gd name="connsiteY1741" fmla="*/ 2038795 h 4071735"/>
              <a:gd name="connsiteX1742" fmla="*/ 11210070 w 11856555"/>
              <a:gd name="connsiteY1742" fmla="*/ 2122287 h 4071735"/>
              <a:gd name="connsiteX1743" fmla="*/ 10994656 w 11856555"/>
              <a:gd name="connsiteY1743" fmla="*/ 2141483 h 4071735"/>
              <a:gd name="connsiteX1744" fmla="*/ 10930968 w 11856555"/>
              <a:gd name="connsiteY1744" fmla="*/ 2147158 h 4071735"/>
              <a:gd name="connsiteX1745" fmla="*/ 10888595 w 11856555"/>
              <a:gd name="connsiteY1745" fmla="*/ 2158965 h 4071735"/>
              <a:gd name="connsiteX1746" fmla="*/ 10871360 w 11856555"/>
              <a:gd name="connsiteY1746" fmla="*/ 2166119 h 4071735"/>
              <a:gd name="connsiteX1747" fmla="*/ 10871293 w 11856555"/>
              <a:gd name="connsiteY1747" fmla="*/ 2166074 h 4071735"/>
              <a:gd name="connsiteX1748" fmla="*/ 10871160 w 11856555"/>
              <a:gd name="connsiteY1748" fmla="*/ 2166203 h 4071735"/>
              <a:gd name="connsiteX1749" fmla="*/ 10860318 w 11856555"/>
              <a:gd name="connsiteY1749" fmla="*/ 2170703 h 4071735"/>
              <a:gd name="connsiteX1750" fmla="*/ 10847385 w 11856555"/>
              <a:gd name="connsiteY1750" fmla="*/ 2183810 h 4071735"/>
              <a:gd name="connsiteX1751" fmla="*/ 10863468 w 11856555"/>
              <a:gd name="connsiteY1751" fmla="*/ 2173616 h 4071735"/>
              <a:gd name="connsiteX1752" fmla="*/ 10871160 w 11856555"/>
              <a:gd name="connsiteY1752" fmla="*/ 2166203 h 4071735"/>
              <a:gd name="connsiteX1753" fmla="*/ 10871360 w 11856555"/>
              <a:gd name="connsiteY1753" fmla="*/ 2166119 h 4071735"/>
              <a:gd name="connsiteX1754" fmla="*/ 10880327 w 11856555"/>
              <a:gd name="connsiteY1754" fmla="*/ 2172113 h 4071735"/>
              <a:gd name="connsiteX1755" fmla="*/ 10865727 w 11856555"/>
              <a:gd name="connsiteY1755" fmla="*/ 2220142 h 4071735"/>
              <a:gd name="connsiteX1756" fmla="*/ 10904870 w 11856555"/>
              <a:gd name="connsiteY1756" fmla="*/ 2193290 h 4071735"/>
              <a:gd name="connsiteX1757" fmla="*/ 10911262 w 11856555"/>
              <a:gd name="connsiteY1757" fmla="*/ 2189466 h 4071735"/>
              <a:gd name="connsiteX1758" fmla="*/ 10912880 w 11856555"/>
              <a:gd name="connsiteY1758" fmla="*/ 2198418 h 4071735"/>
              <a:gd name="connsiteX1759" fmla="*/ 11130168 w 11856555"/>
              <a:gd name="connsiteY1759" fmla="*/ 2179055 h 4071735"/>
              <a:gd name="connsiteX1760" fmla="*/ 11202508 w 11856555"/>
              <a:gd name="connsiteY1760" fmla="*/ 2228099 h 4071735"/>
              <a:gd name="connsiteX1761" fmla="*/ 11196822 w 11856555"/>
              <a:gd name="connsiteY1761" fmla="*/ 2249047 h 4071735"/>
              <a:gd name="connsiteX1762" fmla="*/ 10543274 w 11856555"/>
              <a:gd name="connsiteY1762" fmla="*/ 2415345 h 4071735"/>
              <a:gd name="connsiteX1763" fmla="*/ 9816668 w 11856555"/>
              <a:gd name="connsiteY1763" fmla="*/ 2588151 h 4071735"/>
              <a:gd name="connsiteX1764" fmla="*/ 9889789 w 11856555"/>
              <a:gd name="connsiteY1764" fmla="*/ 2561191 h 4071735"/>
              <a:gd name="connsiteX1765" fmla="*/ 9902968 w 11856555"/>
              <a:gd name="connsiteY1765" fmla="*/ 2539573 h 4071735"/>
              <a:gd name="connsiteX1766" fmla="*/ 9490413 w 11856555"/>
              <a:gd name="connsiteY1766" fmla="*/ 2634746 h 4071735"/>
              <a:gd name="connsiteX1767" fmla="*/ 7884833 w 11856555"/>
              <a:gd name="connsiteY1767" fmla="*/ 3028982 h 4071735"/>
              <a:gd name="connsiteX1768" fmla="*/ 6245571 w 11856555"/>
              <a:gd name="connsiteY1768" fmla="*/ 3535237 h 4071735"/>
              <a:gd name="connsiteX1769" fmla="*/ 5741751 w 11856555"/>
              <a:gd name="connsiteY1769" fmla="*/ 3696984 h 4071735"/>
              <a:gd name="connsiteX1770" fmla="*/ 5744417 w 11856555"/>
              <a:gd name="connsiteY1770" fmla="*/ 3692835 h 4071735"/>
              <a:gd name="connsiteX1771" fmla="*/ 5732281 w 11856555"/>
              <a:gd name="connsiteY1771" fmla="*/ 3691726 h 4071735"/>
              <a:gd name="connsiteX1772" fmla="*/ 5723190 w 11856555"/>
              <a:gd name="connsiteY1772" fmla="*/ 3702943 h 4071735"/>
              <a:gd name="connsiteX1773" fmla="*/ 5720838 w 11856555"/>
              <a:gd name="connsiteY1773" fmla="*/ 3703697 h 4071735"/>
              <a:gd name="connsiteX1774" fmla="*/ 5155202 w 11856555"/>
              <a:gd name="connsiteY1774" fmla="*/ 3818352 h 4071735"/>
              <a:gd name="connsiteX1775" fmla="*/ 5322113 w 11856555"/>
              <a:gd name="connsiteY1775" fmla="*/ 3742149 h 4071735"/>
              <a:gd name="connsiteX1776" fmla="*/ 5657716 w 11856555"/>
              <a:gd name="connsiteY1776" fmla="*/ 3585932 h 4071735"/>
              <a:gd name="connsiteX1777" fmla="*/ 5733092 w 11856555"/>
              <a:gd name="connsiteY1777" fmla="*/ 3561903 h 4071735"/>
              <a:gd name="connsiteX1778" fmla="*/ 5753090 w 11856555"/>
              <a:gd name="connsiteY1778" fmla="*/ 3561735 h 4071735"/>
              <a:gd name="connsiteX1779" fmla="*/ 5860174 w 11856555"/>
              <a:gd name="connsiteY1779" fmla="*/ 3529925 h 4071735"/>
              <a:gd name="connsiteX1780" fmla="*/ 5884517 w 11856555"/>
              <a:gd name="connsiteY1780" fmla="*/ 3519180 h 4071735"/>
              <a:gd name="connsiteX1781" fmla="*/ 5953138 w 11856555"/>
              <a:gd name="connsiteY1781" fmla="*/ 3504882 h 4071735"/>
              <a:gd name="connsiteX1782" fmla="*/ 5995690 w 11856555"/>
              <a:gd name="connsiteY1782" fmla="*/ 3503977 h 4071735"/>
              <a:gd name="connsiteX1783" fmla="*/ 5969916 w 11856555"/>
              <a:gd name="connsiteY1783" fmla="*/ 3532558 h 4071735"/>
              <a:gd name="connsiteX1784" fmla="*/ 6081663 w 11856555"/>
              <a:gd name="connsiteY1784" fmla="*/ 3472950 h 4071735"/>
              <a:gd name="connsiteX1785" fmla="*/ 6630829 w 11856555"/>
              <a:gd name="connsiteY1785" fmla="*/ 3321797 h 4071735"/>
              <a:gd name="connsiteX1786" fmla="*/ 7395160 w 11856555"/>
              <a:gd name="connsiteY1786" fmla="*/ 3063856 h 4071735"/>
              <a:gd name="connsiteX1787" fmla="*/ 7560398 w 11856555"/>
              <a:gd name="connsiteY1787" fmla="*/ 2992045 h 4071735"/>
              <a:gd name="connsiteX1788" fmla="*/ 7607812 w 11856555"/>
              <a:gd name="connsiteY1788" fmla="*/ 2969572 h 4071735"/>
              <a:gd name="connsiteX1789" fmla="*/ 7635377 w 11856555"/>
              <a:gd name="connsiteY1789" fmla="*/ 2961134 h 4071735"/>
              <a:gd name="connsiteX1790" fmla="*/ 8161879 w 11856555"/>
              <a:gd name="connsiteY1790" fmla="*/ 2811543 h 4071735"/>
              <a:gd name="connsiteX1791" fmla="*/ 7669379 w 11856555"/>
              <a:gd name="connsiteY1791" fmla="*/ 2940391 h 4071735"/>
              <a:gd name="connsiteX1792" fmla="*/ 7607812 w 11856555"/>
              <a:gd name="connsiteY1792" fmla="*/ 2969572 h 4071735"/>
              <a:gd name="connsiteX1793" fmla="*/ 7109363 w 11856555"/>
              <a:gd name="connsiteY1793" fmla="*/ 3122180 h 4071735"/>
              <a:gd name="connsiteX1794" fmla="*/ 6056602 w 11856555"/>
              <a:gd name="connsiteY1794" fmla="*/ 3445980 h 4071735"/>
              <a:gd name="connsiteX1795" fmla="*/ 5970021 w 11856555"/>
              <a:gd name="connsiteY1795" fmla="*/ 3481440 h 4071735"/>
              <a:gd name="connsiteX1796" fmla="*/ 5932753 w 11856555"/>
              <a:gd name="connsiteY1796" fmla="*/ 3497889 h 4071735"/>
              <a:gd name="connsiteX1797" fmla="*/ 5912180 w 11856555"/>
              <a:gd name="connsiteY1797" fmla="*/ 3496450 h 4071735"/>
              <a:gd name="connsiteX1798" fmla="*/ 5899899 w 11856555"/>
              <a:gd name="connsiteY1798" fmla="*/ 3509592 h 4071735"/>
              <a:gd name="connsiteX1799" fmla="*/ 5916469 w 11856555"/>
              <a:gd name="connsiteY1799" fmla="*/ 3504830 h 4071735"/>
              <a:gd name="connsiteX1800" fmla="*/ 5930300 w 11856555"/>
              <a:gd name="connsiteY1800" fmla="*/ 3498973 h 4071735"/>
              <a:gd name="connsiteX1801" fmla="*/ 5884517 w 11856555"/>
              <a:gd name="connsiteY1801" fmla="*/ 3519180 h 4071735"/>
              <a:gd name="connsiteX1802" fmla="*/ 5874595 w 11856555"/>
              <a:gd name="connsiteY1802" fmla="*/ 3521247 h 4071735"/>
              <a:gd name="connsiteX1803" fmla="*/ 5772106 w 11856555"/>
              <a:gd name="connsiteY1803" fmla="*/ 3549466 h 4071735"/>
              <a:gd name="connsiteX1804" fmla="*/ 5733092 w 11856555"/>
              <a:gd name="connsiteY1804" fmla="*/ 3561903 h 4071735"/>
              <a:gd name="connsiteX1805" fmla="*/ 5708716 w 11856555"/>
              <a:gd name="connsiteY1805" fmla="*/ 3562109 h 4071735"/>
              <a:gd name="connsiteX1806" fmla="*/ 5697646 w 11856555"/>
              <a:gd name="connsiteY1806" fmla="*/ 3557235 h 4071735"/>
              <a:gd name="connsiteX1807" fmla="*/ 5701536 w 11856555"/>
              <a:gd name="connsiteY1807" fmla="*/ 3550632 h 4071735"/>
              <a:gd name="connsiteX1808" fmla="*/ 5689490 w 11856555"/>
              <a:gd name="connsiteY1808" fmla="*/ 3553166 h 4071735"/>
              <a:gd name="connsiteX1809" fmla="*/ 5689286 w 11856555"/>
              <a:gd name="connsiteY1809" fmla="*/ 3553553 h 4071735"/>
              <a:gd name="connsiteX1810" fmla="*/ 5674796 w 11856555"/>
              <a:gd name="connsiteY1810" fmla="*/ 3547174 h 4071735"/>
              <a:gd name="connsiteX1811" fmla="*/ 5349956 w 11856555"/>
              <a:gd name="connsiteY1811" fmla="*/ 3652054 h 4071735"/>
              <a:gd name="connsiteX1812" fmla="*/ 5381158 w 11856555"/>
              <a:gd name="connsiteY1812" fmla="*/ 3599624 h 4071735"/>
              <a:gd name="connsiteX1813" fmla="*/ 5262176 w 11856555"/>
              <a:gd name="connsiteY1813" fmla="*/ 3662795 h 4071735"/>
              <a:gd name="connsiteX1814" fmla="*/ 5188237 w 11856555"/>
              <a:gd name="connsiteY1814" fmla="*/ 3667331 h 4071735"/>
              <a:gd name="connsiteX1815" fmla="*/ 5177337 w 11856555"/>
              <a:gd name="connsiteY1815" fmla="*/ 3674625 h 4071735"/>
              <a:gd name="connsiteX1816" fmla="*/ 5174637 w 11856555"/>
              <a:gd name="connsiteY1816" fmla="*/ 3660376 h 4071735"/>
              <a:gd name="connsiteX1817" fmla="*/ 5174520 w 11856555"/>
              <a:gd name="connsiteY1817" fmla="*/ 3659056 h 4071735"/>
              <a:gd name="connsiteX1818" fmla="*/ 5180395 w 11856555"/>
              <a:gd name="connsiteY1818" fmla="*/ 3658767 h 4071735"/>
              <a:gd name="connsiteX1819" fmla="*/ 5187573 w 11856555"/>
              <a:gd name="connsiteY1819" fmla="*/ 3651921 h 4071735"/>
              <a:gd name="connsiteX1820" fmla="*/ 5181025 w 11856555"/>
              <a:gd name="connsiteY1820" fmla="*/ 3649949 h 4071735"/>
              <a:gd name="connsiteX1821" fmla="*/ 5174278 w 11856555"/>
              <a:gd name="connsiteY1821" fmla="*/ 3656334 h 4071735"/>
              <a:gd name="connsiteX1822" fmla="*/ 5172733 w 11856555"/>
              <a:gd name="connsiteY1822" fmla="*/ 3639005 h 4071735"/>
              <a:gd name="connsiteX1823" fmla="*/ 5176401 w 11856555"/>
              <a:gd name="connsiteY1823" fmla="*/ 3632472 h 4071735"/>
              <a:gd name="connsiteX1824" fmla="*/ 5153663 w 11856555"/>
              <a:gd name="connsiteY1824" fmla="*/ 3631580 h 4071735"/>
              <a:gd name="connsiteX1825" fmla="*/ 5161091 w 11856555"/>
              <a:gd name="connsiteY1825" fmla="*/ 3651359 h 4071735"/>
              <a:gd name="connsiteX1826" fmla="*/ 5133767 w 11856555"/>
              <a:gd name="connsiteY1826" fmla="*/ 3662556 h 4071735"/>
              <a:gd name="connsiteX1827" fmla="*/ 5099210 w 11856555"/>
              <a:gd name="connsiteY1827" fmla="*/ 3677317 h 4071735"/>
              <a:gd name="connsiteX1828" fmla="*/ 5012464 w 11856555"/>
              <a:gd name="connsiteY1828" fmla="*/ 3699650 h 4071735"/>
              <a:gd name="connsiteX1829" fmla="*/ 4915831 w 11856555"/>
              <a:gd name="connsiteY1829" fmla="*/ 3717023 h 4071735"/>
              <a:gd name="connsiteX1830" fmla="*/ 4888537 w 11856555"/>
              <a:gd name="connsiteY1830" fmla="*/ 3688790 h 4071735"/>
              <a:gd name="connsiteX1831" fmla="*/ 4878961 w 11856555"/>
              <a:gd name="connsiteY1831" fmla="*/ 3700890 h 4071735"/>
              <a:gd name="connsiteX1832" fmla="*/ 4877405 w 11856555"/>
              <a:gd name="connsiteY1832" fmla="*/ 3698954 h 4071735"/>
              <a:gd name="connsiteX1833" fmla="*/ 4877659 w 11856555"/>
              <a:gd name="connsiteY1833" fmla="*/ 3701806 h 4071735"/>
              <a:gd name="connsiteX1834" fmla="*/ 4877923 w 11856555"/>
              <a:gd name="connsiteY1834" fmla="*/ 3702203 h 4071735"/>
              <a:gd name="connsiteX1835" fmla="*/ 4865230 w 11856555"/>
              <a:gd name="connsiteY1835" fmla="*/ 3718247 h 4071735"/>
              <a:gd name="connsiteX1836" fmla="*/ 4849395 w 11856555"/>
              <a:gd name="connsiteY1836" fmla="*/ 3732081 h 4071735"/>
              <a:gd name="connsiteX1837" fmla="*/ 4842771 w 11856555"/>
              <a:gd name="connsiteY1837" fmla="*/ 3715501 h 4071735"/>
              <a:gd name="connsiteX1838" fmla="*/ 4835147 w 11856555"/>
              <a:gd name="connsiteY1838" fmla="*/ 3704416 h 4071735"/>
              <a:gd name="connsiteX1839" fmla="*/ 4850793 w 11856555"/>
              <a:gd name="connsiteY1839" fmla="*/ 3690647 h 4071735"/>
              <a:gd name="connsiteX1840" fmla="*/ 4826567 w 11856555"/>
              <a:gd name="connsiteY1840" fmla="*/ 3689931 h 4071735"/>
              <a:gd name="connsiteX1841" fmla="*/ 4930691 w 11856555"/>
              <a:gd name="connsiteY1841" fmla="*/ 3671892 h 4071735"/>
              <a:gd name="connsiteX1842" fmla="*/ 5166007 w 11856555"/>
              <a:gd name="connsiteY1842" fmla="*/ 3537024 h 4071735"/>
              <a:gd name="connsiteX1843" fmla="*/ 5153992 w 11856555"/>
              <a:gd name="connsiteY1843" fmla="*/ 3529332 h 4071735"/>
              <a:gd name="connsiteX1844" fmla="*/ 5162195 w 11856555"/>
              <a:gd name="connsiteY1844" fmla="*/ 3557806 h 4071735"/>
              <a:gd name="connsiteX1845" fmla="*/ 5465460 w 11856555"/>
              <a:gd name="connsiteY1845" fmla="*/ 3422724 h 4071735"/>
              <a:gd name="connsiteX1846" fmla="*/ 4878377 w 11856555"/>
              <a:gd name="connsiteY1846" fmla="*/ 3550973 h 4071735"/>
              <a:gd name="connsiteX1847" fmla="*/ 4258318 w 11856555"/>
              <a:gd name="connsiteY1847" fmla="*/ 3732902 h 4071735"/>
              <a:gd name="connsiteX1848" fmla="*/ 3890607 w 11856555"/>
              <a:gd name="connsiteY1848" fmla="*/ 3847740 h 4071735"/>
              <a:gd name="connsiteX1849" fmla="*/ 3888819 w 11856555"/>
              <a:gd name="connsiteY1849" fmla="*/ 3846734 h 4071735"/>
              <a:gd name="connsiteX1850" fmla="*/ 3886773 w 11856555"/>
              <a:gd name="connsiteY1850" fmla="*/ 3848938 h 4071735"/>
              <a:gd name="connsiteX1851" fmla="*/ 3681645 w 11856555"/>
              <a:gd name="connsiteY1851" fmla="*/ 3913001 h 4071735"/>
              <a:gd name="connsiteX1852" fmla="*/ 3686509 w 11856555"/>
              <a:gd name="connsiteY1852" fmla="*/ 3905422 h 4071735"/>
              <a:gd name="connsiteX1853" fmla="*/ 3664805 w 11856555"/>
              <a:gd name="connsiteY1853" fmla="*/ 3916117 h 4071735"/>
              <a:gd name="connsiteX1854" fmla="*/ 3670491 w 11856555"/>
              <a:gd name="connsiteY1854" fmla="*/ 3916485 h 4071735"/>
              <a:gd name="connsiteX1855" fmla="*/ 3661318 w 11856555"/>
              <a:gd name="connsiteY1855" fmla="*/ 3919348 h 4071735"/>
              <a:gd name="connsiteX1856" fmla="*/ 3095683 w 11856555"/>
              <a:gd name="connsiteY1856" fmla="*/ 4034003 h 4071735"/>
              <a:gd name="connsiteX1857" fmla="*/ 3262591 w 11856555"/>
              <a:gd name="connsiteY1857" fmla="*/ 3957800 h 4071735"/>
              <a:gd name="connsiteX1858" fmla="*/ 3598196 w 11856555"/>
              <a:gd name="connsiteY1858" fmla="*/ 3801582 h 4071735"/>
              <a:gd name="connsiteX1859" fmla="*/ 3673571 w 11856555"/>
              <a:gd name="connsiteY1859" fmla="*/ 3777554 h 4071735"/>
              <a:gd name="connsiteX1860" fmla="*/ 3693569 w 11856555"/>
              <a:gd name="connsiteY1860" fmla="*/ 3777387 h 4071735"/>
              <a:gd name="connsiteX1861" fmla="*/ 3800655 w 11856555"/>
              <a:gd name="connsiteY1861" fmla="*/ 3745576 h 4071735"/>
              <a:gd name="connsiteX1862" fmla="*/ 3825001 w 11856555"/>
              <a:gd name="connsiteY1862" fmla="*/ 3734830 h 4071735"/>
              <a:gd name="connsiteX1863" fmla="*/ 3893618 w 11856555"/>
              <a:gd name="connsiteY1863" fmla="*/ 3720532 h 4071735"/>
              <a:gd name="connsiteX1864" fmla="*/ 3936169 w 11856555"/>
              <a:gd name="connsiteY1864" fmla="*/ 3719627 h 4071735"/>
              <a:gd name="connsiteX1865" fmla="*/ 3910396 w 11856555"/>
              <a:gd name="connsiteY1865" fmla="*/ 3748208 h 4071735"/>
              <a:gd name="connsiteX1866" fmla="*/ 4022143 w 11856555"/>
              <a:gd name="connsiteY1866" fmla="*/ 3688602 h 4071735"/>
              <a:gd name="connsiteX1867" fmla="*/ 4571309 w 11856555"/>
              <a:gd name="connsiteY1867" fmla="*/ 3537448 h 4071735"/>
              <a:gd name="connsiteX1868" fmla="*/ 6035116 w 11856555"/>
              <a:gd name="connsiteY1868" fmla="*/ 3056548 h 4071735"/>
              <a:gd name="connsiteX1869" fmla="*/ 6015868 w 11856555"/>
              <a:gd name="connsiteY1869" fmla="*/ 3052423 h 4071735"/>
              <a:gd name="connsiteX1870" fmla="*/ 3997084 w 11856555"/>
              <a:gd name="connsiteY1870" fmla="*/ 3661630 h 4071735"/>
              <a:gd name="connsiteX1871" fmla="*/ 3910502 w 11856555"/>
              <a:gd name="connsiteY1871" fmla="*/ 3697090 h 4071735"/>
              <a:gd name="connsiteX1872" fmla="*/ 3825001 w 11856555"/>
              <a:gd name="connsiteY1872" fmla="*/ 3734830 h 4071735"/>
              <a:gd name="connsiteX1873" fmla="*/ 3815074 w 11856555"/>
              <a:gd name="connsiteY1873" fmla="*/ 3736897 h 4071735"/>
              <a:gd name="connsiteX1874" fmla="*/ 3712586 w 11856555"/>
              <a:gd name="connsiteY1874" fmla="*/ 3765116 h 4071735"/>
              <a:gd name="connsiteX1875" fmla="*/ 3673571 w 11856555"/>
              <a:gd name="connsiteY1875" fmla="*/ 3777554 h 4071735"/>
              <a:gd name="connsiteX1876" fmla="*/ 3649196 w 11856555"/>
              <a:gd name="connsiteY1876" fmla="*/ 3777759 h 4071735"/>
              <a:gd name="connsiteX1877" fmla="*/ 3637977 w 11856555"/>
              <a:gd name="connsiteY1877" fmla="*/ 3772819 h 4071735"/>
              <a:gd name="connsiteX1878" fmla="*/ 3643629 w 11856555"/>
              <a:gd name="connsiteY1878" fmla="*/ 3763218 h 4071735"/>
              <a:gd name="connsiteX1879" fmla="*/ 3631584 w 11856555"/>
              <a:gd name="connsiteY1879" fmla="*/ 3765752 h 4071735"/>
              <a:gd name="connsiteX1880" fmla="*/ 3629765 w 11856555"/>
              <a:gd name="connsiteY1880" fmla="*/ 3769203 h 4071735"/>
              <a:gd name="connsiteX1881" fmla="*/ 3615275 w 11856555"/>
              <a:gd name="connsiteY1881" fmla="*/ 3762824 h 4071735"/>
              <a:gd name="connsiteX1882" fmla="*/ 3290436 w 11856555"/>
              <a:gd name="connsiteY1882" fmla="*/ 3867704 h 4071735"/>
              <a:gd name="connsiteX1883" fmla="*/ 3321639 w 11856555"/>
              <a:gd name="connsiteY1883" fmla="*/ 3815275 h 4071735"/>
              <a:gd name="connsiteX1884" fmla="*/ 3202657 w 11856555"/>
              <a:gd name="connsiteY1884" fmla="*/ 3878446 h 4071735"/>
              <a:gd name="connsiteX1885" fmla="*/ 3128718 w 11856555"/>
              <a:gd name="connsiteY1885" fmla="*/ 3882982 h 4071735"/>
              <a:gd name="connsiteX1886" fmla="*/ 3117819 w 11856555"/>
              <a:gd name="connsiteY1886" fmla="*/ 3890275 h 4071735"/>
              <a:gd name="connsiteX1887" fmla="*/ 3115118 w 11856555"/>
              <a:gd name="connsiteY1887" fmla="*/ 3876026 h 4071735"/>
              <a:gd name="connsiteX1888" fmla="*/ 3114736 w 11856555"/>
              <a:gd name="connsiteY1888" fmla="*/ 3871735 h 4071735"/>
              <a:gd name="connsiteX1889" fmla="*/ 3122490 w 11856555"/>
              <a:gd name="connsiteY1889" fmla="*/ 3871353 h 4071735"/>
              <a:gd name="connsiteX1890" fmla="*/ 3129667 w 11856555"/>
              <a:gd name="connsiteY1890" fmla="*/ 3864508 h 4071735"/>
              <a:gd name="connsiteX1891" fmla="*/ 3123119 w 11856555"/>
              <a:gd name="connsiteY1891" fmla="*/ 3862535 h 4071735"/>
              <a:gd name="connsiteX1892" fmla="*/ 3114632 w 11856555"/>
              <a:gd name="connsiteY1892" fmla="*/ 3870569 h 4071735"/>
              <a:gd name="connsiteX1893" fmla="*/ 3113214 w 11856555"/>
              <a:gd name="connsiteY1893" fmla="*/ 3854657 h 4071735"/>
              <a:gd name="connsiteX1894" fmla="*/ 3116880 w 11856555"/>
              <a:gd name="connsiteY1894" fmla="*/ 3848124 h 4071735"/>
              <a:gd name="connsiteX1895" fmla="*/ 3094144 w 11856555"/>
              <a:gd name="connsiteY1895" fmla="*/ 3847229 h 4071735"/>
              <a:gd name="connsiteX1896" fmla="*/ 3101571 w 11856555"/>
              <a:gd name="connsiteY1896" fmla="*/ 3867012 h 4071735"/>
              <a:gd name="connsiteX1897" fmla="*/ 3074244 w 11856555"/>
              <a:gd name="connsiteY1897" fmla="*/ 3878207 h 4071735"/>
              <a:gd name="connsiteX1898" fmla="*/ 3039689 w 11856555"/>
              <a:gd name="connsiteY1898" fmla="*/ 3892968 h 4071735"/>
              <a:gd name="connsiteX1899" fmla="*/ 2952942 w 11856555"/>
              <a:gd name="connsiteY1899" fmla="*/ 3915301 h 4071735"/>
              <a:gd name="connsiteX1900" fmla="*/ 2856312 w 11856555"/>
              <a:gd name="connsiteY1900" fmla="*/ 3932673 h 4071735"/>
              <a:gd name="connsiteX1901" fmla="*/ 2829017 w 11856555"/>
              <a:gd name="connsiteY1901" fmla="*/ 3904441 h 4071735"/>
              <a:gd name="connsiteX1902" fmla="*/ 2821465 w 11856555"/>
              <a:gd name="connsiteY1902" fmla="*/ 3913984 h 4071735"/>
              <a:gd name="connsiteX1903" fmla="*/ 2819500 w 11856555"/>
              <a:gd name="connsiteY1903" fmla="*/ 3911541 h 4071735"/>
              <a:gd name="connsiteX1904" fmla="*/ 2819755 w 11856555"/>
              <a:gd name="connsiteY1904" fmla="*/ 3914392 h 4071735"/>
              <a:gd name="connsiteX1905" fmla="*/ 2820389 w 11856555"/>
              <a:gd name="connsiteY1905" fmla="*/ 3915345 h 4071735"/>
              <a:gd name="connsiteX1906" fmla="*/ 2805708 w 11856555"/>
              <a:gd name="connsiteY1906" fmla="*/ 3933898 h 4071735"/>
              <a:gd name="connsiteX1907" fmla="*/ 2789873 w 11856555"/>
              <a:gd name="connsiteY1907" fmla="*/ 3947733 h 4071735"/>
              <a:gd name="connsiteX1908" fmla="*/ 2783251 w 11856555"/>
              <a:gd name="connsiteY1908" fmla="*/ 3931152 h 4071735"/>
              <a:gd name="connsiteX1909" fmla="*/ 2775626 w 11856555"/>
              <a:gd name="connsiteY1909" fmla="*/ 3920066 h 4071735"/>
              <a:gd name="connsiteX1910" fmla="*/ 2791273 w 11856555"/>
              <a:gd name="connsiteY1910" fmla="*/ 3906297 h 4071735"/>
              <a:gd name="connsiteX1911" fmla="*/ 2767047 w 11856555"/>
              <a:gd name="connsiteY1911" fmla="*/ 3905582 h 4071735"/>
              <a:gd name="connsiteX1912" fmla="*/ 2871171 w 11856555"/>
              <a:gd name="connsiteY1912" fmla="*/ 3887543 h 4071735"/>
              <a:gd name="connsiteX1913" fmla="*/ 3106486 w 11856555"/>
              <a:gd name="connsiteY1913" fmla="*/ 3752674 h 4071735"/>
              <a:gd name="connsiteX1914" fmla="*/ 3094471 w 11856555"/>
              <a:gd name="connsiteY1914" fmla="*/ 3744983 h 4071735"/>
              <a:gd name="connsiteX1915" fmla="*/ 3102673 w 11856555"/>
              <a:gd name="connsiteY1915" fmla="*/ 3773457 h 4071735"/>
              <a:gd name="connsiteX1916" fmla="*/ 3405941 w 11856555"/>
              <a:gd name="connsiteY1916" fmla="*/ 3638374 h 4071735"/>
              <a:gd name="connsiteX1917" fmla="*/ 3060370 w 11856555"/>
              <a:gd name="connsiteY1917" fmla="*/ 3701293 h 4071735"/>
              <a:gd name="connsiteX1918" fmla="*/ 3181654 w 11856555"/>
              <a:gd name="connsiteY1918" fmla="*/ 3629521 h 4071735"/>
              <a:gd name="connsiteX1919" fmla="*/ 3248152 w 11856555"/>
              <a:gd name="connsiteY1919" fmla="*/ 3597384 h 4071735"/>
              <a:gd name="connsiteX1920" fmla="*/ 3259641 w 11856555"/>
              <a:gd name="connsiteY1920" fmla="*/ 3596287 h 4071735"/>
              <a:gd name="connsiteX1921" fmla="*/ 3322941 w 11856555"/>
              <a:gd name="connsiteY1921" fmla="*/ 3575679 h 4071735"/>
              <a:gd name="connsiteX1922" fmla="*/ 3269755 w 11856555"/>
              <a:gd name="connsiteY1922" fmla="*/ 3586944 h 4071735"/>
              <a:gd name="connsiteX1923" fmla="*/ 3248152 w 11856555"/>
              <a:gd name="connsiteY1923" fmla="*/ 3597384 h 4071735"/>
              <a:gd name="connsiteX1924" fmla="*/ 3223663 w 11856555"/>
              <a:gd name="connsiteY1924" fmla="*/ 3599721 h 4071735"/>
              <a:gd name="connsiteX1925" fmla="*/ 3211842 w 11856555"/>
              <a:gd name="connsiteY1925" fmla="*/ 3600181 h 4071735"/>
              <a:gd name="connsiteX1926" fmla="*/ 3224507 w 11856555"/>
              <a:gd name="connsiteY1926" fmla="*/ 3572768 h 4071735"/>
              <a:gd name="connsiteX1927" fmla="*/ 3238088 w 11856555"/>
              <a:gd name="connsiteY1927" fmla="*/ 3582146 h 4071735"/>
              <a:gd name="connsiteX1928" fmla="*/ 3240514 w 11856555"/>
              <a:gd name="connsiteY1928" fmla="*/ 3577921 h 4071735"/>
              <a:gd name="connsiteX1929" fmla="*/ 3237810 w 11856555"/>
              <a:gd name="connsiteY1929" fmla="*/ 3594946 h 4071735"/>
              <a:gd name="connsiteX1930" fmla="*/ 3373393 w 11856555"/>
              <a:gd name="connsiteY1930" fmla="*/ 3527376 h 4071735"/>
              <a:gd name="connsiteX1931" fmla="*/ 3345486 w 11856555"/>
              <a:gd name="connsiteY1931" fmla="*/ 3553227 h 4071735"/>
              <a:gd name="connsiteX1932" fmla="*/ 3886584 w 11856555"/>
              <a:gd name="connsiteY1932" fmla="*/ 3332700 h 4071735"/>
              <a:gd name="connsiteX1933" fmla="*/ 3853969 w 11856555"/>
              <a:gd name="connsiteY1933" fmla="*/ 3326845 h 4071735"/>
              <a:gd name="connsiteX1934" fmla="*/ 3848089 w 11856555"/>
              <a:gd name="connsiteY1934" fmla="*/ 3324449 h 4071735"/>
              <a:gd name="connsiteX1935" fmla="*/ 3908224 w 11856555"/>
              <a:gd name="connsiteY1935" fmla="*/ 3342453 h 4071735"/>
              <a:gd name="connsiteX1936" fmla="*/ 4067907 w 11856555"/>
              <a:gd name="connsiteY1936" fmla="*/ 3267259 h 4071735"/>
              <a:gd name="connsiteX1937" fmla="*/ 4133394 w 11856555"/>
              <a:gd name="connsiteY1937" fmla="*/ 3234545 h 4071735"/>
              <a:gd name="connsiteX1938" fmla="*/ 4175380 w 11856555"/>
              <a:gd name="connsiteY1938" fmla="*/ 3219306 h 4071735"/>
              <a:gd name="connsiteX1939" fmla="*/ 4204588 w 11856555"/>
              <a:gd name="connsiteY1939" fmla="*/ 3214149 h 4071735"/>
              <a:gd name="connsiteX1940" fmla="*/ 4210582 w 11856555"/>
              <a:gd name="connsiteY1940" fmla="*/ 3239577 h 4071735"/>
              <a:gd name="connsiteX1941" fmla="*/ 4373355 w 11856555"/>
              <a:gd name="connsiteY1941" fmla="*/ 3201709 h 4071735"/>
              <a:gd name="connsiteX1942" fmla="*/ 4428680 w 11856555"/>
              <a:gd name="connsiteY1942" fmla="*/ 3155162 h 4071735"/>
              <a:gd name="connsiteX1943" fmla="*/ 4465558 w 11856555"/>
              <a:gd name="connsiteY1943" fmla="*/ 3133652 h 4071735"/>
              <a:gd name="connsiteX1944" fmla="*/ 4474689 w 11856555"/>
              <a:gd name="connsiteY1944" fmla="*/ 3133750 h 4071735"/>
              <a:gd name="connsiteX1945" fmla="*/ 4474757 w 11856555"/>
              <a:gd name="connsiteY1945" fmla="*/ 3137231 h 4071735"/>
              <a:gd name="connsiteX1946" fmla="*/ 4482741 w 11856555"/>
              <a:gd name="connsiteY1946" fmla="*/ 3134310 h 4071735"/>
              <a:gd name="connsiteX1947" fmla="*/ 4483211 w 11856555"/>
              <a:gd name="connsiteY1947" fmla="*/ 3133841 h 4071735"/>
              <a:gd name="connsiteX1948" fmla="*/ 4496828 w 11856555"/>
              <a:gd name="connsiteY1948" fmla="*/ 3133987 h 4071735"/>
              <a:gd name="connsiteX1949" fmla="*/ 4502378 w 11856555"/>
              <a:gd name="connsiteY1949" fmla="*/ 3133603 h 4071735"/>
              <a:gd name="connsiteX1950" fmla="*/ 4500088 w 11856555"/>
              <a:gd name="connsiteY1950" fmla="*/ 3140768 h 4071735"/>
              <a:gd name="connsiteX1951" fmla="*/ 4509804 w 11856555"/>
              <a:gd name="connsiteY1951" fmla="*/ 3135887 h 4071735"/>
              <a:gd name="connsiteX1952" fmla="*/ 4508866 w 11856555"/>
              <a:gd name="connsiteY1952" fmla="*/ 3133155 h 4071735"/>
              <a:gd name="connsiteX1953" fmla="*/ 4517657 w 11856555"/>
              <a:gd name="connsiteY1953" fmla="*/ 3132547 h 4071735"/>
              <a:gd name="connsiteX1954" fmla="*/ 4513259 w 11856555"/>
              <a:gd name="connsiteY1954" fmla="*/ 3143246 h 4071735"/>
              <a:gd name="connsiteX1955" fmla="*/ 4499248 w 11856555"/>
              <a:gd name="connsiteY1955" fmla="*/ 3152525 h 4071735"/>
              <a:gd name="connsiteX1956" fmla="*/ 4551246 w 11856555"/>
              <a:gd name="connsiteY1956" fmla="*/ 3121607 h 4071735"/>
              <a:gd name="connsiteX1957" fmla="*/ 4533500 w 11856555"/>
              <a:gd name="connsiteY1957" fmla="*/ 3131454 h 4071735"/>
              <a:gd name="connsiteX1958" fmla="*/ 4517657 w 11856555"/>
              <a:gd name="connsiteY1958" fmla="*/ 3132547 h 4071735"/>
              <a:gd name="connsiteX1959" fmla="*/ 4519494 w 11856555"/>
              <a:gd name="connsiteY1959" fmla="*/ 3128088 h 4071735"/>
              <a:gd name="connsiteX1960" fmla="*/ 4527476 w 11856555"/>
              <a:gd name="connsiteY1960" fmla="*/ 3109122 h 4071735"/>
              <a:gd name="connsiteX1961" fmla="*/ 4474494 w 11856555"/>
              <a:gd name="connsiteY1961" fmla="*/ 3123700 h 4071735"/>
              <a:gd name="connsiteX1962" fmla="*/ 4474587 w 11856555"/>
              <a:gd name="connsiteY1962" fmla="*/ 3128491 h 4071735"/>
              <a:gd name="connsiteX1963" fmla="*/ 4474112 w 11856555"/>
              <a:gd name="connsiteY1963" fmla="*/ 3128663 h 4071735"/>
              <a:gd name="connsiteX1964" fmla="*/ 4465558 w 11856555"/>
              <a:gd name="connsiteY1964" fmla="*/ 3133652 h 4071735"/>
              <a:gd name="connsiteX1965" fmla="*/ 4388459 w 11856555"/>
              <a:gd name="connsiteY1965" fmla="*/ 3132827 h 4071735"/>
              <a:gd name="connsiteX1966" fmla="*/ 4219922 w 11856555"/>
              <a:gd name="connsiteY1966" fmla="*/ 3174489 h 4071735"/>
              <a:gd name="connsiteX1967" fmla="*/ 4186981 w 11856555"/>
              <a:gd name="connsiteY1967" fmla="*/ 3212157 h 4071735"/>
              <a:gd name="connsiteX1968" fmla="*/ 4160515 w 11856555"/>
              <a:gd name="connsiteY1968" fmla="*/ 3220996 h 4071735"/>
              <a:gd name="connsiteX1969" fmla="*/ 4133394 w 11856555"/>
              <a:gd name="connsiteY1969" fmla="*/ 3234545 h 4071735"/>
              <a:gd name="connsiteX1970" fmla="*/ 4125885 w 11856555"/>
              <a:gd name="connsiteY1970" fmla="*/ 3237269 h 4071735"/>
              <a:gd name="connsiteX1971" fmla="*/ 4045745 w 11856555"/>
              <a:gd name="connsiteY1971" fmla="*/ 3254267 h 4071735"/>
              <a:gd name="connsiteX1972" fmla="*/ 4064800 w 11856555"/>
              <a:gd name="connsiteY1972" fmla="*/ 3235046 h 4071735"/>
              <a:gd name="connsiteX1973" fmla="*/ 4039820 w 11856555"/>
              <a:gd name="connsiteY1973" fmla="*/ 3235446 h 4071735"/>
              <a:gd name="connsiteX1974" fmla="*/ 4036801 w 11856555"/>
              <a:gd name="connsiteY1974" fmla="*/ 3236814 h 4071735"/>
              <a:gd name="connsiteX1975" fmla="*/ 4037157 w 11856555"/>
              <a:gd name="connsiteY1975" fmla="*/ 3232085 h 4071735"/>
              <a:gd name="connsiteX1976" fmla="*/ 4170085 w 11856555"/>
              <a:gd name="connsiteY1976" fmla="*/ 3187697 h 4071735"/>
              <a:gd name="connsiteX1977" fmla="*/ 4154728 w 11856555"/>
              <a:gd name="connsiteY1977" fmla="*/ 3187835 h 4071735"/>
              <a:gd name="connsiteX1978" fmla="*/ 4105838 w 11856555"/>
              <a:gd name="connsiteY1978" fmla="*/ 3197809 h 4071735"/>
              <a:gd name="connsiteX1979" fmla="*/ 4110152 w 11856555"/>
              <a:gd name="connsiteY1979" fmla="*/ 3190484 h 4071735"/>
              <a:gd name="connsiteX1980" fmla="*/ 4105334 w 11856555"/>
              <a:gd name="connsiteY1980" fmla="*/ 3192008 h 4071735"/>
              <a:gd name="connsiteX1981" fmla="*/ 4099385 w 11856555"/>
              <a:gd name="connsiteY1981" fmla="*/ 3199124 h 4071735"/>
              <a:gd name="connsiteX1982" fmla="*/ 4096345 w 11856555"/>
              <a:gd name="connsiteY1982" fmla="*/ 3199745 h 4071735"/>
              <a:gd name="connsiteX1983" fmla="*/ 4005698 w 11856555"/>
              <a:gd name="connsiteY1983" fmla="*/ 3228630 h 4071735"/>
              <a:gd name="connsiteX1984" fmla="*/ 3888074 w 11856555"/>
              <a:gd name="connsiteY1984" fmla="*/ 3285840 h 4071735"/>
              <a:gd name="connsiteX1985" fmla="*/ 3609098 w 11856555"/>
              <a:gd name="connsiteY1985" fmla="*/ 3354507 h 4071735"/>
              <a:gd name="connsiteX1986" fmla="*/ 3041522 w 11856555"/>
              <a:gd name="connsiteY1986" fmla="*/ 3489778 h 4071735"/>
              <a:gd name="connsiteX1987" fmla="*/ 3060062 w 11856555"/>
              <a:gd name="connsiteY1987" fmla="*/ 3464762 h 4071735"/>
              <a:gd name="connsiteX1988" fmla="*/ 3026862 w 11856555"/>
              <a:gd name="connsiteY1988" fmla="*/ 3473562 h 4071735"/>
              <a:gd name="connsiteX1989" fmla="*/ 3044687 w 11856555"/>
              <a:gd name="connsiteY1989" fmla="*/ 3504099 h 4071735"/>
              <a:gd name="connsiteX1990" fmla="*/ 2978933 w 11856555"/>
              <a:gd name="connsiteY1990" fmla="*/ 3486593 h 4071735"/>
              <a:gd name="connsiteX1991" fmla="*/ 2086710 w 11856555"/>
              <a:gd name="connsiteY1991" fmla="*/ 3750092 h 4071735"/>
              <a:gd name="connsiteX1992" fmla="*/ 1753628 w 11856555"/>
              <a:gd name="connsiteY1992" fmla="*/ 3849864 h 4071735"/>
              <a:gd name="connsiteX1993" fmla="*/ 1666423 w 11856555"/>
              <a:gd name="connsiteY1993" fmla="*/ 3876074 h 4071735"/>
              <a:gd name="connsiteX1994" fmla="*/ 1667115 w 11856555"/>
              <a:gd name="connsiteY1994" fmla="*/ 3872176 h 4071735"/>
              <a:gd name="connsiteX1995" fmla="*/ 1659889 w 11856555"/>
              <a:gd name="connsiteY1995" fmla="*/ 3873185 h 4071735"/>
              <a:gd name="connsiteX1996" fmla="*/ 1657601 w 11856555"/>
              <a:gd name="connsiteY1996" fmla="*/ 3878726 h 4071735"/>
              <a:gd name="connsiteX1997" fmla="*/ 1587879 w 11856555"/>
              <a:gd name="connsiteY1997" fmla="*/ 3899680 h 4071735"/>
              <a:gd name="connsiteX1998" fmla="*/ 1430380 w 11856555"/>
              <a:gd name="connsiteY1998" fmla="*/ 3948761 h 4071735"/>
              <a:gd name="connsiteX1999" fmla="*/ 864745 w 11856555"/>
              <a:gd name="connsiteY1999" fmla="*/ 4063416 h 4071735"/>
              <a:gd name="connsiteX2000" fmla="*/ 1031654 w 11856555"/>
              <a:gd name="connsiteY2000" fmla="*/ 3987211 h 4071735"/>
              <a:gd name="connsiteX2001" fmla="*/ 1367259 w 11856555"/>
              <a:gd name="connsiteY2001" fmla="*/ 3830995 h 4071735"/>
              <a:gd name="connsiteX2002" fmla="*/ 1436366 w 11856555"/>
              <a:gd name="connsiteY2002" fmla="*/ 3808964 h 4071735"/>
              <a:gd name="connsiteX2003" fmla="*/ 1454907 w 11856555"/>
              <a:gd name="connsiteY2003" fmla="*/ 3811361 h 4071735"/>
              <a:gd name="connsiteX2004" fmla="*/ 1564421 w 11856555"/>
              <a:gd name="connsiteY2004" fmla="*/ 3799325 h 4071735"/>
              <a:gd name="connsiteX2005" fmla="*/ 1688621 w 11856555"/>
              <a:gd name="connsiteY2005" fmla="*/ 3767460 h 4071735"/>
              <a:gd name="connsiteX2006" fmla="*/ 1679456 w 11856555"/>
              <a:gd name="connsiteY2006" fmla="*/ 3777620 h 4071735"/>
              <a:gd name="connsiteX2007" fmla="*/ 1699252 w 11856555"/>
              <a:gd name="connsiteY2007" fmla="*/ 3767689 h 4071735"/>
              <a:gd name="connsiteX2008" fmla="*/ 1711881 w 11856555"/>
              <a:gd name="connsiteY2008" fmla="*/ 3760678 h 4071735"/>
              <a:gd name="connsiteX2009" fmla="*/ 1851072 w 11856555"/>
              <a:gd name="connsiteY2009" fmla="*/ 3714505 h 4071735"/>
              <a:gd name="connsiteX2010" fmla="*/ 1887885 w 11856555"/>
              <a:gd name="connsiteY2010" fmla="*/ 3700694 h 4071735"/>
              <a:gd name="connsiteX2011" fmla="*/ 1913737 w 11856555"/>
              <a:gd name="connsiteY2011" fmla="*/ 3692356 h 4071735"/>
              <a:gd name="connsiteX2012" fmla="*/ 1940866 w 11856555"/>
              <a:gd name="connsiteY2012" fmla="*/ 3680816 h 4071735"/>
              <a:gd name="connsiteX2013" fmla="*/ 2000796 w 11856555"/>
              <a:gd name="connsiteY2013" fmla="*/ 3658332 h 4071735"/>
              <a:gd name="connsiteX2014" fmla="*/ 2244492 w 11856555"/>
              <a:gd name="connsiteY2014" fmla="*/ 3559985 h 4071735"/>
              <a:gd name="connsiteX2015" fmla="*/ 2260535 w 11856555"/>
              <a:gd name="connsiteY2015" fmla="*/ 3553615 h 4071735"/>
              <a:gd name="connsiteX2016" fmla="*/ 2303165 w 11856555"/>
              <a:gd name="connsiteY2016" fmla="*/ 3548335 h 4071735"/>
              <a:gd name="connsiteX2017" fmla="*/ 2340372 w 11856555"/>
              <a:gd name="connsiteY2017" fmla="*/ 3566861 h 4071735"/>
              <a:gd name="connsiteX2018" fmla="*/ 2521965 w 11856555"/>
              <a:gd name="connsiteY2018" fmla="*/ 3488099 h 4071735"/>
              <a:gd name="connsiteX2019" fmla="*/ 2587995 w 11856555"/>
              <a:gd name="connsiteY2019" fmla="*/ 3455665 h 4071735"/>
              <a:gd name="connsiteX2020" fmla="*/ 2612587 w 11856555"/>
              <a:gd name="connsiteY2020" fmla="*/ 3448783 h 4071735"/>
              <a:gd name="connsiteX2021" fmla="*/ 2871782 w 11856555"/>
              <a:gd name="connsiteY2021" fmla="*/ 3364721 h 4071735"/>
              <a:gd name="connsiteX2022" fmla="*/ 2610559 w 11856555"/>
              <a:gd name="connsiteY2022" fmla="*/ 3444582 h 4071735"/>
              <a:gd name="connsiteX2023" fmla="*/ 2587995 w 11856555"/>
              <a:gd name="connsiteY2023" fmla="*/ 3455665 h 4071735"/>
              <a:gd name="connsiteX2024" fmla="*/ 2452096 w 11856555"/>
              <a:gd name="connsiteY2024" fmla="*/ 3493704 h 4071735"/>
              <a:gd name="connsiteX2025" fmla="*/ 2311051 w 11856555"/>
              <a:gd name="connsiteY2025" fmla="*/ 3534428 h 4071735"/>
              <a:gd name="connsiteX2026" fmla="*/ 2283807 w 11856555"/>
              <a:gd name="connsiteY2026" fmla="*/ 3544374 h 4071735"/>
              <a:gd name="connsiteX2027" fmla="*/ 2260535 w 11856555"/>
              <a:gd name="connsiteY2027" fmla="*/ 3553615 h 4071735"/>
              <a:gd name="connsiteX2028" fmla="*/ 2243242 w 11856555"/>
              <a:gd name="connsiteY2028" fmla="*/ 3555757 h 4071735"/>
              <a:gd name="connsiteX2029" fmla="*/ 1995854 w 11856555"/>
              <a:gd name="connsiteY2029" fmla="*/ 3657425 h 4071735"/>
              <a:gd name="connsiteX2030" fmla="*/ 1940866 w 11856555"/>
              <a:gd name="connsiteY2030" fmla="*/ 3680816 h 4071735"/>
              <a:gd name="connsiteX2031" fmla="*/ 1887885 w 11856555"/>
              <a:gd name="connsiteY2031" fmla="*/ 3700694 h 4071735"/>
              <a:gd name="connsiteX2032" fmla="*/ 1843230 w 11856555"/>
              <a:gd name="connsiteY2032" fmla="*/ 3715095 h 4071735"/>
              <a:gd name="connsiteX2033" fmla="*/ 1791204 w 11856555"/>
              <a:gd name="connsiteY2033" fmla="*/ 3718014 h 4071735"/>
              <a:gd name="connsiteX2034" fmla="*/ 1737342 w 11856555"/>
              <a:gd name="connsiteY2034" fmla="*/ 3746543 h 4071735"/>
              <a:gd name="connsiteX2035" fmla="*/ 1711881 w 11856555"/>
              <a:gd name="connsiteY2035" fmla="*/ 3760678 h 4071735"/>
              <a:gd name="connsiteX2036" fmla="*/ 1701047 w 11856555"/>
              <a:gd name="connsiteY2036" fmla="*/ 3764272 h 4071735"/>
              <a:gd name="connsiteX2037" fmla="*/ 1688621 w 11856555"/>
              <a:gd name="connsiteY2037" fmla="*/ 3767460 h 4071735"/>
              <a:gd name="connsiteX2038" fmla="*/ 1705231 w 11856555"/>
              <a:gd name="connsiteY2038" fmla="*/ 3749040 h 4071735"/>
              <a:gd name="connsiteX2039" fmla="*/ 1481646 w 11856555"/>
              <a:gd name="connsiteY2039" fmla="*/ 3794529 h 4071735"/>
              <a:gd name="connsiteX2040" fmla="*/ 1436366 w 11856555"/>
              <a:gd name="connsiteY2040" fmla="*/ 3808964 h 4071735"/>
              <a:gd name="connsiteX2041" fmla="*/ 1414599 w 11856555"/>
              <a:gd name="connsiteY2041" fmla="*/ 3806150 h 4071735"/>
              <a:gd name="connsiteX2042" fmla="*/ 1400988 w 11856555"/>
              <a:gd name="connsiteY2042" fmla="*/ 3799400 h 4071735"/>
              <a:gd name="connsiteX2043" fmla="*/ 1411439 w 11856555"/>
              <a:gd name="connsiteY2043" fmla="*/ 3797122 h 4071735"/>
              <a:gd name="connsiteX2044" fmla="*/ 1417795 w 11856555"/>
              <a:gd name="connsiteY2044" fmla="*/ 3786334 h 4071735"/>
              <a:gd name="connsiteX2045" fmla="*/ 1405748 w 11856555"/>
              <a:gd name="connsiteY2045" fmla="*/ 3788869 h 4071735"/>
              <a:gd name="connsiteX2046" fmla="*/ 1400362 w 11856555"/>
              <a:gd name="connsiteY2046" fmla="*/ 3799089 h 4071735"/>
              <a:gd name="connsiteX2047" fmla="*/ 1386209 w 11856555"/>
              <a:gd name="connsiteY2047" fmla="*/ 3792070 h 4071735"/>
              <a:gd name="connsiteX2048" fmla="*/ 1365189 w 11856555"/>
              <a:gd name="connsiteY2048" fmla="*/ 3809425 h 4071735"/>
              <a:gd name="connsiteX2049" fmla="*/ 1347352 w 11856555"/>
              <a:gd name="connsiteY2049" fmla="*/ 3818970 h 4071735"/>
              <a:gd name="connsiteX2050" fmla="*/ 1347066 w 11856555"/>
              <a:gd name="connsiteY2050" fmla="*/ 3818923 h 4071735"/>
              <a:gd name="connsiteX2051" fmla="*/ 1345038 w 11856555"/>
              <a:gd name="connsiteY2051" fmla="*/ 3820209 h 4071735"/>
              <a:gd name="connsiteX2052" fmla="*/ 1327260 w 11856555"/>
              <a:gd name="connsiteY2052" fmla="*/ 3829721 h 4071735"/>
              <a:gd name="connsiteX2053" fmla="*/ 1061371 w 11856555"/>
              <a:gd name="connsiteY2053" fmla="*/ 3896949 h 4071735"/>
              <a:gd name="connsiteX2054" fmla="*/ 1092572 w 11856555"/>
              <a:gd name="connsiteY2054" fmla="*/ 3844520 h 4071735"/>
              <a:gd name="connsiteX2055" fmla="*/ 973590 w 11856555"/>
              <a:gd name="connsiteY2055" fmla="*/ 3907691 h 4071735"/>
              <a:gd name="connsiteX2056" fmla="*/ 899654 w 11856555"/>
              <a:gd name="connsiteY2056" fmla="*/ 3912227 h 4071735"/>
              <a:gd name="connsiteX2057" fmla="*/ 888753 w 11856555"/>
              <a:gd name="connsiteY2057" fmla="*/ 3919522 h 4071735"/>
              <a:gd name="connsiteX2058" fmla="*/ 886053 w 11856555"/>
              <a:gd name="connsiteY2058" fmla="*/ 3905271 h 4071735"/>
              <a:gd name="connsiteX2059" fmla="*/ 887814 w 11856555"/>
              <a:gd name="connsiteY2059" fmla="*/ 3877369 h 4071735"/>
              <a:gd name="connsiteX2060" fmla="*/ 865078 w 11856555"/>
              <a:gd name="connsiteY2060" fmla="*/ 3876475 h 4071735"/>
              <a:gd name="connsiteX2061" fmla="*/ 872505 w 11856555"/>
              <a:gd name="connsiteY2061" fmla="*/ 3896256 h 4071735"/>
              <a:gd name="connsiteX2062" fmla="*/ 845181 w 11856555"/>
              <a:gd name="connsiteY2062" fmla="*/ 3907453 h 4071735"/>
              <a:gd name="connsiteX2063" fmla="*/ 810624 w 11856555"/>
              <a:gd name="connsiteY2063" fmla="*/ 3922213 h 4071735"/>
              <a:gd name="connsiteX2064" fmla="*/ 723876 w 11856555"/>
              <a:gd name="connsiteY2064" fmla="*/ 3944546 h 4071735"/>
              <a:gd name="connsiteX2065" fmla="*/ 627246 w 11856555"/>
              <a:gd name="connsiteY2065" fmla="*/ 3961919 h 4071735"/>
              <a:gd name="connsiteX2066" fmla="*/ 599950 w 11856555"/>
              <a:gd name="connsiteY2066" fmla="*/ 3933687 h 4071735"/>
              <a:gd name="connsiteX2067" fmla="*/ 596445 w 11856555"/>
              <a:gd name="connsiteY2067" fmla="*/ 3938116 h 4071735"/>
              <a:gd name="connsiteX2068" fmla="*/ 593665 w 11856555"/>
              <a:gd name="connsiteY2068" fmla="*/ 3934658 h 4071735"/>
              <a:gd name="connsiteX2069" fmla="*/ 593920 w 11856555"/>
              <a:gd name="connsiteY2069" fmla="*/ 3937509 h 4071735"/>
              <a:gd name="connsiteX2070" fmla="*/ 595293 w 11856555"/>
              <a:gd name="connsiteY2070" fmla="*/ 3939573 h 4071735"/>
              <a:gd name="connsiteX2071" fmla="*/ 576642 w 11856555"/>
              <a:gd name="connsiteY2071" fmla="*/ 3963143 h 4071735"/>
              <a:gd name="connsiteX2072" fmla="*/ 560809 w 11856555"/>
              <a:gd name="connsiteY2072" fmla="*/ 3976978 h 4071735"/>
              <a:gd name="connsiteX2073" fmla="*/ 554186 w 11856555"/>
              <a:gd name="connsiteY2073" fmla="*/ 3960398 h 4071735"/>
              <a:gd name="connsiteX2074" fmla="*/ 546561 w 11856555"/>
              <a:gd name="connsiteY2074" fmla="*/ 3949311 h 4071735"/>
              <a:gd name="connsiteX2075" fmla="*/ 562208 w 11856555"/>
              <a:gd name="connsiteY2075" fmla="*/ 3935543 h 4071735"/>
              <a:gd name="connsiteX2076" fmla="*/ 537983 w 11856555"/>
              <a:gd name="connsiteY2076" fmla="*/ 3934828 h 4071735"/>
              <a:gd name="connsiteX2077" fmla="*/ 642104 w 11856555"/>
              <a:gd name="connsiteY2077" fmla="*/ 3916787 h 4071735"/>
              <a:gd name="connsiteX2078" fmla="*/ 877420 w 11856555"/>
              <a:gd name="connsiteY2078" fmla="*/ 3781919 h 4071735"/>
              <a:gd name="connsiteX2079" fmla="*/ 865406 w 11856555"/>
              <a:gd name="connsiteY2079" fmla="*/ 3774229 h 4071735"/>
              <a:gd name="connsiteX2080" fmla="*/ 873608 w 11856555"/>
              <a:gd name="connsiteY2080" fmla="*/ 3802702 h 4071735"/>
              <a:gd name="connsiteX2081" fmla="*/ 1176876 w 11856555"/>
              <a:gd name="connsiteY2081" fmla="*/ 3667620 h 4071735"/>
              <a:gd name="connsiteX2082" fmla="*/ 831305 w 11856555"/>
              <a:gd name="connsiteY2082" fmla="*/ 3730539 h 4071735"/>
              <a:gd name="connsiteX2083" fmla="*/ 952588 w 11856555"/>
              <a:gd name="connsiteY2083" fmla="*/ 3658766 h 4071735"/>
              <a:gd name="connsiteX2084" fmla="*/ 1019087 w 11856555"/>
              <a:gd name="connsiteY2084" fmla="*/ 3626629 h 4071735"/>
              <a:gd name="connsiteX2085" fmla="*/ 1030578 w 11856555"/>
              <a:gd name="connsiteY2085" fmla="*/ 3625533 h 4071735"/>
              <a:gd name="connsiteX2086" fmla="*/ 1093879 w 11856555"/>
              <a:gd name="connsiteY2086" fmla="*/ 3604924 h 4071735"/>
              <a:gd name="connsiteX2087" fmla="*/ 1040691 w 11856555"/>
              <a:gd name="connsiteY2087" fmla="*/ 3616189 h 4071735"/>
              <a:gd name="connsiteX2088" fmla="*/ 1019087 w 11856555"/>
              <a:gd name="connsiteY2088" fmla="*/ 3626629 h 4071735"/>
              <a:gd name="connsiteX2089" fmla="*/ 994597 w 11856555"/>
              <a:gd name="connsiteY2089" fmla="*/ 3628967 h 4071735"/>
              <a:gd name="connsiteX2090" fmla="*/ 982780 w 11856555"/>
              <a:gd name="connsiteY2090" fmla="*/ 3629426 h 4071735"/>
              <a:gd name="connsiteX2091" fmla="*/ 995440 w 11856555"/>
              <a:gd name="connsiteY2091" fmla="*/ 3602014 h 4071735"/>
              <a:gd name="connsiteX2092" fmla="*/ 1009021 w 11856555"/>
              <a:gd name="connsiteY2092" fmla="*/ 3611391 h 4071735"/>
              <a:gd name="connsiteX2093" fmla="*/ 1011448 w 11856555"/>
              <a:gd name="connsiteY2093" fmla="*/ 3607165 h 4071735"/>
              <a:gd name="connsiteX2094" fmla="*/ 1008746 w 11856555"/>
              <a:gd name="connsiteY2094" fmla="*/ 3624192 h 4071735"/>
              <a:gd name="connsiteX2095" fmla="*/ 1144327 w 11856555"/>
              <a:gd name="connsiteY2095" fmla="*/ 3556622 h 4071735"/>
              <a:gd name="connsiteX2096" fmla="*/ 1116422 w 11856555"/>
              <a:gd name="connsiteY2096" fmla="*/ 3582472 h 4071735"/>
              <a:gd name="connsiteX2097" fmla="*/ 1657520 w 11856555"/>
              <a:gd name="connsiteY2097" fmla="*/ 3361946 h 4071735"/>
              <a:gd name="connsiteX2098" fmla="*/ 1624901 w 11856555"/>
              <a:gd name="connsiteY2098" fmla="*/ 3356091 h 4071735"/>
              <a:gd name="connsiteX2099" fmla="*/ 1619024 w 11856555"/>
              <a:gd name="connsiteY2099" fmla="*/ 3353694 h 4071735"/>
              <a:gd name="connsiteX2100" fmla="*/ 1679159 w 11856555"/>
              <a:gd name="connsiteY2100" fmla="*/ 3371699 h 4071735"/>
              <a:gd name="connsiteX2101" fmla="*/ 1838842 w 11856555"/>
              <a:gd name="connsiteY2101" fmla="*/ 3296505 h 4071735"/>
              <a:gd name="connsiteX2102" fmla="*/ 1904328 w 11856555"/>
              <a:gd name="connsiteY2102" fmla="*/ 3263791 h 4071735"/>
              <a:gd name="connsiteX2103" fmla="*/ 1946319 w 11856555"/>
              <a:gd name="connsiteY2103" fmla="*/ 3248551 h 4071735"/>
              <a:gd name="connsiteX2104" fmla="*/ 1979196 w 11856555"/>
              <a:gd name="connsiteY2104" fmla="*/ 3242746 h 4071735"/>
              <a:gd name="connsiteX2105" fmla="*/ 1931452 w 11856555"/>
              <a:gd name="connsiteY2105" fmla="*/ 3250240 h 4071735"/>
              <a:gd name="connsiteX2106" fmla="*/ 1904328 w 11856555"/>
              <a:gd name="connsiteY2106" fmla="*/ 3263791 h 4071735"/>
              <a:gd name="connsiteX2107" fmla="*/ 1896821 w 11856555"/>
              <a:gd name="connsiteY2107" fmla="*/ 3266514 h 4071735"/>
              <a:gd name="connsiteX2108" fmla="*/ 1816679 w 11856555"/>
              <a:gd name="connsiteY2108" fmla="*/ 3283512 h 4071735"/>
              <a:gd name="connsiteX2109" fmla="*/ 1835735 w 11856555"/>
              <a:gd name="connsiteY2109" fmla="*/ 3264291 h 4071735"/>
              <a:gd name="connsiteX2110" fmla="*/ 1810756 w 11856555"/>
              <a:gd name="connsiteY2110" fmla="*/ 3264693 h 4071735"/>
              <a:gd name="connsiteX2111" fmla="*/ 1807736 w 11856555"/>
              <a:gd name="connsiteY2111" fmla="*/ 3266059 h 4071735"/>
              <a:gd name="connsiteX2112" fmla="*/ 1808091 w 11856555"/>
              <a:gd name="connsiteY2112" fmla="*/ 3261330 h 4071735"/>
              <a:gd name="connsiteX2113" fmla="*/ 1941023 w 11856555"/>
              <a:gd name="connsiteY2113" fmla="*/ 3216943 h 4071735"/>
              <a:gd name="connsiteX2114" fmla="*/ 1925666 w 11856555"/>
              <a:gd name="connsiteY2114" fmla="*/ 3217079 h 4071735"/>
              <a:gd name="connsiteX2115" fmla="*/ 1875366 w 11856555"/>
              <a:gd name="connsiteY2115" fmla="*/ 3227340 h 4071735"/>
              <a:gd name="connsiteX2116" fmla="*/ 1879553 w 11856555"/>
              <a:gd name="connsiteY2116" fmla="*/ 3221690 h 4071735"/>
              <a:gd name="connsiteX2117" fmla="*/ 1868623 w 11856555"/>
              <a:gd name="connsiteY2117" fmla="*/ 3228140 h 4071735"/>
              <a:gd name="connsiteX2118" fmla="*/ 1868550 w 11856555"/>
              <a:gd name="connsiteY2118" fmla="*/ 3228732 h 4071735"/>
              <a:gd name="connsiteX2119" fmla="*/ 1867283 w 11856555"/>
              <a:gd name="connsiteY2119" fmla="*/ 3228989 h 4071735"/>
              <a:gd name="connsiteX2120" fmla="*/ 1776634 w 11856555"/>
              <a:gd name="connsiteY2120" fmla="*/ 3257875 h 4071735"/>
              <a:gd name="connsiteX2121" fmla="*/ 1659010 w 11856555"/>
              <a:gd name="connsiteY2121" fmla="*/ 3315085 h 4071735"/>
              <a:gd name="connsiteX2122" fmla="*/ 1380032 w 11856555"/>
              <a:gd name="connsiteY2122" fmla="*/ 3383752 h 4071735"/>
              <a:gd name="connsiteX2123" fmla="*/ 812457 w 11856555"/>
              <a:gd name="connsiteY2123" fmla="*/ 3519023 h 4071735"/>
              <a:gd name="connsiteX2124" fmla="*/ 830996 w 11856555"/>
              <a:gd name="connsiteY2124" fmla="*/ 3494007 h 4071735"/>
              <a:gd name="connsiteX2125" fmla="*/ 797794 w 11856555"/>
              <a:gd name="connsiteY2125" fmla="*/ 3502807 h 4071735"/>
              <a:gd name="connsiteX2126" fmla="*/ 815620 w 11856555"/>
              <a:gd name="connsiteY2126" fmla="*/ 3533344 h 4071735"/>
              <a:gd name="connsiteX2127" fmla="*/ 749868 w 11856555"/>
              <a:gd name="connsiteY2127" fmla="*/ 3515839 h 4071735"/>
              <a:gd name="connsiteX2128" fmla="*/ 644453 w 11856555"/>
              <a:gd name="connsiteY2128" fmla="*/ 3519392 h 4071735"/>
              <a:gd name="connsiteX2129" fmla="*/ 791943 w 11856555"/>
              <a:gd name="connsiteY2129" fmla="*/ 3431503 h 4071735"/>
              <a:gd name="connsiteX2130" fmla="*/ 829851 w 11856555"/>
              <a:gd name="connsiteY2130" fmla="*/ 3421154 h 4071735"/>
              <a:gd name="connsiteX2131" fmla="*/ 830492 w 11856555"/>
              <a:gd name="connsiteY2131" fmla="*/ 3423459 h 4071735"/>
              <a:gd name="connsiteX2132" fmla="*/ 890295 w 11856555"/>
              <a:gd name="connsiteY2132" fmla="*/ 3439074 h 4071735"/>
              <a:gd name="connsiteX2133" fmla="*/ 874858 w 11856555"/>
              <a:gd name="connsiteY2133" fmla="*/ 3414166 h 4071735"/>
              <a:gd name="connsiteX2134" fmla="*/ 804978 w 11856555"/>
              <a:gd name="connsiteY2134" fmla="*/ 3421854 h 4071735"/>
              <a:gd name="connsiteX2135" fmla="*/ 757749 w 11856555"/>
              <a:gd name="connsiteY2135" fmla="*/ 3440366 h 4071735"/>
              <a:gd name="connsiteX2136" fmla="*/ 760887 w 11856555"/>
              <a:gd name="connsiteY2136" fmla="*/ 3434910 h 4071735"/>
              <a:gd name="connsiteX2137" fmla="*/ 758350 w 11856555"/>
              <a:gd name="connsiteY2137" fmla="*/ 3436231 h 4071735"/>
              <a:gd name="connsiteX2138" fmla="*/ 756613 w 11856555"/>
              <a:gd name="connsiteY2138" fmla="*/ 3440810 h 4071735"/>
              <a:gd name="connsiteX2139" fmla="*/ 752842 w 11856555"/>
              <a:gd name="connsiteY2139" fmla="*/ 3442289 h 4071735"/>
              <a:gd name="connsiteX2140" fmla="*/ 751861 w 11856555"/>
              <a:gd name="connsiteY2140" fmla="*/ 3442698 h 4071735"/>
              <a:gd name="connsiteX2141" fmla="*/ 746667 w 11856555"/>
              <a:gd name="connsiteY2141" fmla="*/ 3440193 h 4071735"/>
              <a:gd name="connsiteX2142" fmla="*/ 742838 w 11856555"/>
              <a:gd name="connsiteY2142" fmla="*/ 3441902 h 4071735"/>
              <a:gd name="connsiteX2143" fmla="*/ 746026 w 11856555"/>
              <a:gd name="connsiteY2143" fmla="*/ 3445130 h 4071735"/>
              <a:gd name="connsiteX2144" fmla="*/ 716348 w 11856555"/>
              <a:gd name="connsiteY2144" fmla="*/ 3457496 h 4071735"/>
              <a:gd name="connsiteX2145" fmla="*/ 596273 w 11856555"/>
              <a:gd name="connsiteY2145" fmla="*/ 3444832 h 4071735"/>
              <a:gd name="connsiteX2146" fmla="*/ 599502 w 11856555"/>
              <a:gd name="connsiteY2146" fmla="*/ 3438703 h 4071735"/>
              <a:gd name="connsiteX2147" fmla="*/ 644848 w 11856555"/>
              <a:gd name="connsiteY2147" fmla="*/ 3396696 h 4071735"/>
              <a:gd name="connsiteX2148" fmla="*/ 611714 w 11856555"/>
              <a:gd name="connsiteY2148" fmla="*/ 3395634 h 4071735"/>
              <a:gd name="connsiteX2149" fmla="*/ 598992 w 11856555"/>
              <a:gd name="connsiteY2149" fmla="*/ 3395703 h 4071735"/>
              <a:gd name="connsiteX2150" fmla="*/ 583939 w 11856555"/>
              <a:gd name="connsiteY2150" fmla="*/ 3380585 h 4071735"/>
              <a:gd name="connsiteX2151" fmla="*/ 561138 w 11856555"/>
              <a:gd name="connsiteY2151" fmla="*/ 3389553 h 4071735"/>
              <a:gd name="connsiteX2152" fmla="*/ 771784 w 11856555"/>
              <a:gd name="connsiteY2152" fmla="*/ 3189712 h 4071735"/>
              <a:gd name="connsiteX2153" fmla="*/ 725021 w 11856555"/>
              <a:gd name="connsiteY2153" fmla="*/ 3173436 h 4071735"/>
              <a:gd name="connsiteX2154" fmla="*/ 903624 w 11856555"/>
              <a:gd name="connsiteY2154" fmla="*/ 3037780 h 4071735"/>
              <a:gd name="connsiteX2155" fmla="*/ 1021249 w 11856555"/>
              <a:gd name="connsiteY2155" fmla="*/ 2980571 h 4071735"/>
              <a:gd name="connsiteX2156" fmla="*/ 977651 w 11856555"/>
              <a:gd name="connsiteY2156" fmla="*/ 2978615 h 4071735"/>
              <a:gd name="connsiteX2157" fmla="*/ 1097519 w 11856555"/>
              <a:gd name="connsiteY2157" fmla="*/ 2890951 h 4071735"/>
              <a:gd name="connsiteX2158" fmla="*/ 1125101 w 11856555"/>
              <a:gd name="connsiteY2158" fmla="*/ 2880195 h 4071735"/>
              <a:gd name="connsiteX2159" fmla="*/ 1282137 w 11856555"/>
              <a:gd name="connsiteY2159" fmla="*/ 2832532 h 4071735"/>
              <a:gd name="connsiteX2160" fmla="*/ 1408097 w 11856555"/>
              <a:gd name="connsiteY2160" fmla="*/ 2803497 h 4071735"/>
              <a:gd name="connsiteX2161" fmla="*/ 1550849 w 11856555"/>
              <a:gd name="connsiteY2161" fmla="*/ 2758149 h 4071735"/>
              <a:gd name="connsiteX2162" fmla="*/ 1538386 w 11856555"/>
              <a:gd name="connsiteY2162" fmla="*/ 2761953 h 4071735"/>
              <a:gd name="connsiteX2163" fmla="*/ 1513102 w 11856555"/>
              <a:gd name="connsiteY2163" fmla="*/ 2757431 h 4071735"/>
              <a:gd name="connsiteX2164" fmla="*/ 1513111 w 11856555"/>
              <a:gd name="connsiteY2164" fmla="*/ 2757427 h 4071735"/>
              <a:gd name="connsiteX2165" fmla="*/ 1925043 w 11856555"/>
              <a:gd name="connsiteY2165" fmla="*/ 2529132 h 4071735"/>
              <a:gd name="connsiteX2166" fmla="*/ 1783427 w 11856555"/>
              <a:gd name="connsiteY2166" fmla="*/ 2557768 h 4071735"/>
              <a:gd name="connsiteX2167" fmla="*/ 1777335 w 11856555"/>
              <a:gd name="connsiteY2167" fmla="*/ 2560218 h 4071735"/>
              <a:gd name="connsiteX2168" fmla="*/ 1792833 w 11856555"/>
              <a:gd name="connsiteY2168" fmla="*/ 2547120 h 4071735"/>
              <a:gd name="connsiteX2169" fmla="*/ 1821761 w 11856555"/>
              <a:gd name="connsiteY2169" fmla="*/ 2535414 h 4071735"/>
              <a:gd name="connsiteX2170" fmla="*/ 1805230 w 11856555"/>
              <a:gd name="connsiteY2170" fmla="*/ 2519976 h 4071735"/>
              <a:gd name="connsiteX2171" fmla="*/ 1809140 w 11856555"/>
              <a:gd name="connsiteY2171" fmla="*/ 2516468 h 4071735"/>
              <a:gd name="connsiteX2172" fmla="*/ 1807094 w 11856555"/>
              <a:gd name="connsiteY2172" fmla="*/ 2500581 h 4071735"/>
              <a:gd name="connsiteX2173" fmla="*/ 1794183 w 11856555"/>
              <a:gd name="connsiteY2173" fmla="*/ 2504800 h 4071735"/>
              <a:gd name="connsiteX2174" fmla="*/ 1798059 w 11856555"/>
              <a:gd name="connsiteY2174" fmla="*/ 2502481 h 4071735"/>
              <a:gd name="connsiteX2175" fmla="*/ 1788383 w 11856555"/>
              <a:gd name="connsiteY2175" fmla="*/ 2506696 h 4071735"/>
              <a:gd name="connsiteX2176" fmla="*/ 1788234 w 11856555"/>
              <a:gd name="connsiteY2176" fmla="*/ 2506744 h 4071735"/>
              <a:gd name="connsiteX2177" fmla="*/ 1782797 w 11856555"/>
              <a:gd name="connsiteY2177" fmla="*/ 2503214 h 4071735"/>
              <a:gd name="connsiteX2178" fmla="*/ 1811035 w 11856555"/>
              <a:gd name="connsiteY2178" fmla="*/ 2497811 h 4071735"/>
              <a:gd name="connsiteX2179" fmla="*/ 1827513 w 11856555"/>
              <a:gd name="connsiteY2179" fmla="*/ 2494016 h 4071735"/>
              <a:gd name="connsiteX2180" fmla="*/ 1762792 w 11856555"/>
              <a:gd name="connsiteY2180" fmla="*/ 2488101 h 4071735"/>
              <a:gd name="connsiteX2181" fmla="*/ 1848249 w 11856555"/>
              <a:gd name="connsiteY2181" fmla="*/ 2451280 h 4071735"/>
              <a:gd name="connsiteX2182" fmla="*/ 1329952 w 11856555"/>
              <a:gd name="connsiteY2182" fmla="*/ 2652252 h 4071735"/>
              <a:gd name="connsiteX2183" fmla="*/ 1285686 w 11856555"/>
              <a:gd name="connsiteY2183" fmla="*/ 2608374 h 4071735"/>
              <a:gd name="connsiteX2184" fmla="*/ 1269718 w 11856555"/>
              <a:gd name="connsiteY2184" fmla="*/ 2626553 h 4071735"/>
              <a:gd name="connsiteX2185" fmla="*/ 1268447 w 11856555"/>
              <a:gd name="connsiteY2185" fmla="*/ 2624147 h 4071735"/>
              <a:gd name="connsiteX2186" fmla="*/ 1256772 w 11856555"/>
              <a:gd name="connsiteY2186" fmla="*/ 2614967 h 4071735"/>
              <a:gd name="connsiteX2187" fmla="*/ 957385 w 11856555"/>
              <a:gd name="connsiteY2187" fmla="*/ 2708817 h 4071735"/>
              <a:gd name="connsiteX2188" fmla="*/ 343754 w 11856555"/>
              <a:gd name="connsiteY2188" fmla="*/ 2856953 h 4071735"/>
              <a:gd name="connsiteX2189" fmla="*/ 524616 w 11856555"/>
              <a:gd name="connsiteY2189" fmla="*/ 2767824 h 4071735"/>
              <a:gd name="connsiteX2190" fmla="*/ 1010420 w 11856555"/>
              <a:gd name="connsiteY2190" fmla="*/ 2604793 h 4071735"/>
              <a:gd name="connsiteX2191" fmla="*/ 1210920 w 11856555"/>
              <a:gd name="connsiteY2191" fmla="*/ 2481789 h 4071735"/>
              <a:gd name="connsiteX2192" fmla="*/ 922579 w 11856555"/>
              <a:gd name="connsiteY2192" fmla="*/ 2551291 h 4071735"/>
              <a:gd name="connsiteX2193" fmla="*/ 569061 w 11856555"/>
              <a:gd name="connsiteY2193" fmla="*/ 2673328 h 4071735"/>
              <a:gd name="connsiteX2194" fmla="*/ 603751 w 11856555"/>
              <a:gd name="connsiteY2194" fmla="*/ 2617669 h 4071735"/>
              <a:gd name="connsiteX2195" fmla="*/ 476176 w 11856555"/>
              <a:gd name="connsiteY2195" fmla="*/ 2690367 h 4071735"/>
              <a:gd name="connsiteX2196" fmla="*/ 412680 w 11856555"/>
              <a:gd name="connsiteY2196" fmla="*/ 2719389 h 4071735"/>
              <a:gd name="connsiteX2197" fmla="*/ 380411 w 11856555"/>
              <a:gd name="connsiteY2197" fmla="*/ 2670106 h 4071735"/>
              <a:gd name="connsiteX2198" fmla="*/ 381436 w 11856555"/>
              <a:gd name="connsiteY2198" fmla="*/ 2667019 h 4071735"/>
              <a:gd name="connsiteX2199" fmla="*/ 382286 w 11856555"/>
              <a:gd name="connsiteY2199" fmla="*/ 2666973 h 4071735"/>
              <a:gd name="connsiteX2200" fmla="*/ 390401 w 11856555"/>
              <a:gd name="connsiteY2200" fmla="*/ 2660043 h 4071735"/>
              <a:gd name="connsiteX2201" fmla="*/ 372184 w 11856555"/>
              <a:gd name="connsiteY2201" fmla="*/ 2667509 h 4071735"/>
              <a:gd name="connsiteX2202" fmla="*/ 381237 w 11856555"/>
              <a:gd name="connsiteY2202" fmla="*/ 2667028 h 4071735"/>
              <a:gd name="connsiteX2203" fmla="*/ 367188 w 11856555"/>
              <a:gd name="connsiteY2203" fmla="*/ 2682921 h 4071735"/>
              <a:gd name="connsiteX2204" fmla="*/ 356941 w 11856555"/>
              <a:gd name="connsiteY2204" fmla="*/ 2665946 h 4071735"/>
              <a:gd name="connsiteX2205" fmla="*/ 366241 w 11856555"/>
              <a:gd name="connsiteY2205" fmla="*/ 2685561 h 4071735"/>
              <a:gd name="connsiteX2206" fmla="*/ 335173 w 11856555"/>
              <a:gd name="connsiteY2206" fmla="*/ 2697091 h 4071735"/>
              <a:gd name="connsiteX2207" fmla="*/ 298999 w 11856555"/>
              <a:gd name="connsiteY2207" fmla="*/ 2714917 h 4071735"/>
              <a:gd name="connsiteX2208" fmla="*/ 205276 w 11856555"/>
              <a:gd name="connsiteY2208" fmla="*/ 2743711 h 4071735"/>
              <a:gd name="connsiteX2209" fmla="*/ 101927 w 11856555"/>
              <a:gd name="connsiteY2209" fmla="*/ 2770445 h 4071735"/>
              <a:gd name="connsiteX2210" fmla="*/ 46829 w 11856555"/>
              <a:gd name="connsiteY2210" fmla="*/ 2777818 h 4071735"/>
              <a:gd name="connsiteX2211" fmla="*/ 29569 w 11856555"/>
              <a:gd name="connsiteY2211" fmla="*/ 2793661 h 4071735"/>
              <a:gd name="connsiteX2212" fmla="*/ 20920 w 11856555"/>
              <a:gd name="connsiteY2212" fmla="*/ 2775107 h 4071735"/>
              <a:gd name="connsiteX2213" fmla="*/ 13714 w 11856555"/>
              <a:gd name="connsiteY2213" fmla="*/ 2766189 h 4071735"/>
              <a:gd name="connsiteX2214" fmla="*/ 21177 w 11856555"/>
              <a:gd name="connsiteY2214" fmla="*/ 2759461 h 4071735"/>
              <a:gd name="connsiteX2215" fmla="*/ 4072 w 11856555"/>
              <a:gd name="connsiteY2215" fmla="*/ 2752880 h 4071735"/>
              <a:gd name="connsiteX2216" fmla="*/ 116527 w 11856555"/>
              <a:gd name="connsiteY2216" fmla="*/ 2722414 h 4071735"/>
              <a:gd name="connsiteX2217" fmla="*/ 370641 w 11856555"/>
              <a:gd name="connsiteY2217" fmla="*/ 2565429 h 4071735"/>
              <a:gd name="connsiteX2218" fmla="*/ 356755 w 11856555"/>
              <a:gd name="connsiteY2218" fmla="*/ 2557905 h 4071735"/>
              <a:gd name="connsiteX2219" fmla="*/ 364955 w 11856555"/>
              <a:gd name="connsiteY2219" fmla="*/ 2586378 h 4071735"/>
              <a:gd name="connsiteX2220" fmla="*/ 567665 w 11856555"/>
              <a:gd name="connsiteY2220" fmla="*/ 2525239 h 4071735"/>
              <a:gd name="connsiteX2221" fmla="*/ 629367 w 11856555"/>
              <a:gd name="connsiteY2221" fmla="*/ 2485112 h 4071735"/>
              <a:gd name="connsiteX2222" fmla="*/ 629692 w 11856555"/>
              <a:gd name="connsiteY2222" fmla="*/ 2485030 h 4071735"/>
              <a:gd name="connsiteX2223" fmla="*/ 640574 w 11856555"/>
              <a:gd name="connsiteY2223" fmla="*/ 2480044 h 4071735"/>
              <a:gd name="connsiteX2224" fmla="*/ 638477 w 11856555"/>
              <a:gd name="connsiteY2224" fmla="*/ 2479188 h 4071735"/>
              <a:gd name="connsiteX2225" fmla="*/ 648976 w 11856555"/>
              <a:gd name="connsiteY2225" fmla="*/ 2472360 h 4071735"/>
              <a:gd name="connsiteX2226" fmla="*/ 696643 w 11856555"/>
              <a:gd name="connsiteY2226" fmla="*/ 2431242 h 4071735"/>
              <a:gd name="connsiteX2227" fmla="*/ 318906 w 11856555"/>
              <a:gd name="connsiteY2227" fmla="*/ 2514550 h 4071735"/>
              <a:gd name="connsiteX2228" fmla="*/ 451630 w 11856555"/>
              <a:gd name="connsiteY2228" fmla="*/ 2430805 h 4071735"/>
              <a:gd name="connsiteX2229" fmla="*/ 518679 w 11856555"/>
              <a:gd name="connsiteY2229" fmla="*/ 2396603 h 4071735"/>
              <a:gd name="connsiteX2230" fmla="*/ 534310 w 11856555"/>
              <a:gd name="connsiteY2230" fmla="*/ 2394598 h 4071735"/>
              <a:gd name="connsiteX2231" fmla="*/ 579855 w 11856555"/>
              <a:gd name="connsiteY2231" fmla="*/ 2384608 h 4071735"/>
              <a:gd name="connsiteX2232" fmla="*/ 601260 w 11856555"/>
              <a:gd name="connsiteY2232" fmla="*/ 2372077 h 4071735"/>
              <a:gd name="connsiteX2233" fmla="*/ 599010 w 11856555"/>
              <a:gd name="connsiteY2233" fmla="*/ 2378885 h 4071735"/>
              <a:gd name="connsiteX2234" fmla="*/ 606606 w 11856555"/>
              <a:gd name="connsiteY2234" fmla="*/ 2395457 h 4071735"/>
              <a:gd name="connsiteX2235" fmla="*/ 633300 w 11856555"/>
              <a:gd name="connsiteY2235" fmla="*/ 2388150 h 4071735"/>
              <a:gd name="connsiteX2236" fmla="*/ 622717 w 11856555"/>
              <a:gd name="connsiteY2236" fmla="*/ 2376354 h 4071735"/>
              <a:gd name="connsiteX2237" fmla="*/ 634460 w 11856555"/>
              <a:gd name="connsiteY2237" fmla="*/ 2374677 h 4071735"/>
              <a:gd name="connsiteX2238" fmla="*/ 687733 w 11856555"/>
              <a:gd name="connsiteY2238" fmla="*/ 2373625 h 4071735"/>
              <a:gd name="connsiteX2239" fmla="*/ 628506 w 11856555"/>
              <a:gd name="connsiteY2239" fmla="*/ 2368561 h 4071735"/>
              <a:gd name="connsiteX2240" fmla="*/ 621659 w 11856555"/>
              <a:gd name="connsiteY2240" fmla="*/ 2375174 h 4071735"/>
              <a:gd name="connsiteX2241" fmla="*/ 621019 w 11856555"/>
              <a:gd name="connsiteY2241" fmla="*/ 2374460 h 4071735"/>
              <a:gd name="connsiteX2242" fmla="*/ 602400 w 11856555"/>
              <a:gd name="connsiteY2242" fmla="*/ 2371410 h 4071735"/>
              <a:gd name="connsiteX2243" fmla="*/ 606153 w 11856555"/>
              <a:gd name="connsiteY2243" fmla="*/ 2369213 h 4071735"/>
              <a:gd name="connsiteX2244" fmla="*/ 547120 w 11856555"/>
              <a:gd name="connsiteY2244" fmla="*/ 2382094 h 4071735"/>
              <a:gd name="connsiteX2245" fmla="*/ 518679 w 11856555"/>
              <a:gd name="connsiteY2245" fmla="*/ 2396603 h 4071735"/>
              <a:gd name="connsiteX2246" fmla="*/ 494701 w 11856555"/>
              <a:gd name="connsiteY2246" fmla="*/ 2399678 h 4071735"/>
              <a:gd name="connsiteX2247" fmla="*/ 486206 w 11856555"/>
              <a:gd name="connsiteY2247" fmla="*/ 2400344 h 4071735"/>
              <a:gd name="connsiteX2248" fmla="*/ 500482 w 11856555"/>
              <a:gd name="connsiteY2248" fmla="*/ 2369868 h 4071735"/>
              <a:gd name="connsiteX2249" fmla="*/ 515806 w 11856555"/>
              <a:gd name="connsiteY2249" fmla="*/ 2377629 h 4071735"/>
              <a:gd name="connsiteX2250" fmla="*/ 520200 w 11856555"/>
              <a:gd name="connsiteY2250" fmla="*/ 2370391 h 4071735"/>
              <a:gd name="connsiteX2251" fmla="*/ 517274 w 11856555"/>
              <a:gd name="connsiteY2251" fmla="*/ 2388815 h 4071735"/>
              <a:gd name="connsiteX2252" fmla="*/ 665193 w 11856555"/>
              <a:gd name="connsiteY2252" fmla="*/ 2311383 h 4071735"/>
              <a:gd name="connsiteX2253" fmla="*/ 633801 w 11856555"/>
              <a:gd name="connsiteY2253" fmla="*/ 2340465 h 4071735"/>
              <a:gd name="connsiteX2254" fmla="*/ 1229546 w 11856555"/>
              <a:gd name="connsiteY2254" fmla="*/ 2097546 h 4071735"/>
              <a:gd name="connsiteX2255" fmla="*/ 1187302 w 11856555"/>
              <a:gd name="connsiteY2255" fmla="*/ 2089628 h 4071735"/>
              <a:gd name="connsiteX2256" fmla="*/ 1251183 w 11856555"/>
              <a:gd name="connsiteY2256" fmla="*/ 2107300 h 4071735"/>
              <a:gd name="connsiteX2257" fmla="*/ 1862289 w 11856555"/>
              <a:gd name="connsiteY2257" fmla="*/ 1903751 h 4071735"/>
              <a:gd name="connsiteX2258" fmla="*/ 1930489 w 11856555"/>
              <a:gd name="connsiteY2258" fmla="*/ 1850723 h 4071735"/>
              <a:gd name="connsiteX2259" fmla="*/ 1954362 w 11856555"/>
              <a:gd name="connsiteY2259" fmla="*/ 1846091 h 4071735"/>
              <a:gd name="connsiteX2260" fmla="*/ 1935995 w 11856555"/>
              <a:gd name="connsiteY2260" fmla="*/ 1848550 h 4071735"/>
              <a:gd name="connsiteX2261" fmla="*/ 1931425 w 11856555"/>
              <a:gd name="connsiteY2261" fmla="*/ 1849995 h 4071735"/>
              <a:gd name="connsiteX2262" fmla="*/ 1934191 w 11856555"/>
              <a:gd name="connsiteY2262" fmla="*/ 1847844 h 4071735"/>
              <a:gd name="connsiteX2263" fmla="*/ 1937164 w 11856555"/>
              <a:gd name="connsiteY2263" fmla="*/ 1838817 h 4071735"/>
              <a:gd name="connsiteX2264" fmla="*/ 1359898 w 11856555"/>
              <a:gd name="connsiteY2264" fmla="*/ 1992475 h 4071735"/>
              <a:gd name="connsiteX2265" fmla="*/ 1229419 w 11856555"/>
              <a:gd name="connsiteY2265" fmla="*/ 2053750 h 4071735"/>
              <a:gd name="connsiteX2266" fmla="*/ 922861 w 11856555"/>
              <a:gd name="connsiteY2266" fmla="*/ 2130716 h 4071735"/>
              <a:gd name="connsiteX2267" fmla="*/ 299799 w 11856555"/>
              <a:gd name="connsiteY2267" fmla="*/ 2300136 h 4071735"/>
              <a:gd name="connsiteX2268" fmla="*/ 322085 w 11856555"/>
              <a:gd name="connsiteY2268" fmla="*/ 2274787 h 4071735"/>
              <a:gd name="connsiteX2269" fmla="*/ 285138 w 11856555"/>
              <a:gd name="connsiteY2269" fmla="*/ 2283920 h 4071735"/>
              <a:gd name="connsiteX2270" fmla="*/ 304837 w 11856555"/>
              <a:gd name="connsiteY2270" fmla="*/ 2314290 h 4071735"/>
              <a:gd name="connsiteX2271" fmla="*/ 223051 w 11856555"/>
              <a:gd name="connsiteY2271" fmla="*/ 2326095 h 4071735"/>
              <a:gd name="connsiteX2272" fmla="*/ 230864 w 11856555"/>
              <a:gd name="connsiteY2272" fmla="*/ 2306383 h 4071735"/>
              <a:gd name="connsiteX2273" fmla="*/ 245978 w 11856555"/>
              <a:gd name="connsiteY2273" fmla="*/ 2305297 h 4071735"/>
              <a:gd name="connsiteX2274" fmla="*/ 268537 w 11856555"/>
              <a:gd name="connsiteY2274" fmla="*/ 2288319 h 4071735"/>
              <a:gd name="connsiteX2275" fmla="*/ 246609 w 11856555"/>
              <a:gd name="connsiteY2275" fmla="*/ 2296480 h 4071735"/>
              <a:gd name="connsiteX2276" fmla="*/ 232045 w 11856555"/>
              <a:gd name="connsiteY2276" fmla="*/ 2303402 h 4071735"/>
              <a:gd name="connsiteX2277" fmla="*/ 232107 w 11856555"/>
              <a:gd name="connsiteY2277" fmla="*/ 2303247 h 4071735"/>
              <a:gd name="connsiteX2278" fmla="*/ 115971 w 11856555"/>
              <a:gd name="connsiteY2278" fmla="*/ 2313596 h 4071735"/>
              <a:gd name="connsiteX2279" fmla="*/ 280633 w 11856555"/>
              <a:gd name="connsiteY2279" fmla="*/ 2230765 h 4071735"/>
              <a:gd name="connsiteX2280" fmla="*/ 294665 w 11856555"/>
              <a:gd name="connsiteY2280" fmla="*/ 2213247 h 4071735"/>
              <a:gd name="connsiteX2281" fmla="*/ 298123 w 11856555"/>
              <a:gd name="connsiteY2281" fmla="*/ 2238955 h 4071735"/>
              <a:gd name="connsiteX2282" fmla="*/ 454997 w 11856555"/>
              <a:gd name="connsiteY2282" fmla="*/ 2162569 h 4071735"/>
              <a:gd name="connsiteX2283" fmla="*/ 469990 w 11856555"/>
              <a:gd name="connsiteY2283" fmla="*/ 2151504 h 4071735"/>
              <a:gd name="connsiteX2284" fmla="*/ 463979 w 11856555"/>
              <a:gd name="connsiteY2284" fmla="*/ 2159195 h 4071735"/>
              <a:gd name="connsiteX2285" fmla="*/ 485896 w 11856555"/>
              <a:gd name="connsiteY2285" fmla="*/ 2163812 h 4071735"/>
              <a:gd name="connsiteX2286" fmla="*/ 491501 w 11856555"/>
              <a:gd name="connsiteY2286" fmla="*/ 2140315 h 4071735"/>
              <a:gd name="connsiteX2287" fmla="*/ 479569 w 11856555"/>
              <a:gd name="connsiteY2287" fmla="*/ 2143757 h 4071735"/>
              <a:gd name="connsiteX2288" fmla="*/ 428814 w 11856555"/>
              <a:gd name="connsiteY2288" fmla="*/ 2136683 h 4071735"/>
              <a:gd name="connsiteX2289" fmla="*/ 293709 w 11856555"/>
              <a:gd name="connsiteY2289" fmla="*/ 2167888 h 4071735"/>
              <a:gd name="connsiteX2290" fmla="*/ 279713 w 11856555"/>
              <a:gd name="connsiteY2290" fmla="*/ 2179396 h 4071735"/>
              <a:gd name="connsiteX2291" fmla="*/ 270118 w 11856555"/>
              <a:gd name="connsiteY2291" fmla="*/ 2178935 h 4071735"/>
              <a:gd name="connsiteX2292" fmla="*/ 51321 w 11856555"/>
              <a:gd name="connsiteY2292" fmla="*/ 2202538 h 4071735"/>
              <a:gd name="connsiteX2293" fmla="*/ 23806 w 11856555"/>
              <a:gd name="connsiteY2293" fmla="*/ 2190388 h 4071735"/>
              <a:gd name="connsiteX2294" fmla="*/ 141946 w 11856555"/>
              <a:gd name="connsiteY2294" fmla="*/ 2138973 h 4071735"/>
              <a:gd name="connsiteX2295" fmla="*/ 122051 w 11856555"/>
              <a:gd name="connsiteY2295" fmla="*/ 2169951 h 4071735"/>
              <a:gd name="connsiteX2296" fmla="*/ 132244 w 11856555"/>
              <a:gd name="connsiteY2296" fmla="*/ 2167180 h 4071735"/>
              <a:gd name="connsiteX2297" fmla="*/ 135958 w 11856555"/>
              <a:gd name="connsiteY2297" fmla="*/ 2167435 h 4071735"/>
              <a:gd name="connsiteX2298" fmla="*/ 136228 w 11856555"/>
              <a:gd name="connsiteY2298" fmla="*/ 2166096 h 4071735"/>
              <a:gd name="connsiteX2299" fmla="*/ 180722 w 11856555"/>
              <a:gd name="connsiteY2299" fmla="*/ 2153999 h 4071735"/>
              <a:gd name="connsiteX2300" fmla="*/ 245241 w 11856555"/>
              <a:gd name="connsiteY2300" fmla="*/ 2141481 h 4071735"/>
              <a:gd name="connsiteX2301" fmla="*/ 246262 w 11856555"/>
              <a:gd name="connsiteY2301" fmla="*/ 2144281 h 4071735"/>
              <a:gd name="connsiteX2302" fmla="*/ 246859 w 11856555"/>
              <a:gd name="connsiteY2302" fmla="*/ 2141167 h 4071735"/>
              <a:gd name="connsiteX2303" fmla="*/ 249016 w 11856555"/>
              <a:gd name="connsiteY2303" fmla="*/ 2140749 h 4071735"/>
              <a:gd name="connsiteX2304" fmla="*/ 358784 w 11856555"/>
              <a:gd name="connsiteY2304" fmla="*/ 2093367 h 4071735"/>
              <a:gd name="connsiteX2305" fmla="*/ 379713 w 11856555"/>
              <a:gd name="connsiteY2305" fmla="*/ 2073979 h 4071735"/>
              <a:gd name="connsiteX2306" fmla="*/ 330830 w 11856555"/>
              <a:gd name="connsiteY2306" fmla="*/ 2078819 h 4071735"/>
              <a:gd name="connsiteX2307" fmla="*/ 309292 w 11856555"/>
              <a:gd name="connsiteY2307" fmla="*/ 2081795 h 4071735"/>
              <a:gd name="connsiteX2308" fmla="*/ 317164 w 11856555"/>
              <a:gd name="connsiteY2308" fmla="*/ 2059463 h 4071735"/>
              <a:gd name="connsiteX2309" fmla="*/ 557602 w 11856555"/>
              <a:gd name="connsiteY2309" fmla="*/ 1993877 h 4071735"/>
              <a:gd name="connsiteX2310" fmla="*/ 510840 w 11856555"/>
              <a:gd name="connsiteY2310" fmla="*/ 1977599 h 4071735"/>
              <a:gd name="connsiteX2311" fmla="*/ 540587 w 11856555"/>
              <a:gd name="connsiteY2311" fmla="*/ 1966462 h 4071735"/>
              <a:gd name="connsiteX2312" fmla="*/ 547320 w 11856555"/>
              <a:gd name="connsiteY2312" fmla="*/ 1953389 h 4071735"/>
              <a:gd name="connsiteX2313" fmla="*/ 549521 w 11856555"/>
              <a:gd name="connsiteY2313" fmla="*/ 1956813 h 4071735"/>
              <a:gd name="connsiteX2314" fmla="*/ 556119 w 11856555"/>
              <a:gd name="connsiteY2314" fmla="*/ 1956042 h 4071735"/>
              <a:gd name="connsiteX2315" fmla="*/ 555240 w 11856555"/>
              <a:gd name="connsiteY2315" fmla="*/ 1948819 h 4071735"/>
              <a:gd name="connsiteX2316" fmla="*/ 553165 w 11856555"/>
              <a:gd name="connsiteY2316" fmla="*/ 1942370 h 4071735"/>
              <a:gd name="connsiteX2317" fmla="*/ 562926 w 11856555"/>
              <a:gd name="connsiteY2317" fmla="*/ 1924497 h 4071735"/>
              <a:gd name="connsiteX2318" fmla="*/ 602047 w 11856555"/>
              <a:gd name="connsiteY2318" fmla="*/ 1899381 h 4071735"/>
              <a:gd name="connsiteX2319" fmla="*/ 819160 w 11856555"/>
              <a:gd name="connsiteY2319" fmla="*/ 1851558 h 4071735"/>
              <a:gd name="connsiteX2320" fmla="*/ 849443 w 11856555"/>
              <a:gd name="connsiteY2320" fmla="*/ 1845830 h 4071735"/>
              <a:gd name="connsiteX2321" fmla="*/ 850474 w 11856555"/>
              <a:gd name="connsiteY2321" fmla="*/ 1845757 h 4071735"/>
              <a:gd name="connsiteX2322" fmla="*/ 851000 w 11856555"/>
              <a:gd name="connsiteY2322" fmla="*/ 1845534 h 4071735"/>
              <a:gd name="connsiteX2323" fmla="*/ 900566 w 11856555"/>
              <a:gd name="connsiteY2323" fmla="*/ 1836159 h 4071735"/>
              <a:gd name="connsiteX2324" fmla="*/ 1062723 w 11856555"/>
              <a:gd name="connsiteY2324" fmla="*/ 1814522 h 4071735"/>
              <a:gd name="connsiteX2325" fmla="*/ 1239761 w 11856555"/>
              <a:gd name="connsiteY2325" fmla="*/ 1780494 h 4071735"/>
              <a:gd name="connsiteX2326" fmla="*/ 1337258 w 11856555"/>
              <a:gd name="connsiteY2326" fmla="*/ 1762362 h 4071735"/>
              <a:gd name="connsiteX2327" fmla="*/ 1321286 w 11856555"/>
              <a:gd name="connsiteY2327" fmla="*/ 1771038 h 4071735"/>
              <a:gd name="connsiteX2328" fmla="*/ 1318772 w 11856555"/>
              <a:gd name="connsiteY2328" fmla="*/ 1789244 h 4071735"/>
              <a:gd name="connsiteX2329" fmla="*/ 1319364 w 11856555"/>
              <a:gd name="connsiteY2329" fmla="*/ 1793273 h 4071735"/>
              <a:gd name="connsiteX2330" fmla="*/ 1335083 w 11856555"/>
              <a:gd name="connsiteY2330" fmla="*/ 1788309 h 4071735"/>
              <a:gd name="connsiteX2331" fmla="*/ 1340809 w 11856555"/>
              <a:gd name="connsiteY2331" fmla="*/ 1779945 h 4071735"/>
              <a:gd name="connsiteX2332" fmla="*/ 1344331 w 11856555"/>
              <a:gd name="connsiteY2332" fmla="*/ 1764468 h 4071735"/>
              <a:gd name="connsiteX2333" fmla="*/ 1338310 w 11856555"/>
              <a:gd name="connsiteY2333" fmla="*/ 1762166 h 4071735"/>
              <a:gd name="connsiteX2334" fmla="*/ 1382045 w 11856555"/>
              <a:gd name="connsiteY2334" fmla="*/ 1754033 h 4071735"/>
              <a:gd name="connsiteX2335" fmla="*/ 1387801 w 11856555"/>
              <a:gd name="connsiteY2335" fmla="*/ 1753839 h 4071735"/>
              <a:gd name="connsiteX2336" fmla="*/ 1382326 w 11856555"/>
              <a:gd name="connsiteY2336" fmla="*/ 1756836 h 4071735"/>
              <a:gd name="connsiteX2337" fmla="*/ 1401573 w 11856555"/>
              <a:gd name="connsiteY2337" fmla="*/ 1760963 h 4071735"/>
              <a:gd name="connsiteX2338" fmla="*/ 1394883 w 11856555"/>
              <a:gd name="connsiteY2338" fmla="*/ 1753599 h 4071735"/>
              <a:gd name="connsiteX2339" fmla="*/ 1440042 w 11856555"/>
              <a:gd name="connsiteY2339" fmla="*/ 1752071 h 4071735"/>
              <a:gd name="connsiteX2340" fmla="*/ 1479147 w 11856555"/>
              <a:gd name="connsiteY2340" fmla="*/ 1762811 h 4071735"/>
              <a:gd name="connsiteX2341" fmla="*/ 1544774 w 11856555"/>
              <a:gd name="connsiteY2341" fmla="*/ 1736521 h 4071735"/>
              <a:gd name="connsiteX2342" fmla="*/ 1509765 w 11856555"/>
              <a:gd name="connsiteY2342" fmla="*/ 1725038 h 4071735"/>
              <a:gd name="connsiteX2343" fmla="*/ 1584978 w 11856555"/>
              <a:gd name="connsiteY2343" fmla="*/ 1692416 h 4071735"/>
              <a:gd name="connsiteX2344" fmla="*/ 1614473 w 11856555"/>
              <a:gd name="connsiteY2344" fmla="*/ 1674982 h 4071735"/>
              <a:gd name="connsiteX2345" fmla="*/ 1614866 w 11856555"/>
              <a:gd name="connsiteY2345" fmla="*/ 1675164 h 4071735"/>
              <a:gd name="connsiteX2346" fmla="*/ 1617096 w 11856555"/>
              <a:gd name="connsiteY2346" fmla="*/ 1687363 h 4071735"/>
              <a:gd name="connsiteX2347" fmla="*/ 1624678 w 11856555"/>
              <a:gd name="connsiteY2347" fmla="*/ 1679752 h 4071735"/>
              <a:gd name="connsiteX2348" fmla="*/ 1624678 w 11856555"/>
              <a:gd name="connsiteY2348" fmla="*/ 1679752 h 4071735"/>
              <a:gd name="connsiteX2349" fmla="*/ 1614866 w 11856555"/>
              <a:gd name="connsiteY2349" fmla="*/ 1675164 h 4071735"/>
              <a:gd name="connsiteX2350" fmla="*/ 1614796 w 11856555"/>
              <a:gd name="connsiteY2350" fmla="*/ 1674792 h 4071735"/>
              <a:gd name="connsiteX2351" fmla="*/ 1614473 w 11856555"/>
              <a:gd name="connsiteY2351" fmla="*/ 1674982 h 4071735"/>
              <a:gd name="connsiteX2352" fmla="*/ 1610730 w 11856555"/>
              <a:gd name="connsiteY2352" fmla="*/ 1673232 h 4071735"/>
              <a:gd name="connsiteX2353" fmla="*/ 1401210 w 11856555"/>
              <a:gd name="connsiteY2353" fmla="*/ 1699949 h 4071735"/>
              <a:gd name="connsiteX2354" fmla="*/ 1383896 w 11856555"/>
              <a:gd name="connsiteY2354" fmla="*/ 1706993 h 4071735"/>
              <a:gd name="connsiteX2355" fmla="*/ 1383289 w 11856555"/>
              <a:gd name="connsiteY2355" fmla="*/ 1706738 h 4071735"/>
              <a:gd name="connsiteX2356" fmla="*/ 1365341 w 11856555"/>
              <a:gd name="connsiteY2356" fmla="*/ 1714544 h 4071735"/>
              <a:gd name="connsiteX2357" fmla="*/ 1383896 w 11856555"/>
              <a:gd name="connsiteY2357" fmla="*/ 1706993 h 4071735"/>
              <a:gd name="connsiteX2358" fmla="*/ 1401188 w 11856555"/>
              <a:gd name="connsiteY2358" fmla="*/ 1714270 h 4071735"/>
              <a:gd name="connsiteX2359" fmla="*/ 1220266 w 11856555"/>
              <a:gd name="connsiteY2359" fmla="*/ 1739154 h 4071735"/>
              <a:gd name="connsiteX2360" fmla="*/ 1224594 w 11856555"/>
              <a:gd name="connsiteY2360" fmla="*/ 1724165 h 4071735"/>
              <a:gd name="connsiteX2361" fmla="*/ 1240936 w 11856555"/>
              <a:gd name="connsiteY2361" fmla="*/ 1716867 h 4071735"/>
              <a:gd name="connsiteX2362" fmla="*/ 1186047 w 11856555"/>
              <a:gd name="connsiteY2362" fmla="*/ 1722307 h 4071735"/>
              <a:gd name="connsiteX2363" fmla="*/ 1141476 w 11856555"/>
              <a:gd name="connsiteY2363" fmla="*/ 1725891 h 4071735"/>
              <a:gd name="connsiteX2364" fmla="*/ 1141658 w 11856555"/>
              <a:gd name="connsiteY2364" fmla="*/ 1725714 h 4071735"/>
              <a:gd name="connsiteX2365" fmla="*/ 1122926 w 11856555"/>
              <a:gd name="connsiteY2365" fmla="*/ 1727383 h 4071735"/>
              <a:gd name="connsiteX2366" fmla="*/ 1122937 w 11856555"/>
              <a:gd name="connsiteY2366" fmla="*/ 1727389 h 4071735"/>
              <a:gd name="connsiteX2367" fmla="*/ 1066439 w 11856555"/>
              <a:gd name="connsiteY2367" fmla="*/ 1734060 h 4071735"/>
              <a:gd name="connsiteX2368" fmla="*/ 1030043 w 11856555"/>
              <a:gd name="connsiteY2368" fmla="*/ 1744423 h 4071735"/>
              <a:gd name="connsiteX2369" fmla="*/ 1015836 w 11856555"/>
              <a:gd name="connsiteY2369" fmla="*/ 1766086 h 4071735"/>
              <a:gd name="connsiteX2370" fmla="*/ 996012 w 11856555"/>
              <a:gd name="connsiteY2370" fmla="*/ 1789768 h 4071735"/>
              <a:gd name="connsiteX2371" fmla="*/ 975103 w 11856555"/>
              <a:gd name="connsiteY2371" fmla="*/ 1787696 h 4071735"/>
              <a:gd name="connsiteX2372" fmla="*/ 949418 w 11856555"/>
              <a:gd name="connsiteY2372" fmla="*/ 1783505 h 4071735"/>
              <a:gd name="connsiteX2373" fmla="*/ 950567 w 11856555"/>
              <a:gd name="connsiteY2373" fmla="*/ 1779949 h 4071735"/>
              <a:gd name="connsiteX2374" fmla="*/ 956635 w 11856555"/>
              <a:gd name="connsiteY2374" fmla="*/ 1781720 h 4071735"/>
              <a:gd name="connsiteX2375" fmla="*/ 961418 w 11856555"/>
              <a:gd name="connsiteY2375" fmla="*/ 1776857 h 4071735"/>
              <a:gd name="connsiteX2376" fmla="*/ 957686 w 11856555"/>
              <a:gd name="connsiteY2376" fmla="*/ 1766817 h 4071735"/>
              <a:gd name="connsiteX2377" fmla="*/ 960740 w 11856555"/>
              <a:gd name="connsiteY2377" fmla="*/ 1764881 h 4071735"/>
              <a:gd name="connsiteX2378" fmla="*/ 949430 w 11856555"/>
              <a:gd name="connsiteY2378" fmla="*/ 1772049 h 4071735"/>
              <a:gd name="connsiteX2379" fmla="*/ 954074 w 11856555"/>
              <a:gd name="connsiteY2379" fmla="*/ 1769105 h 4071735"/>
              <a:gd name="connsiteX2380" fmla="*/ 950567 w 11856555"/>
              <a:gd name="connsiteY2380" fmla="*/ 1779949 h 4071735"/>
              <a:gd name="connsiteX2381" fmla="*/ 944911 w 11856555"/>
              <a:gd name="connsiteY2381" fmla="*/ 1778297 h 4071735"/>
              <a:gd name="connsiteX2382" fmla="*/ 947815 w 11856555"/>
              <a:gd name="connsiteY2382" fmla="*/ 1775113 h 4071735"/>
              <a:gd name="connsiteX2383" fmla="*/ 933404 w 11856555"/>
              <a:gd name="connsiteY2383" fmla="*/ 1774938 h 4071735"/>
              <a:gd name="connsiteX2384" fmla="*/ 944911 w 11856555"/>
              <a:gd name="connsiteY2384" fmla="*/ 1778297 h 4071735"/>
              <a:gd name="connsiteX2385" fmla="*/ 903844 w 11856555"/>
              <a:gd name="connsiteY2385" fmla="*/ 1823329 h 4071735"/>
              <a:gd name="connsiteX2386" fmla="*/ 851000 w 11856555"/>
              <a:gd name="connsiteY2386" fmla="*/ 1845534 h 4071735"/>
              <a:gd name="connsiteX2387" fmla="*/ 849443 w 11856555"/>
              <a:gd name="connsiteY2387" fmla="*/ 1845830 h 4071735"/>
              <a:gd name="connsiteX2388" fmla="*/ 790835 w 11856555"/>
              <a:gd name="connsiteY2388" fmla="*/ 1849987 h 4071735"/>
              <a:gd name="connsiteX2389" fmla="*/ 728061 w 11856555"/>
              <a:gd name="connsiteY2389" fmla="*/ 1843615 h 4071735"/>
              <a:gd name="connsiteX2390" fmla="*/ 691254 w 11856555"/>
              <a:gd name="connsiteY2390" fmla="*/ 1838111 h 4071735"/>
              <a:gd name="connsiteX2391" fmla="*/ 744688 w 11856555"/>
              <a:gd name="connsiteY2391" fmla="*/ 1820959 h 4071735"/>
              <a:gd name="connsiteX2392" fmla="*/ 862038 w 11856555"/>
              <a:gd name="connsiteY2392" fmla="*/ 1744791 h 4071735"/>
              <a:gd name="connsiteX2393" fmla="*/ 850409 w 11856555"/>
              <a:gd name="connsiteY2393" fmla="*/ 1783793 h 4071735"/>
              <a:gd name="connsiteX2394" fmla="*/ 908868 w 11856555"/>
              <a:gd name="connsiteY2394" fmla="*/ 1740618 h 4071735"/>
              <a:gd name="connsiteX2395" fmla="*/ 902599 w 11856555"/>
              <a:gd name="connsiteY2395" fmla="*/ 1732672 h 4071735"/>
              <a:gd name="connsiteX2396" fmla="*/ 904417 w 11856555"/>
              <a:gd name="connsiteY2396" fmla="*/ 1730093 h 4071735"/>
              <a:gd name="connsiteX2397" fmla="*/ 917153 w 11856555"/>
              <a:gd name="connsiteY2397" fmla="*/ 1726327 h 4071735"/>
              <a:gd name="connsiteX2398" fmla="*/ 907013 w 11856555"/>
              <a:gd name="connsiteY2398" fmla="*/ 1726409 h 4071735"/>
              <a:gd name="connsiteX2399" fmla="*/ 904417 w 11856555"/>
              <a:gd name="connsiteY2399" fmla="*/ 1730093 h 4071735"/>
              <a:gd name="connsiteX2400" fmla="*/ 889228 w 11856555"/>
              <a:gd name="connsiteY2400" fmla="*/ 1734581 h 4071735"/>
              <a:gd name="connsiteX2401" fmla="*/ 837689 w 11856555"/>
              <a:gd name="connsiteY2401" fmla="*/ 1746961 h 4071735"/>
              <a:gd name="connsiteX2402" fmla="*/ 1235514 w 11856555"/>
              <a:gd name="connsiteY2402" fmla="*/ 1656020 h 4071735"/>
              <a:gd name="connsiteX2403" fmla="*/ 1759621 w 11856555"/>
              <a:gd name="connsiteY2403" fmla="*/ 1477895 h 4071735"/>
              <a:gd name="connsiteX2404" fmla="*/ 1735472 w 11856555"/>
              <a:gd name="connsiteY2404" fmla="*/ 1479682 h 4071735"/>
              <a:gd name="connsiteX2405" fmla="*/ 1723782 w 11856555"/>
              <a:gd name="connsiteY2405" fmla="*/ 1481851 h 4071735"/>
              <a:gd name="connsiteX2406" fmla="*/ 1748811 w 11856555"/>
              <a:gd name="connsiteY2406" fmla="*/ 1470462 h 4071735"/>
              <a:gd name="connsiteX2407" fmla="*/ 1785913 w 11856555"/>
              <a:gd name="connsiteY2407" fmla="*/ 1455110 h 4071735"/>
              <a:gd name="connsiteX2408" fmla="*/ 1771054 w 11856555"/>
              <a:gd name="connsiteY2408" fmla="*/ 1500240 h 4071735"/>
              <a:gd name="connsiteX2409" fmla="*/ 1799507 w 11856555"/>
              <a:gd name="connsiteY2409" fmla="*/ 1471394 h 4071735"/>
              <a:gd name="connsiteX2410" fmla="*/ 1814030 w 11856555"/>
              <a:gd name="connsiteY2410" fmla="*/ 1475009 h 4071735"/>
              <a:gd name="connsiteX2411" fmla="*/ 1814228 w 11856555"/>
              <a:gd name="connsiteY2411" fmla="*/ 1468284 h 4071735"/>
              <a:gd name="connsiteX2412" fmla="*/ 1807943 w 11856555"/>
              <a:gd name="connsiteY2412" fmla="*/ 1464859 h 4071735"/>
              <a:gd name="connsiteX2413" fmla="*/ 1827946 w 11856555"/>
              <a:gd name="connsiteY2413" fmla="*/ 1450086 h 4071735"/>
              <a:gd name="connsiteX2414" fmla="*/ 1833689 w 11856555"/>
              <a:gd name="connsiteY2414" fmla="*/ 1447780 h 4071735"/>
              <a:gd name="connsiteX2415" fmla="*/ 1831957 w 11856555"/>
              <a:gd name="connsiteY2415" fmla="*/ 1455388 h 4071735"/>
              <a:gd name="connsiteX2416" fmla="*/ 1858192 w 11856555"/>
              <a:gd name="connsiteY2416" fmla="*/ 1439906 h 4071735"/>
              <a:gd name="connsiteX2417" fmla="*/ 1851109 w 11856555"/>
              <a:gd name="connsiteY2417" fmla="*/ 1440786 h 4071735"/>
              <a:gd name="connsiteX2418" fmla="*/ 1877618 w 11856555"/>
              <a:gd name="connsiteY2418" fmla="*/ 1430144 h 4071735"/>
              <a:gd name="connsiteX2419" fmla="*/ 1923438 w 11856555"/>
              <a:gd name="connsiteY2419" fmla="*/ 1422594 h 4071735"/>
              <a:gd name="connsiteX2420" fmla="*/ 1960623 w 11856555"/>
              <a:gd name="connsiteY2420" fmla="*/ 1411944 h 4071735"/>
              <a:gd name="connsiteX2421" fmla="*/ 1963172 w 11856555"/>
              <a:gd name="connsiteY2421" fmla="*/ 1413138 h 4071735"/>
              <a:gd name="connsiteX2422" fmla="*/ 1968776 w 11856555"/>
              <a:gd name="connsiteY2422" fmla="*/ 1409609 h 4071735"/>
              <a:gd name="connsiteX2423" fmla="*/ 1960623 w 11856555"/>
              <a:gd name="connsiteY2423" fmla="*/ 1411944 h 4071735"/>
              <a:gd name="connsiteX2424" fmla="*/ 1957988 w 11856555"/>
              <a:gd name="connsiteY2424" fmla="*/ 1410708 h 4071735"/>
              <a:gd name="connsiteX2425" fmla="*/ 1948043 w 11856555"/>
              <a:gd name="connsiteY2425" fmla="*/ 1367649 h 4071735"/>
              <a:gd name="connsiteX2426" fmla="*/ 2436802 w 11856555"/>
              <a:gd name="connsiteY2426" fmla="*/ 1298861 h 4071735"/>
              <a:gd name="connsiteX2427" fmla="*/ 2456936 w 11856555"/>
              <a:gd name="connsiteY2427" fmla="*/ 1305605 h 4071735"/>
              <a:gd name="connsiteX2428" fmla="*/ 2463981 w 11856555"/>
              <a:gd name="connsiteY2428" fmla="*/ 1304782 h 4071735"/>
              <a:gd name="connsiteX2429" fmla="*/ 2478716 w 11856555"/>
              <a:gd name="connsiteY2429" fmla="*/ 1287453 h 4071735"/>
              <a:gd name="connsiteX2430" fmla="*/ 2547398 w 11856555"/>
              <a:gd name="connsiteY2430" fmla="*/ 1249989 h 4071735"/>
              <a:gd name="connsiteX2431" fmla="*/ 2535769 w 11856555"/>
              <a:gd name="connsiteY2431" fmla="*/ 1288992 h 4071735"/>
              <a:gd name="connsiteX2432" fmla="*/ 2649632 w 11856555"/>
              <a:gd name="connsiteY2432" fmla="*/ 1246812 h 4071735"/>
              <a:gd name="connsiteX2433" fmla="*/ 2675832 w 11856555"/>
              <a:gd name="connsiteY2433" fmla="*/ 1230783 h 4071735"/>
              <a:gd name="connsiteX2434" fmla="*/ 2680069 w 11856555"/>
              <a:gd name="connsiteY2434" fmla="*/ 1255690 h 4071735"/>
              <a:gd name="connsiteX2435" fmla="*/ 2721927 w 11856555"/>
              <a:gd name="connsiteY2435" fmla="*/ 1216915 h 4071735"/>
              <a:gd name="connsiteX2436" fmla="*/ 2693478 w 11856555"/>
              <a:gd name="connsiteY2436" fmla="*/ 1215480 h 4071735"/>
              <a:gd name="connsiteX2437" fmla="*/ 2675521 w 11856555"/>
              <a:gd name="connsiteY2437" fmla="*/ 1227695 h 4071735"/>
              <a:gd name="connsiteX2438" fmla="*/ 2671610 w 11856555"/>
              <a:gd name="connsiteY2438" fmla="*/ 1224319 h 4071735"/>
              <a:gd name="connsiteX2439" fmla="*/ 2653462 w 11856555"/>
              <a:gd name="connsiteY2439" fmla="*/ 1211333 h 4071735"/>
              <a:gd name="connsiteX2440" fmla="*/ 2669287 w 11856555"/>
              <a:gd name="connsiteY2440" fmla="*/ 1198241 h 4071735"/>
              <a:gd name="connsiteX2441" fmla="*/ 2738971 w 11856555"/>
              <a:gd name="connsiteY2441" fmla="*/ 1177794 h 4071735"/>
              <a:gd name="connsiteX2442" fmla="*/ 2741582 w 11856555"/>
              <a:gd name="connsiteY2442" fmla="*/ 1177078 h 4071735"/>
              <a:gd name="connsiteX2443" fmla="*/ 2741165 w 11856555"/>
              <a:gd name="connsiteY2443" fmla="*/ 1177776 h 4071735"/>
              <a:gd name="connsiteX2444" fmla="*/ 2733231 w 11856555"/>
              <a:gd name="connsiteY2444" fmla="*/ 1195464 h 4071735"/>
              <a:gd name="connsiteX2445" fmla="*/ 2796986 w 11856555"/>
              <a:gd name="connsiteY2445" fmla="*/ 1169340 h 4071735"/>
              <a:gd name="connsiteX2446" fmla="*/ 2775170 w 11856555"/>
              <a:gd name="connsiteY2446" fmla="*/ 1167860 h 4071735"/>
              <a:gd name="connsiteX2447" fmla="*/ 2741582 w 11856555"/>
              <a:gd name="connsiteY2447" fmla="*/ 1177078 h 4071735"/>
              <a:gd name="connsiteX2448" fmla="*/ 2746727 w 11856555"/>
              <a:gd name="connsiteY2448" fmla="*/ 1168478 h 4071735"/>
              <a:gd name="connsiteX2449" fmla="*/ 2760945 w 11856555"/>
              <a:gd name="connsiteY2449" fmla="*/ 1146267 h 4071735"/>
              <a:gd name="connsiteX2450" fmla="*/ 2861064 w 11856555"/>
              <a:gd name="connsiteY2450" fmla="*/ 1125663 h 4071735"/>
              <a:gd name="connsiteX2451" fmla="*/ 2861987 w 11856555"/>
              <a:gd name="connsiteY2451" fmla="*/ 1136042 h 4071735"/>
              <a:gd name="connsiteX2452" fmla="*/ 2849097 w 11856555"/>
              <a:gd name="connsiteY2452" fmla="*/ 1144024 h 4071735"/>
              <a:gd name="connsiteX2453" fmla="*/ 2839788 w 11856555"/>
              <a:gd name="connsiteY2453" fmla="*/ 1156965 h 4071735"/>
              <a:gd name="connsiteX2454" fmla="*/ 2828291 w 11856555"/>
              <a:gd name="connsiteY2454" fmla="*/ 1163081 h 4071735"/>
              <a:gd name="connsiteX2455" fmla="*/ 2830961 w 11856555"/>
              <a:gd name="connsiteY2455" fmla="*/ 1169232 h 4071735"/>
              <a:gd name="connsiteX2456" fmla="*/ 2839788 w 11856555"/>
              <a:gd name="connsiteY2456" fmla="*/ 1156965 h 4071735"/>
              <a:gd name="connsiteX2457" fmla="*/ 2845187 w 11856555"/>
              <a:gd name="connsiteY2457" fmla="*/ 1154092 h 4071735"/>
              <a:gd name="connsiteX2458" fmla="*/ 2862497 w 11856555"/>
              <a:gd name="connsiteY2458" fmla="*/ 1141780 h 4071735"/>
              <a:gd name="connsiteX2459" fmla="*/ 2861987 w 11856555"/>
              <a:gd name="connsiteY2459" fmla="*/ 1136042 h 4071735"/>
              <a:gd name="connsiteX2460" fmla="*/ 2879659 w 11856555"/>
              <a:gd name="connsiteY2460" fmla="*/ 1125101 h 4071735"/>
              <a:gd name="connsiteX2461" fmla="*/ 2941867 w 11856555"/>
              <a:gd name="connsiteY2461" fmla="*/ 1121382 h 4071735"/>
              <a:gd name="connsiteX2462" fmla="*/ 2928431 w 11856555"/>
              <a:gd name="connsiteY2462" fmla="*/ 1140104 h 4071735"/>
              <a:gd name="connsiteX2463" fmla="*/ 2986308 w 11856555"/>
              <a:gd name="connsiteY2463" fmla="*/ 1111582 h 4071735"/>
              <a:gd name="connsiteX2464" fmla="*/ 2964965 w 11856555"/>
              <a:gd name="connsiteY2464" fmla="*/ 1142551 h 4071735"/>
              <a:gd name="connsiteX2465" fmla="*/ 2910988 w 11856555"/>
              <a:gd name="connsiteY2465" fmla="*/ 1166114 h 4071735"/>
              <a:gd name="connsiteX2466" fmla="*/ 2909070 w 11856555"/>
              <a:gd name="connsiteY2466" fmla="*/ 1166150 h 4071735"/>
              <a:gd name="connsiteX2467" fmla="*/ 2893034 w 11856555"/>
              <a:gd name="connsiteY2467" fmla="*/ 1166621 h 4071735"/>
              <a:gd name="connsiteX2468" fmla="*/ 2908884 w 11856555"/>
              <a:gd name="connsiteY2468" fmla="*/ 1167034 h 4071735"/>
              <a:gd name="connsiteX2469" fmla="*/ 2910988 w 11856555"/>
              <a:gd name="connsiteY2469" fmla="*/ 1166114 h 4071735"/>
              <a:gd name="connsiteX2470" fmla="*/ 2942259 w 11856555"/>
              <a:gd name="connsiteY2470" fmla="*/ 1165520 h 4071735"/>
              <a:gd name="connsiteX2471" fmla="*/ 2967019 w 11856555"/>
              <a:gd name="connsiteY2471" fmla="*/ 1165526 h 4071735"/>
              <a:gd name="connsiteX2472" fmla="*/ 2966604 w 11856555"/>
              <a:gd name="connsiteY2472" fmla="*/ 1165906 h 4071735"/>
              <a:gd name="connsiteX2473" fmla="*/ 2967931 w 11856555"/>
              <a:gd name="connsiteY2473" fmla="*/ 1165526 h 4071735"/>
              <a:gd name="connsiteX2474" fmla="*/ 2974448 w 11856555"/>
              <a:gd name="connsiteY2474" fmla="*/ 1165527 h 4071735"/>
              <a:gd name="connsiteX2475" fmla="*/ 2987467 w 11856555"/>
              <a:gd name="connsiteY2475" fmla="*/ 1166968 h 4071735"/>
              <a:gd name="connsiteX2476" fmla="*/ 2982137 w 11856555"/>
              <a:gd name="connsiteY2476" fmla="*/ 1158429 h 4071735"/>
              <a:gd name="connsiteX2477" fmla="*/ 2991849 w 11856555"/>
              <a:gd name="connsiteY2477" fmla="*/ 1149968 h 4071735"/>
              <a:gd name="connsiteX2478" fmla="*/ 3060006 w 11856555"/>
              <a:gd name="connsiteY2478" fmla="*/ 1114460 h 4071735"/>
              <a:gd name="connsiteX2479" fmla="*/ 3057976 w 11856555"/>
              <a:gd name="connsiteY2479" fmla="*/ 1143815 h 4071735"/>
              <a:gd name="connsiteX2480" fmla="*/ 3054393 w 11856555"/>
              <a:gd name="connsiteY2480" fmla="*/ 1152608 h 4071735"/>
              <a:gd name="connsiteX2481" fmla="*/ 3074472 w 11856555"/>
              <a:gd name="connsiteY2481" fmla="*/ 1147532 h 4071735"/>
              <a:gd name="connsiteX2482" fmla="*/ 3069539 w 11856555"/>
              <a:gd name="connsiteY2482" fmla="*/ 1146082 h 4071735"/>
              <a:gd name="connsiteX2483" fmla="*/ 3071730 w 11856555"/>
              <a:gd name="connsiteY2483" fmla="*/ 1145541 h 4071735"/>
              <a:gd name="connsiteX2484" fmla="*/ 3129635 w 11856555"/>
              <a:gd name="connsiteY2484" fmla="*/ 1130935 h 4071735"/>
              <a:gd name="connsiteX2485" fmla="*/ 3111227 w 11856555"/>
              <a:gd name="connsiteY2485" fmla="*/ 1115053 h 4071735"/>
              <a:gd name="connsiteX2486" fmla="*/ 3463581 w 11856555"/>
              <a:gd name="connsiteY2486" fmla="*/ 1022323 h 4071735"/>
              <a:gd name="connsiteX2487" fmla="*/ 3446074 w 11856555"/>
              <a:gd name="connsiteY2487" fmla="*/ 1058930 h 4071735"/>
              <a:gd name="connsiteX2488" fmla="*/ 3601613 w 11856555"/>
              <a:gd name="connsiteY2488" fmla="*/ 1024626 h 4071735"/>
              <a:gd name="connsiteX2489" fmla="*/ 3518937 w 11856555"/>
              <a:gd name="connsiteY2489" fmla="*/ 1029072 h 4071735"/>
              <a:gd name="connsiteX2490" fmla="*/ 3967920 w 11856555"/>
              <a:gd name="connsiteY2490" fmla="*/ 918973 h 4071735"/>
              <a:gd name="connsiteX2491" fmla="*/ 3934044 w 11856555"/>
              <a:gd name="connsiteY2491" fmla="*/ 941340 h 4071735"/>
              <a:gd name="connsiteX2492" fmla="*/ 3933014 w 11856555"/>
              <a:gd name="connsiteY2492" fmla="*/ 941861 h 4071735"/>
              <a:gd name="connsiteX2493" fmla="*/ 3924255 w 11856555"/>
              <a:gd name="connsiteY2493" fmla="*/ 937464 h 4071735"/>
              <a:gd name="connsiteX2494" fmla="*/ 3915147 w 11856555"/>
              <a:gd name="connsiteY2494" fmla="*/ 941197 h 4071735"/>
              <a:gd name="connsiteX2495" fmla="*/ 3934139 w 11856555"/>
              <a:gd name="connsiteY2495" fmla="*/ 942426 h 4071735"/>
              <a:gd name="connsiteX2496" fmla="*/ 3934004 w 11856555"/>
              <a:gd name="connsiteY2496" fmla="*/ 942359 h 4071735"/>
              <a:gd name="connsiteX2497" fmla="*/ 3938616 w 11856555"/>
              <a:gd name="connsiteY2497" fmla="*/ 941707 h 4071735"/>
              <a:gd name="connsiteX2498" fmla="*/ 3999182 w 11856555"/>
              <a:gd name="connsiteY2498" fmla="*/ 930789 h 4071735"/>
              <a:gd name="connsiteX2499" fmla="*/ 4338097 w 11856555"/>
              <a:gd name="connsiteY2499" fmla="*/ 856781 h 4071735"/>
              <a:gd name="connsiteX2500" fmla="*/ 4315493 w 11856555"/>
              <a:gd name="connsiteY2500" fmla="*/ 814987 h 4071735"/>
              <a:gd name="connsiteX2501" fmla="*/ 4342233 w 11856555"/>
              <a:gd name="connsiteY2501" fmla="*/ 818445 h 4071735"/>
              <a:gd name="connsiteX2502" fmla="*/ 4518827 w 11856555"/>
              <a:gd name="connsiteY2502" fmla="*/ 808551 h 4071735"/>
              <a:gd name="connsiteX2503" fmla="*/ 4848445 w 11856555"/>
              <a:gd name="connsiteY2503" fmla="*/ 714927 h 4071735"/>
              <a:gd name="connsiteX2504" fmla="*/ 4882323 w 11856555"/>
              <a:gd name="connsiteY2504" fmla="*/ 737936 h 4071735"/>
              <a:gd name="connsiteX2505" fmla="*/ 4882730 w 11856555"/>
              <a:gd name="connsiteY2505" fmla="*/ 737459 h 4071735"/>
              <a:gd name="connsiteX2506" fmla="*/ 4885173 w 11856555"/>
              <a:gd name="connsiteY2506" fmla="*/ 743049 h 4071735"/>
              <a:gd name="connsiteX2507" fmla="*/ 4904574 w 11856555"/>
              <a:gd name="connsiteY2507" fmla="*/ 730369 h 4071735"/>
              <a:gd name="connsiteX2508" fmla="*/ 4884832 w 11856555"/>
              <a:gd name="connsiteY2508" fmla="*/ 734994 h 4071735"/>
              <a:gd name="connsiteX2509" fmla="*/ 4898593 w 11856555"/>
              <a:gd name="connsiteY2509" fmla="*/ 718855 h 4071735"/>
              <a:gd name="connsiteX2510" fmla="*/ 4984928 w 11856555"/>
              <a:gd name="connsiteY2510" fmla="*/ 699844 h 4071735"/>
              <a:gd name="connsiteX2511" fmla="*/ 4957280 w 11856555"/>
              <a:gd name="connsiteY2511" fmla="*/ 728593 h 4071735"/>
              <a:gd name="connsiteX2512" fmla="*/ 5016257 w 11856555"/>
              <a:gd name="connsiteY2512" fmla="*/ 691211 h 4071735"/>
              <a:gd name="connsiteX2513" fmla="*/ 5000623 w 11856555"/>
              <a:gd name="connsiteY2513" fmla="*/ 727650 h 4071735"/>
              <a:gd name="connsiteX2514" fmla="*/ 5580536 w 11856555"/>
              <a:gd name="connsiteY2514" fmla="*/ 582519 h 4071735"/>
              <a:gd name="connsiteX2515" fmla="*/ 5555410 w 11856555"/>
              <a:gd name="connsiteY2515" fmla="*/ 575996 h 4071735"/>
              <a:gd name="connsiteX2516" fmla="*/ 5576823 w 11856555"/>
              <a:gd name="connsiteY2516" fmla="*/ 565143 h 4071735"/>
              <a:gd name="connsiteX2517" fmla="*/ 5575756 w 11856555"/>
              <a:gd name="connsiteY2517" fmla="*/ 571262 h 4071735"/>
              <a:gd name="connsiteX2518" fmla="*/ 5706753 w 11856555"/>
              <a:gd name="connsiteY2518" fmla="*/ 515782 h 4071735"/>
              <a:gd name="connsiteX2519" fmla="*/ 5754357 w 11856555"/>
              <a:gd name="connsiteY2519" fmla="*/ 520301 h 4071735"/>
              <a:gd name="connsiteX2520" fmla="*/ 5732587 w 11856555"/>
              <a:gd name="connsiteY2520" fmla="*/ 551446 h 4071735"/>
              <a:gd name="connsiteX2521" fmla="*/ 5863907 w 11856555"/>
              <a:gd name="connsiteY2521" fmla="*/ 478415 h 4071735"/>
              <a:gd name="connsiteX2522" fmla="*/ 5903760 w 11856555"/>
              <a:gd name="connsiteY2522" fmla="*/ 480704 h 4071735"/>
              <a:gd name="connsiteX2523" fmla="*/ 5863974 w 11856555"/>
              <a:gd name="connsiteY2523" fmla="*/ 457964 h 4071735"/>
              <a:gd name="connsiteX2524" fmla="*/ 6075330 w 11856555"/>
              <a:gd name="connsiteY2524" fmla="*/ 443237 h 4071735"/>
              <a:gd name="connsiteX2525" fmla="*/ 6089725 w 11856555"/>
              <a:gd name="connsiteY2525" fmla="*/ 443990 h 4071735"/>
              <a:gd name="connsiteX2526" fmla="*/ 6077351 w 11856555"/>
              <a:gd name="connsiteY2526" fmla="*/ 447712 h 4071735"/>
              <a:gd name="connsiteX2527" fmla="*/ 6064334 w 11856555"/>
              <a:gd name="connsiteY2527" fmla="*/ 460554 h 4071735"/>
              <a:gd name="connsiteX2528" fmla="*/ 6081033 w 11856555"/>
              <a:gd name="connsiteY2528" fmla="*/ 457240 h 4071735"/>
              <a:gd name="connsiteX2529" fmla="*/ 6090786 w 11856555"/>
              <a:gd name="connsiteY2529" fmla="*/ 444045 h 4071735"/>
              <a:gd name="connsiteX2530" fmla="*/ 6108258 w 11856555"/>
              <a:gd name="connsiteY2530" fmla="*/ 444958 h 4071735"/>
              <a:gd name="connsiteX2531" fmla="*/ 6255920 w 11856555"/>
              <a:gd name="connsiteY2531" fmla="*/ 364629 h 4071735"/>
              <a:gd name="connsiteX2532" fmla="*/ 6120081 w 11856555"/>
              <a:gd name="connsiteY2532" fmla="*/ 429302 h 4071735"/>
              <a:gd name="connsiteX2533" fmla="*/ 6399325 w 11856555"/>
              <a:gd name="connsiteY2533" fmla="*/ 262711 h 4071735"/>
              <a:gd name="connsiteX2534" fmla="*/ 6414887 w 11856555"/>
              <a:gd name="connsiteY2534" fmla="*/ 262848 h 4071735"/>
              <a:gd name="connsiteX2535" fmla="*/ 6390596 w 11856555"/>
              <a:gd name="connsiteY2535" fmla="*/ 329263 h 4071735"/>
              <a:gd name="connsiteX2536" fmla="*/ 6700768 w 11856555"/>
              <a:gd name="connsiteY2536" fmla="*/ 292863 h 4071735"/>
              <a:gd name="connsiteX2537" fmla="*/ 6697490 w 11856555"/>
              <a:gd name="connsiteY2537" fmla="*/ 300086 h 4071735"/>
              <a:gd name="connsiteX2538" fmla="*/ 6693793 w 11856555"/>
              <a:gd name="connsiteY2538" fmla="*/ 301332 h 4071735"/>
              <a:gd name="connsiteX2539" fmla="*/ 6681197 w 11856555"/>
              <a:gd name="connsiteY2539" fmla="*/ 306288 h 4071735"/>
              <a:gd name="connsiteX2540" fmla="*/ 6693865 w 11856555"/>
              <a:gd name="connsiteY2540" fmla="*/ 308079 h 4071735"/>
              <a:gd name="connsiteX2541" fmla="*/ 6697490 w 11856555"/>
              <a:gd name="connsiteY2541" fmla="*/ 300086 h 4071735"/>
              <a:gd name="connsiteX2542" fmla="*/ 6713670 w 11856555"/>
              <a:gd name="connsiteY2542" fmla="*/ 294633 h 4071735"/>
              <a:gd name="connsiteX2543" fmla="*/ 6749728 w 11856555"/>
              <a:gd name="connsiteY2543" fmla="*/ 291420 h 4071735"/>
              <a:gd name="connsiteX2544" fmla="*/ 6730284 w 11856555"/>
              <a:gd name="connsiteY2544" fmla="*/ 348642 h 4071735"/>
              <a:gd name="connsiteX2545" fmla="*/ 6911145 w 11856555"/>
              <a:gd name="connsiteY2545" fmla="*/ 259513 h 4071735"/>
              <a:gd name="connsiteX2546" fmla="*/ 6873034 w 11856555"/>
              <a:gd name="connsiteY2546" fmla="*/ 297955 h 4071735"/>
              <a:gd name="connsiteX2547" fmla="*/ 6941759 w 11856555"/>
              <a:gd name="connsiteY2547" fmla="*/ 306433 h 4071735"/>
              <a:gd name="connsiteX2548" fmla="*/ 7233392 w 11856555"/>
              <a:gd name="connsiteY2548" fmla="*/ 295048 h 4071735"/>
              <a:gd name="connsiteX2549" fmla="*/ 6957899 w 11856555"/>
              <a:gd name="connsiteY2549" fmla="*/ 445179 h 4071735"/>
              <a:gd name="connsiteX2550" fmla="*/ 6692678 w 11856555"/>
              <a:gd name="connsiteY2550" fmla="*/ 562268 h 4071735"/>
              <a:gd name="connsiteX2551" fmla="*/ 6773675 w 11856555"/>
              <a:gd name="connsiteY2551" fmla="*/ 581335 h 4071735"/>
              <a:gd name="connsiteX2552" fmla="*/ 6971841 w 11856555"/>
              <a:gd name="connsiteY2552" fmla="*/ 601642 h 4071735"/>
              <a:gd name="connsiteX2553" fmla="*/ 6746023 w 11856555"/>
              <a:gd name="connsiteY2553" fmla="*/ 694777 h 4071735"/>
              <a:gd name="connsiteX2554" fmla="*/ 6678266 w 11856555"/>
              <a:gd name="connsiteY2554" fmla="*/ 718338 h 4071735"/>
              <a:gd name="connsiteX2555" fmla="*/ 6593000 w 11856555"/>
              <a:gd name="connsiteY2555" fmla="*/ 778505 h 4071735"/>
              <a:gd name="connsiteX2556" fmla="*/ 6627041 w 11856555"/>
              <a:gd name="connsiteY2556" fmla="*/ 757948 h 4071735"/>
              <a:gd name="connsiteX2557" fmla="*/ 6616705 w 11856555"/>
              <a:gd name="connsiteY2557" fmla="*/ 811438 h 4071735"/>
              <a:gd name="connsiteX2558" fmla="*/ 6892906 w 11856555"/>
              <a:gd name="connsiteY2558" fmla="*/ 690449 h 4071735"/>
              <a:gd name="connsiteX2559" fmla="*/ 6977906 w 11856555"/>
              <a:gd name="connsiteY2559" fmla="*/ 712080 h 4071735"/>
              <a:gd name="connsiteX2560" fmla="*/ 7070532 w 11856555"/>
              <a:gd name="connsiteY2560" fmla="*/ 692145 h 4071735"/>
              <a:gd name="connsiteX2561" fmla="*/ 7207016 w 11856555"/>
              <a:gd name="connsiteY2561" fmla="*/ 677061 h 4071735"/>
              <a:gd name="connsiteX2562" fmla="*/ 7179369 w 11856555"/>
              <a:gd name="connsiteY2562" fmla="*/ 705809 h 4071735"/>
              <a:gd name="connsiteX2563" fmla="*/ 7238344 w 11856555"/>
              <a:gd name="connsiteY2563" fmla="*/ 668429 h 4071735"/>
              <a:gd name="connsiteX2564" fmla="*/ 7222710 w 11856555"/>
              <a:gd name="connsiteY2564" fmla="*/ 704868 h 4071735"/>
              <a:gd name="connsiteX2565" fmla="*/ 7802623 w 11856555"/>
              <a:gd name="connsiteY2565" fmla="*/ 559735 h 4071735"/>
              <a:gd name="connsiteX2566" fmla="*/ 7777498 w 11856555"/>
              <a:gd name="connsiteY2566" fmla="*/ 553214 h 4071735"/>
              <a:gd name="connsiteX2567" fmla="*/ 7798912 w 11856555"/>
              <a:gd name="connsiteY2567" fmla="*/ 542360 h 4071735"/>
              <a:gd name="connsiteX2568" fmla="*/ 7797845 w 11856555"/>
              <a:gd name="connsiteY2568" fmla="*/ 548480 h 4071735"/>
              <a:gd name="connsiteX2569" fmla="*/ 7928840 w 11856555"/>
              <a:gd name="connsiteY2569" fmla="*/ 492999 h 4071735"/>
              <a:gd name="connsiteX2570" fmla="*/ 7976445 w 11856555"/>
              <a:gd name="connsiteY2570" fmla="*/ 497519 h 4071735"/>
              <a:gd name="connsiteX2571" fmla="*/ 7954675 w 11856555"/>
              <a:gd name="connsiteY2571" fmla="*/ 528663 h 4071735"/>
              <a:gd name="connsiteX2572" fmla="*/ 8085995 w 11856555"/>
              <a:gd name="connsiteY2572" fmla="*/ 455631 h 4071735"/>
              <a:gd name="connsiteX2573" fmla="*/ 8125848 w 11856555"/>
              <a:gd name="connsiteY2573" fmla="*/ 457921 h 4071735"/>
              <a:gd name="connsiteX2574" fmla="*/ 8086061 w 11856555"/>
              <a:gd name="connsiteY2574" fmla="*/ 435182 h 4071735"/>
              <a:gd name="connsiteX2575" fmla="*/ 8297418 w 11856555"/>
              <a:gd name="connsiteY2575" fmla="*/ 420455 h 4071735"/>
              <a:gd name="connsiteX2576" fmla="*/ 8316481 w 11856555"/>
              <a:gd name="connsiteY2576" fmla="*/ 420595 h 4071735"/>
              <a:gd name="connsiteX2577" fmla="*/ 8303185 w 11856555"/>
              <a:gd name="connsiteY2577" fmla="*/ 424596 h 4071735"/>
              <a:gd name="connsiteX2578" fmla="*/ 8290169 w 11856555"/>
              <a:gd name="connsiteY2578" fmla="*/ 437437 h 4071735"/>
              <a:gd name="connsiteX2579" fmla="*/ 8306866 w 11856555"/>
              <a:gd name="connsiteY2579" fmla="*/ 434125 h 4071735"/>
              <a:gd name="connsiteX2580" fmla="*/ 8316864 w 11856555"/>
              <a:gd name="connsiteY2580" fmla="*/ 420598 h 4071735"/>
              <a:gd name="connsiteX2581" fmla="*/ 8321909 w 11856555"/>
              <a:gd name="connsiteY2581" fmla="*/ 420634 h 4071735"/>
              <a:gd name="connsiteX2582" fmla="*/ 8330347 w 11856555"/>
              <a:gd name="connsiteY2582" fmla="*/ 422175 h 4071735"/>
              <a:gd name="connsiteX2583" fmla="*/ 8478008 w 11856555"/>
              <a:gd name="connsiteY2583" fmla="*/ 341845 h 4071735"/>
              <a:gd name="connsiteX2584" fmla="*/ 8342167 w 11856555"/>
              <a:gd name="connsiteY2584" fmla="*/ 406519 h 4071735"/>
              <a:gd name="connsiteX2585" fmla="*/ 8636976 w 11856555"/>
              <a:gd name="connsiteY2585" fmla="*/ 240065 h 4071735"/>
              <a:gd name="connsiteX2586" fmla="*/ 8612685 w 11856555"/>
              <a:gd name="connsiteY2586" fmla="*/ 306481 h 4071735"/>
              <a:gd name="connsiteX2587" fmla="*/ 8922856 w 11856555"/>
              <a:gd name="connsiteY2587" fmla="*/ 270080 h 4071735"/>
              <a:gd name="connsiteX2588" fmla="*/ 8919578 w 11856555"/>
              <a:gd name="connsiteY2588" fmla="*/ 277304 h 4071735"/>
              <a:gd name="connsiteX2589" fmla="*/ 8915882 w 11856555"/>
              <a:gd name="connsiteY2589" fmla="*/ 278550 h 4071735"/>
              <a:gd name="connsiteX2590" fmla="*/ 8903284 w 11856555"/>
              <a:gd name="connsiteY2590" fmla="*/ 283506 h 4071735"/>
              <a:gd name="connsiteX2591" fmla="*/ 8915951 w 11856555"/>
              <a:gd name="connsiteY2591" fmla="*/ 285297 h 4071735"/>
              <a:gd name="connsiteX2592" fmla="*/ 8919578 w 11856555"/>
              <a:gd name="connsiteY2592" fmla="*/ 277304 h 4071735"/>
              <a:gd name="connsiteX2593" fmla="*/ 8935758 w 11856555"/>
              <a:gd name="connsiteY2593" fmla="*/ 271850 h 4071735"/>
              <a:gd name="connsiteX2594" fmla="*/ 8971816 w 11856555"/>
              <a:gd name="connsiteY2594" fmla="*/ 268637 h 4071735"/>
              <a:gd name="connsiteX2595" fmla="*/ 8952370 w 11856555"/>
              <a:gd name="connsiteY2595" fmla="*/ 325859 h 4071735"/>
              <a:gd name="connsiteX2596" fmla="*/ 9133233 w 11856555"/>
              <a:gd name="connsiteY2596" fmla="*/ 236731 h 4071735"/>
              <a:gd name="connsiteX2597" fmla="*/ 9095122 w 11856555"/>
              <a:gd name="connsiteY2597" fmla="*/ 275172 h 4071735"/>
              <a:gd name="connsiteX2598" fmla="*/ 9163848 w 11856555"/>
              <a:gd name="connsiteY2598" fmla="*/ 283651 h 4071735"/>
              <a:gd name="connsiteX2599" fmla="*/ 9455480 w 11856555"/>
              <a:gd name="connsiteY2599" fmla="*/ 272266 h 4071735"/>
              <a:gd name="connsiteX2600" fmla="*/ 9179987 w 11856555"/>
              <a:gd name="connsiteY2600" fmla="*/ 422395 h 4071735"/>
              <a:gd name="connsiteX2601" fmla="*/ 8914766 w 11856555"/>
              <a:gd name="connsiteY2601" fmla="*/ 539485 h 4071735"/>
              <a:gd name="connsiteX2602" fmla="*/ 8922044 w 11856555"/>
              <a:gd name="connsiteY2602" fmla="*/ 547184 h 4071735"/>
              <a:gd name="connsiteX2603" fmla="*/ 8917672 w 11856555"/>
              <a:gd name="connsiteY2603" fmla="*/ 550908 h 4071735"/>
              <a:gd name="connsiteX2604" fmla="*/ 8933258 w 11856555"/>
              <a:gd name="connsiteY2604" fmla="*/ 558965 h 4071735"/>
              <a:gd name="connsiteX2605" fmla="*/ 8932666 w 11856555"/>
              <a:gd name="connsiteY2605" fmla="*/ 556093 h 4071735"/>
              <a:gd name="connsiteX2606" fmla="*/ 8957148 w 11856555"/>
              <a:gd name="connsiteY2606" fmla="*/ 557248 h 4071735"/>
              <a:gd name="connsiteX2607" fmla="*/ 9124692 w 11856555"/>
              <a:gd name="connsiteY2607" fmla="*/ 479892 h 4071735"/>
              <a:gd name="connsiteX2608" fmla="*/ 9261176 w 11856555"/>
              <a:gd name="connsiteY2608" fmla="*/ 464808 h 4071735"/>
              <a:gd name="connsiteX2609" fmla="*/ 9233529 w 11856555"/>
              <a:gd name="connsiteY2609" fmla="*/ 493556 h 4071735"/>
              <a:gd name="connsiteX2610" fmla="*/ 9292505 w 11856555"/>
              <a:gd name="connsiteY2610" fmla="*/ 456176 h 4071735"/>
              <a:gd name="connsiteX2611" fmla="*/ 9276871 w 11856555"/>
              <a:gd name="connsiteY2611" fmla="*/ 492615 h 4071735"/>
              <a:gd name="connsiteX2612" fmla="*/ 9856784 w 11856555"/>
              <a:gd name="connsiteY2612" fmla="*/ 347482 h 4071735"/>
              <a:gd name="connsiteX2613" fmla="*/ 9831658 w 11856555"/>
              <a:gd name="connsiteY2613" fmla="*/ 340961 h 4071735"/>
              <a:gd name="connsiteX2614" fmla="*/ 9853069 w 11856555"/>
              <a:gd name="connsiteY2614" fmla="*/ 330108 h 4071735"/>
              <a:gd name="connsiteX2615" fmla="*/ 9852004 w 11856555"/>
              <a:gd name="connsiteY2615" fmla="*/ 336227 h 4071735"/>
              <a:gd name="connsiteX2616" fmla="*/ 9983000 w 11856555"/>
              <a:gd name="connsiteY2616" fmla="*/ 280747 h 4071735"/>
              <a:gd name="connsiteX2617" fmla="*/ 10030604 w 11856555"/>
              <a:gd name="connsiteY2617" fmla="*/ 285267 h 4071735"/>
              <a:gd name="connsiteX2618" fmla="*/ 10008836 w 11856555"/>
              <a:gd name="connsiteY2618" fmla="*/ 316412 h 4071735"/>
              <a:gd name="connsiteX2619" fmla="*/ 10140155 w 11856555"/>
              <a:gd name="connsiteY2619" fmla="*/ 243378 h 4071735"/>
              <a:gd name="connsiteX2620" fmla="*/ 10180008 w 11856555"/>
              <a:gd name="connsiteY2620" fmla="*/ 245669 h 4071735"/>
              <a:gd name="connsiteX2621" fmla="*/ 10140220 w 11856555"/>
              <a:gd name="connsiteY2621" fmla="*/ 222929 h 4071735"/>
              <a:gd name="connsiteX2622" fmla="*/ 10351579 w 11856555"/>
              <a:gd name="connsiteY2622" fmla="*/ 208202 h 4071735"/>
              <a:gd name="connsiteX2623" fmla="*/ 10373221 w 11856555"/>
              <a:gd name="connsiteY2623" fmla="*/ 208360 h 4071735"/>
              <a:gd name="connsiteX2624" fmla="*/ 10361093 w 11856555"/>
              <a:gd name="connsiteY2624" fmla="*/ 212010 h 4071735"/>
              <a:gd name="connsiteX2625" fmla="*/ 10348078 w 11856555"/>
              <a:gd name="connsiteY2625" fmla="*/ 224851 h 4071735"/>
              <a:gd name="connsiteX2626" fmla="*/ 10364774 w 11856555"/>
              <a:gd name="connsiteY2626" fmla="*/ 221538 h 4071735"/>
              <a:gd name="connsiteX2627" fmla="*/ 10374507 w 11856555"/>
              <a:gd name="connsiteY2627" fmla="*/ 208370 h 4071735"/>
              <a:gd name="connsiteX2628" fmla="*/ 10376069 w 11856555"/>
              <a:gd name="connsiteY2628" fmla="*/ 208382 h 4071735"/>
              <a:gd name="connsiteX2629" fmla="*/ 10384507 w 11856555"/>
              <a:gd name="connsiteY2629" fmla="*/ 209922 h 4071735"/>
              <a:gd name="connsiteX2630" fmla="*/ 10532168 w 11856555"/>
              <a:gd name="connsiteY2630" fmla="*/ 129593 h 4071735"/>
              <a:gd name="connsiteX2631" fmla="*/ 10396329 w 11856555"/>
              <a:gd name="connsiteY2631" fmla="*/ 194266 h 4071735"/>
              <a:gd name="connsiteX2632" fmla="*/ 10691135 w 11856555"/>
              <a:gd name="connsiteY2632" fmla="*/ 27813 h 4071735"/>
              <a:gd name="connsiteX2633" fmla="*/ 10666845 w 11856555"/>
              <a:gd name="connsiteY2633" fmla="*/ 94228 h 4071735"/>
              <a:gd name="connsiteX2634" fmla="*/ 10977017 w 11856555"/>
              <a:gd name="connsiteY2634" fmla="*/ 57827 h 4071735"/>
              <a:gd name="connsiteX2635" fmla="*/ 10973739 w 11856555"/>
              <a:gd name="connsiteY2635" fmla="*/ 65051 h 4071735"/>
              <a:gd name="connsiteX2636" fmla="*/ 10970044 w 11856555"/>
              <a:gd name="connsiteY2636" fmla="*/ 66298 h 4071735"/>
              <a:gd name="connsiteX2637" fmla="*/ 10957445 w 11856555"/>
              <a:gd name="connsiteY2637" fmla="*/ 71253 h 4071735"/>
              <a:gd name="connsiteX2638" fmla="*/ 10970113 w 11856555"/>
              <a:gd name="connsiteY2638" fmla="*/ 73045 h 4071735"/>
              <a:gd name="connsiteX2639" fmla="*/ 10973739 w 11856555"/>
              <a:gd name="connsiteY2639" fmla="*/ 65051 h 4071735"/>
              <a:gd name="connsiteX2640" fmla="*/ 10989918 w 11856555"/>
              <a:gd name="connsiteY2640" fmla="*/ 59598 h 4071735"/>
              <a:gd name="connsiteX2641" fmla="*/ 11025976 w 11856555"/>
              <a:gd name="connsiteY2641" fmla="*/ 56385 h 4071735"/>
              <a:gd name="connsiteX2642" fmla="*/ 11006532 w 11856555"/>
              <a:gd name="connsiteY2642" fmla="*/ 113606 h 4071735"/>
              <a:gd name="connsiteX2643" fmla="*/ 11187393 w 11856555"/>
              <a:gd name="connsiteY2643" fmla="*/ 24478 h 4071735"/>
              <a:gd name="connsiteX2644" fmla="*/ 11149282 w 11856555"/>
              <a:gd name="connsiteY2644" fmla="*/ 62919 h 4071735"/>
              <a:gd name="connsiteX2645" fmla="*/ 11264419 w 11856555"/>
              <a:gd name="connsiteY2645" fmla="*/ 40 h 407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</a:cxnLst>
            <a:rect l="l" t="t" r="r" b="b"/>
            <a:pathLst>
              <a:path w="11856555" h="4071735">
                <a:moveTo>
                  <a:pt x="560809" y="3976978"/>
                </a:moveTo>
                <a:lnTo>
                  <a:pt x="563867" y="3984634"/>
                </a:lnTo>
                <a:cubicBezTo>
                  <a:pt x="564188" y="3990538"/>
                  <a:pt x="560602" y="3992682"/>
                  <a:pt x="550123" y="3986314"/>
                </a:cubicBezTo>
                <a:close/>
                <a:moveTo>
                  <a:pt x="2789873" y="3947733"/>
                </a:moveTo>
                <a:lnTo>
                  <a:pt x="2792933" y="3955388"/>
                </a:lnTo>
                <a:cubicBezTo>
                  <a:pt x="2793251" y="3961292"/>
                  <a:pt x="2789667" y="3963436"/>
                  <a:pt x="2779189" y="3957068"/>
                </a:cubicBezTo>
                <a:close/>
                <a:moveTo>
                  <a:pt x="539016" y="3942128"/>
                </a:moveTo>
                <a:cubicBezTo>
                  <a:pt x="541006" y="3943091"/>
                  <a:pt x="543513" y="3945492"/>
                  <a:pt x="546164" y="3948735"/>
                </a:cubicBezTo>
                <a:lnTo>
                  <a:pt x="546561" y="3949311"/>
                </a:lnTo>
                <a:lnTo>
                  <a:pt x="536302" y="3958341"/>
                </a:lnTo>
                <a:cubicBezTo>
                  <a:pt x="533136" y="3944020"/>
                  <a:pt x="535038" y="3940199"/>
                  <a:pt x="539016" y="3942128"/>
                </a:cubicBezTo>
                <a:close/>
                <a:moveTo>
                  <a:pt x="596445" y="3938116"/>
                </a:moveTo>
                <a:lnTo>
                  <a:pt x="603219" y="3946538"/>
                </a:lnTo>
                <a:cubicBezTo>
                  <a:pt x="602412" y="3948070"/>
                  <a:pt x="600660" y="3946947"/>
                  <a:pt x="598823" y="3944875"/>
                </a:cubicBezTo>
                <a:lnTo>
                  <a:pt x="595293" y="3939573"/>
                </a:lnTo>
                <a:close/>
                <a:moveTo>
                  <a:pt x="1448542" y="3927428"/>
                </a:moveTo>
                <a:cubicBezTo>
                  <a:pt x="1444626" y="3928508"/>
                  <a:pt x="1441137" y="3931739"/>
                  <a:pt x="1438974" y="3939233"/>
                </a:cubicBezTo>
                <a:cubicBezTo>
                  <a:pt x="1446981" y="3944360"/>
                  <a:pt x="1461710" y="3940127"/>
                  <a:pt x="1460677" y="3928537"/>
                </a:cubicBezTo>
                <a:cubicBezTo>
                  <a:pt x="1456802" y="3927423"/>
                  <a:pt x="1452456" y="3926349"/>
                  <a:pt x="1448542" y="3927428"/>
                </a:cubicBezTo>
                <a:close/>
                <a:moveTo>
                  <a:pt x="889638" y="3924201"/>
                </a:moveTo>
                <a:lnTo>
                  <a:pt x="892720" y="3932422"/>
                </a:lnTo>
                <a:cubicBezTo>
                  <a:pt x="892447" y="3934637"/>
                  <a:pt x="891368" y="3931812"/>
                  <a:pt x="890064" y="3926452"/>
                </a:cubicBezTo>
                <a:close/>
                <a:moveTo>
                  <a:pt x="888753" y="3919522"/>
                </a:moveTo>
                <a:lnTo>
                  <a:pt x="889638" y="3924201"/>
                </a:lnTo>
                <a:lnTo>
                  <a:pt x="888058" y="3919986"/>
                </a:lnTo>
                <a:close/>
                <a:moveTo>
                  <a:pt x="2821465" y="3913984"/>
                </a:moveTo>
                <a:lnTo>
                  <a:pt x="2829056" y="3923420"/>
                </a:lnTo>
                <a:cubicBezTo>
                  <a:pt x="2828248" y="3924952"/>
                  <a:pt x="2826495" y="3923831"/>
                  <a:pt x="2824658" y="3921758"/>
                </a:cubicBezTo>
                <a:lnTo>
                  <a:pt x="2820389" y="3915345"/>
                </a:lnTo>
                <a:close/>
                <a:moveTo>
                  <a:pt x="3681645" y="3913001"/>
                </a:moveTo>
                <a:lnTo>
                  <a:pt x="3679049" y="3917039"/>
                </a:lnTo>
                <a:lnTo>
                  <a:pt x="3670491" y="3916485"/>
                </a:lnTo>
                <a:close/>
                <a:moveTo>
                  <a:pt x="2768082" y="3912883"/>
                </a:moveTo>
                <a:cubicBezTo>
                  <a:pt x="2770070" y="3913847"/>
                  <a:pt x="2772578" y="3916247"/>
                  <a:pt x="2775228" y="3919489"/>
                </a:cubicBezTo>
                <a:lnTo>
                  <a:pt x="2775626" y="3920066"/>
                </a:lnTo>
                <a:lnTo>
                  <a:pt x="2765366" y="3929096"/>
                </a:lnTo>
                <a:cubicBezTo>
                  <a:pt x="2762203" y="3914776"/>
                  <a:pt x="2764105" y="3910955"/>
                  <a:pt x="2768082" y="3912883"/>
                </a:cubicBezTo>
                <a:close/>
                <a:moveTo>
                  <a:pt x="3118704" y="3894956"/>
                </a:moveTo>
                <a:lnTo>
                  <a:pt x="3121786" y="3903176"/>
                </a:lnTo>
                <a:cubicBezTo>
                  <a:pt x="3121513" y="3905391"/>
                  <a:pt x="3120435" y="3902566"/>
                  <a:pt x="3119130" y="3897207"/>
                </a:cubicBezTo>
                <a:close/>
                <a:moveTo>
                  <a:pt x="3117819" y="3890275"/>
                </a:moveTo>
                <a:lnTo>
                  <a:pt x="3118704" y="3894956"/>
                </a:lnTo>
                <a:lnTo>
                  <a:pt x="3117124" y="3890740"/>
                </a:lnTo>
                <a:close/>
                <a:moveTo>
                  <a:pt x="897285" y="3885652"/>
                </a:moveTo>
                <a:cubicBezTo>
                  <a:pt x="894209" y="3885562"/>
                  <a:pt x="890591" y="3887343"/>
                  <a:pt x="887491" y="3894920"/>
                </a:cubicBezTo>
                <a:cubicBezTo>
                  <a:pt x="895499" y="3900049"/>
                  <a:pt x="898470" y="3891022"/>
                  <a:pt x="903833" y="3887624"/>
                </a:cubicBezTo>
                <a:cubicBezTo>
                  <a:pt x="902896" y="3887707"/>
                  <a:pt x="900362" y="3885742"/>
                  <a:pt x="897285" y="3885652"/>
                </a:cubicBezTo>
                <a:close/>
                <a:moveTo>
                  <a:pt x="1666423" y="3876074"/>
                </a:moveTo>
                <a:lnTo>
                  <a:pt x="1665071" y="3883675"/>
                </a:lnTo>
                <a:cubicBezTo>
                  <a:pt x="1661850" y="3887247"/>
                  <a:pt x="1657297" y="3889114"/>
                  <a:pt x="1655035" y="3884934"/>
                </a:cubicBezTo>
                <a:lnTo>
                  <a:pt x="1657601" y="3878726"/>
                </a:lnTo>
                <a:close/>
                <a:moveTo>
                  <a:pt x="3114632" y="3870569"/>
                </a:moveTo>
                <a:lnTo>
                  <a:pt x="3114736" y="3871735"/>
                </a:lnTo>
                <a:lnTo>
                  <a:pt x="3113326" y="3871804"/>
                </a:lnTo>
                <a:close/>
                <a:moveTo>
                  <a:pt x="1184558" y="3857133"/>
                </a:moveTo>
                <a:cubicBezTo>
                  <a:pt x="1181078" y="3857808"/>
                  <a:pt x="1177994" y="3860274"/>
                  <a:pt x="1175701" y="3866318"/>
                </a:cubicBezTo>
                <a:cubicBezTo>
                  <a:pt x="1183710" y="3871444"/>
                  <a:pt x="1196564" y="3867378"/>
                  <a:pt x="1195790" y="3858686"/>
                </a:cubicBezTo>
                <a:cubicBezTo>
                  <a:pt x="1191913" y="3857571"/>
                  <a:pt x="1188037" y="3856458"/>
                  <a:pt x="1184558" y="3857133"/>
                </a:cubicBezTo>
                <a:close/>
                <a:moveTo>
                  <a:pt x="3890607" y="3847740"/>
                </a:moveTo>
                <a:lnTo>
                  <a:pt x="3892951" y="3849059"/>
                </a:lnTo>
                <a:cubicBezTo>
                  <a:pt x="3899085" y="3854353"/>
                  <a:pt x="3885392" y="3870176"/>
                  <a:pt x="3880870" y="3861818"/>
                </a:cubicBezTo>
                <a:cubicBezTo>
                  <a:pt x="3882484" y="3858754"/>
                  <a:pt x="3883907" y="3853516"/>
                  <a:pt x="3885723" y="3850068"/>
                </a:cubicBezTo>
                <a:lnTo>
                  <a:pt x="3886773" y="3848938"/>
                </a:lnTo>
                <a:close/>
                <a:moveTo>
                  <a:pt x="1249142" y="3834356"/>
                </a:moveTo>
                <a:cubicBezTo>
                  <a:pt x="1246924" y="3833961"/>
                  <a:pt x="1244840" y="3834420"/>
                  <a:pt x="1242781" y="3835151"/>
                </a:cubicBezTo>
                <a:cubicBezTo>
                  <a:pt x="1238664" y="3836612"/>
                  <a:pt x="1234643" y="3839161"/>
                  <a:pt x="1229829" y="3838129"/>
                </a:cubicBezTo>
                <a:cubicBezTo>
                  <a:pt x="1230862" y="3849720"/>
                  <a:pt x="1249337" y="3845154"/>
                  <a:pt x="1256312" y="3838691"/>
                </a:cubicBezTo>
                <a:cubicBezTo>
                  <a:pt x="1253714" y="3836002"/>
                  <a:pt x="1251361" y="3834752"/>
                  <a:pt x="1249142" y="3834356"/>
                </a:cubicBezTo>
                <a:close/>
                <a:moveTo>
                  <a:pt x="3410394" y="3834015"/>
                </a:moveTo>
                <a:cubicBezTo>
                  <a:pt x="3406913" y="3834691"/>
                  <a:pt x="3403830" y="3837155"/>
                  <a:pt x="3401536" y="3843201"/>
                </a:cubicBezTo>
                <a:cubicBezTo>
                  <a:pt x="3409547" y="3848328"/>
                  <a:pt x="3422397" y="3844263"/>
                  <a:pt x="3421625" y="3835571"/>
                </a:cubicBezTo>
                <a:cubicBezTo>
                  <a:pt x="3417751" y="3834455"/>
                  <a:pt x="3413876" y="3833340"/>
                  <a:pt x="3410394" y="3834015"/>
                </a:cubicBezTo>
                <a:close/>
                <a:moveTo>
                  <a:pt x="1347352" y="3818970"/>
                </a:moveTo>
                <a:lnTo>
                  <a:pt x="1358563" y="3820818"/>
                </a:lnTo>
                <a:cubicBezTo>
                  <a:pt x="1353717" y="3830010"/>
                  <a:pt x="1345967" y="3827780"/>
                  <a:pt x="1336343" y="3825718"/>
                </a:cubicBezTo>
                <a:lnTo>
                  <a:pt x="1345038" y="3820209"/>
                </a:lnTo>
                <a:close/>
                <a:moveTo>
                  <a:pt x="3474974" y="3811240"/>
                </a:moveTo>
                <a:cubicBezTo>
                  <a:pt x="3472758" y="3810845"/>
                  <a:pt x="3470675" y="3811304"/>
                  <a:pt x="3468618" y="3812035"/>
                </a:cubicBezTo>
                <a:cubicBezTo>
                  <a:pt x="3464498" y="3813496"/>
                  <a:pt x="3460477" y="3816045"/>
                  <a:pt x="3455667" y="3815013"/>
                </a:cubicBezTo>
                <a:cubicBezTo>
                  <a:pt x="3456699" y="3826603"/>
                  <a:pt x="3475171" y="3822037"/>
                  <a:pt x="3482146" y="3815575"/>
                </a:cubicBezTo>
                <a:cubicBezTo>
                  <a:pt x="3479549" y="3812886"/>
                  <a:pt x="3477196" y="3811636"/>
                  <a:pt x="3474974" y="3811240"/>
                </a:cubicBezTo>
                <a:close/>
                <a:moveTo>
                  <a:pt x="1400362" y="3799089"/>
                </a:moveTo>
                <a:lnTo>
                  <a:pt x="1400988" y="3799400"/>
                </a:lnTo>
                <a:lnTo>
                  <a:pt x="1400096" y="3799594"/>
                </a:lnTo>
                <a:close/>
                <a:moveTo>
                  <a:pt x="3572901" y="3795806"/>
                </a:moveTo>
                <a:cubicBezTo>
                  <a:pt x="3576709" y="3796196"/>
                  <a:pt x="3580650" y="3798036"/>
                  <a:pt x="3584396" y="3797702"/>
                </a:cubicBezTo>
                <a:cubicBezTo>
                  <a:pt x="3579552" y="3806895"/>
                  <a:pt x="3571802" y="3804664"/>
                  <a:pt x="3562180" y="3802601"/>
                </a:cubicBezTo>
                <a:cubicBezTo>
                  <a:pt x="3565407" y="3796473"/>
                  <a:pt x="3569089" y="3795414"/>
                  <a:pt x="3572901" y="3795806"/>
                </a:cubicBezTo>
                <a:close/>
                <a:moveTo>
                  <a:pt x="3629765" y="3769203"/>
                </a:moveTo>
                <a:lnTo>
                  <a:pt x="3637977" y="3772819"/>
                </a:lnTo>
                <a:lnTo>
                  <a:pt x="3637276" y="3774006"/>
                </a:lnTo>
                <a:cubicBezTo>
                  <a:pt x="3633425" y="3775810"/>
                  <a:pt x="3628743" y="3776227"/>
                  <a:pt x="3625930" y="3776478"/>
                </a:cubicBezTo>
                <a:close/>
                <a:moveTo>
                  <a:pt x="1746374" y="3765817"/>
                </a:moveTo>
                <a:cubicBezTo>
                  <a:pt x="1740755" y="3766318"/>
                  <a:pt x="1735135" y="3766818"/>
                  <a:pt x="1730291" y="3776011"/>
                </a:cubicBezTo>
                <a:cubicBezTo>
                  <a:pt x="1738300" y="3781139"/>
                  <a:pt x="1741273" y="3772112"/>
                  <a:pt x="1746374" y="3765817"/>
                </a:cubicBezTo>
                <a:close/>
                <a:moveTo>
                  <a:pt x="1545496" y="3757433"/>
                </a:moveTo>
                <a:cubicBezTo>
                  <a:pt x="1541491" y="3754869"/>
                  <a:pt x="1538277" y="3755885"/>
                  <a:pt x="1535363" y="3757606"/>
                </a:cubicBezTo>
                <a:cubicBezTo>
                  <a:pt x="1532447" y="3759326"/>
                  <a:pt x="1529832" y="3761748"/>
                  <a:pt x="1527022" y="3761998"/>
                </a:cubicBezTo>
                <a:cubicBezTo>
                  <a:pt x="1517398" y="3759936"/>
                  <a:pt x="1543040" y="3772253"/>
                  <a:pt x="1545496" y="3757433"/>
                </a:cubicBezTo>
                <a:close/>
                <a:moveTo>
                  <a:pt x="1824630" y="3743511"/>
                </a:moveTo>
                <a:cubicBezTo>
                  <a:pt x="1821949" y="3745210"/>
                  <a:pt x="1820398" y="3748999"/>
                  <a:pt x="1820787" y="3753345"/>
                </a:cubicBezTo>
                <a:cubicBezTo>
                  <a:pt x="1826921" y="3758639"/>
                  <a:pt x="1832025" y="3752343"/>
                  <a:pt x="1835255" y="3746214"/>
                </a:cubicBezTo>
                <a:cubicBezTo>
                  <a:pt x="1831121" y="3742202"/>
                  <a:pt x="1827309" y="3741811"/>
                  <a:pt x="1824630" y="3743511"/>
                </a:cubicBezTo>
                <a:close/>
                <a:moveTo>
                  <a:pt x="3972211" y="3742700"/>
                </a:moveTo>
                <a:cubicBezTo>
                  <a:pt x="3966591" y="3743200"/>
                  <a:pt x="3960970" y="3743701"/>
                  <a:pt x="3956125" y="3752894"/>
                </a:cubicBezTo>
                <a:cubicBezTo>
                  <a:pt x="3964134" y="3758022"/>
                  <a:pt x="3967109" y="3748995"/>
                  <a:pt x="3972211" y="3742700"/>
                </a:cubicBezTo>
                <a:close/>
                <a:moveTo>
                  <a:pt x="3771332" y="3734315"/>
                </a:moveTo>
                <a:cubicBezTo>
                  <a:pt x="3767327" y="3731753"/>
                  <a:pt x="3764113" y="3732769"/>
                  <a:pt x="3761200" y="3734489"/>
                </a:cubicBezTo>
                <a:cubicBezTo>
                  <a:pt x="3758283" y="3736208"/>
                  <a:pt x="3755667" y="3738632"/>
                  <a:pt x="3752858" y="3738882"/>
                </a:cubicBezTo>
                <a:cubicBezTo>
                  <a:pt x="3743231" y="3736819"/>
                  <a:pt x="3768875" y="3749137"/>
                  <a:pt x="3771332" y="3734315"/>
                </a:cubicBezTo>
                <a:close/>
                <a:moveTo>
                  <a:pt x="1628439" y="3732154"/>
                </a:moveTo>
                <a:cubicBezTo>
                  <a:pt x="1621684" y="3733120"/>
                  <a:pt x="1616322" y="3736519"/>
                  <a:pt x="1616159" y="3745295"/>
                </a:cubicBezTo>
                <a:cubicBezTo>
                  <a:pt x="1626881" y="3738497"/>
                  <a:pt x="1638638" y="3743292"/>
                  <a:pt x="1649102" y="3733598"/>
                </a:cubicBezTo>
                <a:cubicBezTo>
                  <a:pt x="1643353" y="3732650"/>
                  <a:pt x="1635198" y="3731186"/>
                  <a:pt x="1628439" y="3732154"/>
                </a:cubicBezTo>
                <a:close/>
                <a:moveTo>
                  <a:pt x="4849395" y="3732081"/>
                </a:moveTo>
                <a:lnTo>
                  <a:pt x="4852454" y="3739737"/>
                </a:lnTo>
                <a:cubicBezTo>
                  <a:pt x="4852770" y="3745641"/>
                  <a:pt x="4849189" y="3747785"/>
                  <a:pt x="4838707" y="3741418"/>
                </a:cubicBezTo>
                <a:close/>
                <a:moveTo>
                  <a:pt x="4050463" y="3720395"/>
                </a:moveTo>
                <a:cubicBezTo>
                  <a:pt x="4047784" y="3722093"/>
                  <a:pt x="4046234" y="3725882"/>
                  <a:pt x="4046620" y="3730229"/>
                </a:cubicBezTo>
                <a:cubicBezTo>
                  <a:pt x="4052754" y="3735522"/>
                  <a:pt x="4057858" y="3729228"/>
                  <a:pt x="4061086" y="3723098"/>
                </a:cubicBezTo>
                <a:cubicBezTo>
                  <a:pt x="4056954" y="3719086"/>
                  <a:pt x="4053143" y="3718696"/>
                  <a:pt x="4050463" y="3720395"/>
                </a:cubicBezTo>
                <a:close/>
                <a:moveTo>
                  <a:pt x="1129668" y="3716227"/>
                </a:moveTo>
                <a:cubicBezTo>
                  <a:pt x="1128116" y="3715682"/>
                  <a:pt x="1126091" y="3716136"/>
                  <a:pt x="1123947" y="3717239"/>
                </a:cubicBezTo>
                <a:cubicBezTo>
                  <a:pt x="1119660" y="3719445"/>
                  <a:pt x="1114896" y="3724251"/>
                  <a:pt x="1112473" y="3728848"/>
                </a:cubicBezTo>
                <a:cubicBezTo>
                  <a:pt x="1120483" y="3733975"/>
                  <a:pt x="1127201" y="3724616"/>
                  <a:pt x="1132562" y="3721217"/>
                </a:cubicBezTo>
                <a:cubicBezTo>
                  <a:pt x="1132303" y="3718320"/>
                  <a:pt x="1131223" y="3716774"/>
                  <a:pt x="1129668" y="3716227"/>
                </a:cubicBezTo>
                <a:close/>
                <a:moveTo>
                  <a:pt x="3854276" y="3709037"/>
                </a:moveTo>
                <a:cubicBezTo>
                  <a:pt x="3847517" y="3710004"/>
                  <a:pt x="3842156" y="3713403"/>
                  <a:pt x="3841994" y="3722179"/>
                </a:cubicBezTo>
                <a:cubicBezTo>
                  <a:pt x="3852716" y="3715381"/>
                  <a:pt x="3864471" y="3720176"/>
                  <a:pt x="3874934" y="3710481"/>
                </a:cubicBezTo>
                <a:cubicBezTo>
                  <a:pt x="3869186" y="3709534"/>
                  <a:pt x="3861036" y="3708070"/>
                  <a:pt x="3854276" y="3709037"/>
                </a:cubicBezTo>
                <a:close/>
                <a:moveTo>
                  <a:pt x="1946545" y="3702667"/>
                </a:moveTo>
                <a:cubicBezTo>
                  <a:pt x="1935390" y="3704619"/>
                  <a:pt x="1943383" y="3730738"/>
                  <a:pt x="1964312" y="3711350"/>
                </a:cubicBezTo>
                <a:cubicBezTo>
                  <a:pt x="1956108" y="3704049"/>
                  <a:pt x="1950262" y="3702015"/>
                  <a:pt x="1946545" y="3702667"/>
                </a:cubicBezTo>
                <a:close/>
                <a:moveTo>
                  <a:pt x="1915785" y="3702521"/>
                </a:moveTo>
                <a:cubicBezTo>
                  <a:pt x="1915710" y="3699618"/>
                  <a:pt x="1908866" y="3722132"/>
                  <a:pt x="1901722" y="3708166"/>
                </a:cubicBezTo>
                <a:cubicBezTo>
                  <a:pt x="1858572" y="3732454"/>
                  <a:pt x="1859863" y="3746941"/>
                  <a:pt x="1907210" y="3748564"/>
                </a:cubicBezTo>
                <a:cubicBezTo>
                  <a:pt x="1913436" y="3715153"/>
                  <a:pt x="1915828" y="3704262"/>
                  <a:pt x="1915785" y="3702521"/>
                </a:cubicBezTo>
                <a:close/>
                <a:moveTo>
                  <a:pt x="4878961" y="3700890"/>
                </a:moveTo>
                <a:lnTo>
                  <a:pt x="4886958" y="3710834"/>
                </a:lnTo>
                <a:cubicBezTo>
                  <a:pt x="4886155" y="3712365"/>
                  <a:pt x="4884400" y="3711245"/>
                  <a:pt x="4882564" y="3709171"/>
                </a:cubicBezTo>
                <a:lnTo>
                  <a:pt x="4877923" y="3702203"/>
                </a:lnTo>
                <a:close/>
                <a:moveTo>
                  <a:pt x="4827601" y="3697232"/>
                </a:moveTo>
                <a:cubicBezTo>
                  <a:pt x="4829589" y="3698196"/>
                  <a:pt x="4832097" y="3700597"/>
                  <a:pt x="4834750" y="3703838"/>
                </a:cubicBezTo>
                <a:lnTo>
                  <a:pt x="4835147" y="3704416"/>
                </a:lnTo>
                <a:lnTo>
                  <a:pt x="4824886" y="3713446"/>
                </a:lnTo>
                <a:cubicBezTo>
                  <a:pt x="4821721" y="3699125"/>
                  <a:pt x="4823625" y="3695304"/>
                  <a:pt x="4827601" y="3697232"/>
                </a:cubicBezTo>
                <a:close/>
                <a:moveTo>
                  <a:pt x="5741751" y="3696984"/>
                </a:moveTo>
                <a:lnTo>
                  <a:pt x="5736954" y="3704452"/>
                </a:lnTo>
                <a:cubicBezTo>
                  <a:pt x="5732401" y="3706318"/>
                  <a:pt x="5726718" y="3706094"/>
                  <a:pt x="5722712" y="3703530"/>
                </a:cubicBezTo>
                <a:lnTo>
                  <a:pt x="5723190" y="3702943"/>
                </a:lnTo>
                <a:close/>
                <a:moveTo>
                  <a:pt x="3355504" y="3693111"/>
                </a:moveTo>
                <a:cubicBezTo>
                  <a:pt x="3353950" y="3692565"/>
                  <a:pt x="3351927" y="3693019"/>
                  <a:pt x="3349784" y="3694123"/>
                </a:cubicBezTo>
                <a:cubicBezTo>
                  <a:pt x="3345494" y="3696329"/>
                  <a:pt x="3340732" y="3701135"/>
                  <a:pt x="3338306" y="3705732"/>
                </a:cubicBezTo>
                <a:cubicBezTo>
                  <a:pt x="3346319" y="3710859"/>
                  <a:pt x="3353035" y="3701499"/>
                  <a:pt x="3358395" y="3698101"/>
                </a:cubicBezTo>
                <a:cubicBezTo>
                  <a:pt x="3358138" y="3695204"/>
                  <a:pt x="3357057" y="3693658"/>
                  <a:pt x="3355504" y="3693111"/>
                </a:cubicBezTo>
                <a:close/>
                <a:moveTo>
                  <a:pt x="4172379" y="3679550"/>
                </a:moveTo>
                <a:cubicBezTo>
                  <a:pt x="4161224" y="3681502"/>
                  <a:pt x="4169217" y="3707622"/>
                  <a:pt x="4190145" y="3688233"/>
                </a:cubicBezTo>
                <a:cubicBezTo>
                  <a:pt x="4181942" y="3680933"/>
                  <a:pt x="4176096" y="3678899"/>
                  <a:pt x="4172379" y="3679550"/>
                </a:cubicBezTo>
                <a:close/>
                <a:moveTo>
                  <a:pt x="4141618" y="3679404"/>
                </a:moveTo>
                <a:cubicBezTo>
                  <a:pt x="4141544" y="3676502"/>
                  <a:pt x="4134699" y="3699016"/>
                  <a:pt x="4127557" y="3685050"/>
                </a:cubicBezTo>
                <a:cubicBezTo>
                  <a:pt x="4084406" y="3709338"/>
                  <a:pt x="4085698" y="3723825"/>
                  <a:pt x="4133042" y="3725447"/>
                </a:cubicBezTo>
                <a:cubicBezTo>
                  <a:pt x="4139270" y="3692037"/>
                  <a:pt x="4141662" y="3681146"/>
                  <a:pt x="4141618" y="3679404"/>
                </a:cubicBezTo>
                <a:close/>
                <a:moveTo>
                  <a:pt x="5178225" y="3679306"/>
                </a:moveTo>
                <a:lnTo>
                  <a:pt x="5181305" y="3687525"/>
                </a:lnTo>
                <a:cubicBezTo>
                  <a:pt x="5181031" y="3689740"/>
                  <a:pt x="5179953" y="3686917"/>
                  <a:pt x="5178651" y="3681556"/>
                </a:cubicBezTo>
                <a:close/>
                <a:moveTo>
                  <a:pt x="5177337" y="3674625"/>
                </a:moveTo>
                <a:lnTo>
                  <a:pt x="5178225" y="3679306"/>
                </a:lnTo>
                <a:lnTo>
                  <a:pt x="5176644" y="3675089"/>
                </a:lnTo>
                <a:close/>
                <a:moveTo>
                  <a:pt x="2033654" y="3673776"/>
                </a:moveTo>
                <a:cubicBezTo>
                  <a:pt x="2030908" y="3674751"/>
                  <a:pt x="2028358" y="3677899"/>
                  <a:pt x="2025932" y="3682495"/>
                </a:cubicBezTo>
                <a:cubicBezTo>
                  <a:pt x="2031552" y="3681994"/>
                  <a:pt x="2037691" y="3687289"/>
                  <a:pt x="2042535" y="3678095"/>
                </a:cubicBezTo>
                <a:cubicBezTo>
                  <a:pt x="2039340" y="3673999"/>
                  <a:pt x="2036400" y="3672801"/>
                  <a:pt x="2033654" y="3673776"/>
                </a:cubicBezTo>
                <a:close/>
                <a:moveTo>
                  <a:pt x="5174278" y="3656334"/>
                </a:moveTo>
                <a:lnTo>
                  <a:pt x="5174520" y="3659056"/>
                </a:lnTo>
                <a:lnTo>
                  <a:pt x="5171232" y="3659217"/>
                </a:lnTo>
                <a:close/>
                <a:moveTo>
                  <a:pt x="4259486" y="3650660"/>
                </a:moveTo>
                <a:cubicBezTo>
                  <a:pt x="4256740" y="3651634"/>
                  <a:pt x="4254189" y="3654782"/>
                  <a:pt x="4251766" y="3659379"/>
                </a:cubicBezTo>
                <a:cubicBezTo>
                  <a:pt x="4257386" y="3658878"/>
                  <a:pt x="4263522" y="3664172"/>
                  <a:pt x="4268366" y="3654979"/>
                </a:cubicBezTo>
                <a:cubicBezTo>
                  <a:pt x="4265170" y="3650884"/>
                  <a:pt x="4262231" y="3649686"/>
                  <a:pt x="4259486" y="3650660"/>
                </a:cubicBezTo>
                <a:close/>
                <a:moveTo>
                  <a:pt x="2141952" y="3650618"/>
                </a:moveTo>
                <a:cubicBezTo>
                  <a:pt x="2139894" y="3649706"/>
                  <a:pt x="2137377" y="3649931"/>
                  <a:pt x="2134748" y="3650895"/>
                </a:cubicBezTo>
                <a:cubicBezTo>
                  <a:pt x="2129493" y="3652824"/>
                  <a:pt x="2123793" y="3657713"/>
                  <a:pt x="2120431" y="3662393"/>
                </a:cubicBezTo>
                <a:cubicBezTo>
                  <a:pt x="2132187" y="3667185"/>
                  <a:pt x="2139164" y="3660724"/>
                  <a:pt x="2146399" y="3657157"/>
                </a:cubicBezTo>
                <a:cubicBezTo>
                  <a:pt x="2145609" y="3653577"/>
                  <a:pt x="2144010" y="3651530"/>
                  <a:pt x="2141952" y="3650618"/>
                </a:cubicBezTo>
                <a:close/>
                <a:moveTo>
                  <a:pt x="5946724" y="3634150"/>
                </a:moveTo>
                <a:cubicBezTo>
                  <a:pt x="5947903" y="3633815"/>
                  <a:pt x="5949255" y="3634426"/>
                  <a:pt x="5950854" y="3636473"/>
                </a:cubicBezTo>
                <a:cubicBezTo>
                  <a:pt x="5956990" y="3641766"/>
                  <a:pt x="5943296" y="3657589"/>
                  <a:pt x="5938776" y="3649232"/>
                </a:cubicBezTo>
                <a:cubicBezTo>
                  <a:pt x="5941197" y="3644634"/>
                  <a:pt x="5943185" y="3635149"/>
                  <a:pt x="5946724" y="3634150"/>
                </a:cubicBezTo>
                <a:close/>
                <a:moveTo>
                  <a:pt x="4367785" y="3627502"/>
                </a:moveTo>
                <a:cubicBezTo>
                  <a:pt x="4365726" y="3626590"/>
                  <a:pt x="4363210" y="3626815"/>
                  <a:pt x="4360584" y="3627779"/>
                </a:cubicBezTo>
                <a:cubicBezTo>
                  <a:pt x="4355325" y="3629707"/>
                  <a:pt x="4349623" y="3634595"/>
                  <a:pt x="4346266" y="3639277"/>
                </a:cubicBezTo>
                <a:cubicBezTo>
                  <a:pt x="4358021" y="3644069"/>
                  <a:pt x="4364997" y="3637607"/>
                  <a:pt x="4372230" y="3634042"/>
                </a:cubicBezTo>
                <a:cubicBezTo>
                  <a:pt x="4371441" y="3630462"/>
                  <a:pt x="4369842" y="3628414"/>
                  <a:pt x="4367785" y="3627502"/>
                </a:cubicBezTo>
                <a:close/>
                <a:moveTo>
                  <a:pt x="5468299" y="3621429"/>
                </a:moveTo>
                <a:cubicBezTo>
                  <a:pt x="5464819" y="3622104"/>
                  <a:pt x="5461734" y="3624570"/>
                  <a:pt x="5459440" y="3630615"/>
                </a:cubicBezTo>
                <a:cubicBezTo>
                  <a:pt x="5467450" y="3635742"/>
                  <a:pt x="5480304" y="3631676"/>
                  <a:pt x="5479529" y="3622984"/>
                </a:cubicBezTo>
                <a:cubicBezTo>
                  <a:pt x="5475654" y="3621869"/>
                  <a:pt x="5471779" y="3620753"/>
                  <a:pt x="5468299" y="3621429"/>
                </a:cubicBezTo>
                <a:close/>
                <a:moveTo>
                  <a:pt x="1112661" y="3617494"/>
                </a:moveTo>
                <a:lnTo>
                  <a:pt x="1113667" y="3617764"/>
                </a:lnTo>
                <a:lnTo>
                  <a:pt x="1113794" y="3617925"/>
                </a:lnTo>
                <a:lnTo>
                  <a:pt x="1112027" y="3617909"/>
                </a:lnTo>
                <a:close/>
                <a:moveTo>
                  <a:pt x="5532881" y="3598654"/>
                </a:moveTo>
                <a:cubicBezTo>
                  <a:pt x="5530663" y="3598258"/>
                  <a:pt x="5528582" y="3598718"/>
                  <a:pt x="5526521" y="3599448"/>
                </a:cubicBezTo>
                <a:cubicBezTo>
                  <a:pt x="5522403" y="3600910"/>
                  <a:pt x="5518384" y="3603458"/>
                  <a:pt x="5513573" y="3602426"/>
                </a:cubicBezTo>
                <a:cubicBezTo>
                  <a:pt x="5514603" y="3614017"/>
                  <a:pt x="5533075" y="3609451"/>
                  <a:pt x="5540051" y="3602988"/>
                </a:cubicBezTo>
                <a:cubicBezTo>
                  <a:pt x="5537452" y="3600299"/>
                  <a:pt x="5535102" y="3599049"/>
                  <a:pt x="5532881" y="3598654"/>
                </a:cubicBezTo>
                <a:close/>
                <a:moveTo>
                  <a:pt x="3338496" y="3594377"/>
                </a:moveTo>
                <a:lnTo>
                  <a:pt x="3339504" y="3594647"/>
                </a:lnTo>
                <a:lnTo>
                  <a:pt x="3339632" y="3594809"/>
                </a:lnTo>
                <a:lnTo>
                  <a:pt x="3337864" y="3594793"/>
                </a:lnTo>
                <a:close/>
                <a:moveTo>
                  <a:pt x="1022506" y="3587921"/>
                </a:moveTo>
                <a:lnTo>
                  <a:pt x="1011448" y="3607165"/>
                </a:lnTo>
                <a:lnTo>
                  <a:pt x="1011921" y="3604196"/>
                </a:lnTo>
                <a:cubicBezTo>
                  <a:pt x="1016127" y="3595791"/>
                  <a:pt x="1021570" y="3588003"/>
                  <a:pt x="1022506" y="3587921"/>
                </a:cubicBezTo>
                <a:close/>
                <a:moveTo>
                  <a:pt x="2318945" y="3585928"/>
                </a:moveTo>
                <a:cubicBezTo>
                  <a:pt x="2317104" y="3586457"/>
                  <a:pt x="2314891" y="3588114"/>
                  <a:pt x="2311952" y="3586916"/>
                </a:cubicBezTo>
                <a:cubicBezTo>
                  <a:pt x="2307106" y="3596109"/>
                  <a:pt x="2318863" y="3600902"/>
                  <a:pt x="2323707" y="3591709"/>
                </a:cubicBezTo>
                <a:cubicBezTo>
                  <a:pt x="2322255" y="3585999"/>
                  <a:pt x="2320786" y="3585400"/>
                  <a:pt x="2318945" y="3585928"/>
                </a:cubicBezTo>
                <a:close/>
                <a:moveTo>
                  <a:pt x="1074954" y="3583247"/>
                </a:moveTo>
                <a:cubicBezTo>
                  <a:pt x="1070691" y="3577786"/>
                  <a:pt x="1060486" y="3590377"/>
                  <a:pt x="1064748" y="3595838"/>
                </a:cubicBezTo>
                <a:cubicBezTo>
                  <a:pt x="1071143" y="3604029"/>
                  <a:pt x="1074954" y="3583247"/>
                  <a:pt x="1074954" y="3583247"/>
                </a:cubicBezTo>
                <a:close/>
                <a:moveTo>
                  <a:pt x="5630805" y="3583219"/>
                </a:moveTo>
                <a:cubicBezTo>
                  <a:pt x="5634617" y="3583609"/>
                  <a:pt x="5638555" y="3585449"/>
                  <a:pt x="5642302" y="3585115"/>
                </a:cubicBezTo>
                <a:cubicBezTo>
                  <a:pt x="5637456" y="3594309"/>
                  <a:pt x="5629708" y="3592078"/>
                  <a:pt x="5620083" y="3590017"/>
                </a:cubicBezTo>
                <a:cubicBezTo>
                  <a:pt x="5623317" y="3583886"/>
                  <a:pt x="5626995" y="3582829"/>
                  <a:pt x="5630805" y="3583219"/>
                </a:cubicBezTo>
                <a:close/>
                <a:moveTo>
                  <a:pt x="1095558" y="3581410"/>
                </a:moveTo>
                <a:cubicBezTo>
                  <a:pt x="1078117" y="3597567"/>
                  <a:pt x="1121717" y="3599523"/>
                  <a:pt x="1095558" y="3581410"/>
                </a:cubicBezTo>
                <a:close/>
                <a:moveTo>
                  <a:pt x="1193301" y="3578982"/>
                </a:moveTo>
                <a:cubicBezTo>
                  <a:pt x="1189016" y="3579404"/>
                  <a:pt x="1183316" y="3580984"/>
                  <a:pt x="1176913" y="3583288"/>
                </a:cubicBezTo>
                <a:cubicBezTo>
                  <a:pt x="1164106" y="3587897"/>
                  <a:pt x="1148491" y="3595403"/>
                  <a:pt x="1135775" y="3602332"/>
                </a:cubicBezTo>
                <a:lnTo>
                  <a:pt x="1112661" y="3617494"/>
                </a:lnTo>
                <a:lnTo>
                  <a:pt x="1095988" y="3613043"/>
                </a:lnTo>
                <a:cubicBezTo>
                  <a:pt x="1092191" y="3615115"/>
                  <a:pt x="1092084" y="3621877"/>
                  <a:pt x="1100464" y="3636463"/>
                </a:cubicBezTo>
                <a:cubicBezTo>
                  <a:pt x="1117646" y="3638583"/>
                  <a:pt x="1124142" y="3635996"/>
                  <a:pt x="1124744" y="3631835"/>
                </a:cubicBezTo>
                <a:lnTo>
                  <a:pt x="1113794" y="3617925"/>
                </a:lnTo>
                <a:lnTo>
                  <a:pt x="1125491" y="3618033"/>
                </a:lnTo>
                <a:cubicBezTo>
                  <a:pt x="1140218" y="3612477"/>
                  <a:pt x="1158180" y="3595544"/>
                  <a:pt x="1174359" y="3618197"/>
                </a:cubicBezTo>
                <a:cubicBezTo>
                  <a:pt x="1206262" y="3586879"/>
                  <a:pt x="1206152" y="3577716"/>
                  <a:pt x="1193301" y="3578982"/>
                </a:cubicBezTo>
                <a:close/>
                <a:moveTo>
                  <a:pt x="4544778" y="3562811"/>
                </a:moveTo>
                <a:cubicBezTo>
                  <a:pt x="4542936" y="3563341"/>
                  <a:pt x="4540725" y="3564998"/>
                  <a:pt x="4537784" y="3563800"/>
                </a:cubicBezTo>
                <a:cubicBezTo>
                  <a:pt x="4532941" y="3572992"/>
                  <a:pt x="4544696" y="3577787"/>
                  <a:pt x="4549542" y="3568592"/>
                </a:cubicBezTo>
                <a:cubicBezTo>
                  <a:pt x="4548087" y="3562882"/>
                  <a:pt x="4546617" y="3562283"/>
                  <a:pt x="4544778" y="3562811"/>
                </a:cubicBezTo>
                <a:close/>
                <a:moveTo>
                  <a:pt x="3300789" y="3560131"/>
                </a:moveTo>
                <a:cubicBezTo>
                  <a:pt x="3296526" y="3554669"/>
                  <a:pt x="3286318" y="3567260"/>
                  <a:pt x="3290581" y="3572722"/>
                </a:cubicBezTo>
                <a:cubicBezTo>
                  <a:pt x="3296977" y="3580913"/>
                  <a:pt x="3300789" y="3560131"/>
                  <a:pt x="3300789" y="3560131"/>
                </a:cubicBezTo>
                <a:close/>
                <a:moveTo>
                  <a:pt x="3251569" y="3558675"/>
                </a:moveTo>
                <a:lnTo>
                  <a:pt x="3240514" y="3577921"/>
                </a:lnTo>
                <a:lnTo>
                  <a:pt x="3240985" y="3574952"/>
                </a:lnTo>
                <a:cubicBezTo>
                  <a:pt x="3245192" y="3566545"/>
                  <a:pt x="3250633" y="3558758"/>
                  <a:pt x="3251569" y="3558675"/>
                </a:cubicBezTo>
                <a:close/>
                <a:moveTo>
                  <a:pt x="3321395" y="3558295"/>
                </a:moveTo>
                <a:cubicBezTo>
                  <a:pt x="3303955" y="3574451"/>
                  <a:pt x="3347552" y="3576407"/>
                  <a:pt x="3321395" y="3558295"/>
                </a:cubicBezTo>
                <a:close/>
                <a:moveTo>
                  <a:pt x="3419133" y="3555865"/>
                </a:moveTo>
                <a:cubicBezTo>
                  <a:pt x="3414849" y="3556287"/>
                  <a:pt x="3409150" y="3557867"/>
                  <a:pt x="3402745" y="3560171"/>
                </a:cubicBezTo>
                <a:cubicBezTo>
                  <a:pt x="3389941" y="3564780"/>
                  <a:pt x="3374326" y="3572287"/>
                  <a:pt x="3361607" y="3579216"/>
                </a:cubicBezTo>
                <a:lnTo>
                  <a:pt x="3338496" y="3594377"/>
                </a:lnTo>
                <a:lnTo>
                  <a:pt x="3321823" y="3589925"/>
                </a:lnTo>
                <a:cubicBezTo>
                  <a:pt x="3318025" y="3591998"/>
                  <a:pt x="3317920" y="3598760"/>
                  <a:pt x="3326297" y="3613346"/>
                </a:cubicBezTo>
                <a:cubicBezTo>
                  <a:pt x="3343480" y="3615466"/>
                  <a:pt x="3349975" y="3612879"/>
                  <a:pt x="3350580" y="3608718"/>
                </a:cubicBezTo>
                <a:lnTo>
                  <a:pt x="3339632" y="3594809"/>
                </a:lnTo>
                <a:lnTo>
                  <a:pt x="3351327" y="3594916"/>
                </a:lnTo>
                <a:cubicBezTo>
                  <a:pt x="3366052" y="3589361"/>
                  <a:pt x="3384015" y="3572426"/>
                  <a:pt x="3400195" y="3595079"/>
                </a:cubicBezTo>
                <a:cubicBezTo>
                  <a:pt x="3432094" y="3563762"/>
                  <a:pt x="3431989" y="3554600"/>
                  <a:pt x="3419133" y="3555865"/>
                </a:cubicBezTo>
                <a:close/>
                <a:moveTo>
                  <a:pt x="1276224" y="3553630"/>
                </a:moveTo>
                <a:cubicBezTo>
                  <a:pt x="1260205" y="3543375"/>
                  <a:pt x="1199292" y="3601371"/>
                  <a:pt x="1203879" y="3589282"/>
                </a:cubicBezTo>
                <a:cubicBezTo>
                  <a:pt x="1190251" y="3584654"/>
                  <a:pt x="1283518" y="3614310"/>
                  <a:pt x="1277191" y="3585668"/>
                </a:cubicBezTo>
                <a:cubicBezTo>
                  <a:pt x="1305420" y="3542267"/>
                  <a:pt x="1265434" y="3580876"/>
                  <a:pt x="1243217" y="3585776"/>
                </a:cubicBezTo>
                <a:cubicBezTo>
                  <a:pt x="1251033" y="3567556"/>
                  <a:pt x="1261496" y="3557862"/>
                  <a:pt x="1276224" y="3553630"/>
                </a:cubicBezTo>
                <a:close/>
                <a:moveTo>
                  <a:pt x="5689286" y="3553553"/>
                </a:moveTo>
                <a:lnTo>
                  <a:pt x="5697646" y="3557235"/>
                </a:lnTo>
                <a:lnTo>
                  <a:pt x="5695182" y="3561420"/>
                </a:lnTo>
                <a:cubicBezTo>
                  <a:pt x="5691329" y="3563223"/>
                  <a:pt x="5686646" y="3563641"/>
                  <a:pt x="5683837" y="3563891"/>
                </a:cubicBezTo>
                <a:close/>
                <a:moveTo>
                  <a:pt x="1311528" y="3543274"/>
                </a:moveTo>
                <a:cubicBezTo>
                  <a:pt x="1309058" y="3544680"/>
                  <a:pt x="1305663" y="3550275"/>
                  <a:pt x="1301607" y="3563050"/>
                </a:cubicBezTo>
                <a:cubicBezTo>
                  <a:pt x="1318030" y="3572539"/>
                  <a:pt x="1318941" y="3539054"/>
                  <a:pt x="1311528" y="3543274"/>
                </a:cubicBezTo>
                <a:close/>
                <a:moveTo>
                  <a:pt x="1348964" y="3540942"/>
                </a:moveTo>
                <a:cubicBezTo>
                  <a:pt x="1345419" y="3540893"/>
                  <a:pt x="1342205" y="3541910"/>
                  <a:pt x="1339653" y="3545057"/>
                </a:cubicBezTo>
                <a:cubicBezTo>
                  <a:pt x="1347920" y="3553082"/>
                  <a:pt x="1355414" y="3552414"/>
                  <a:pt x="1360258" y="3543221"/>
                </a:cubicBezTo>
                <a:cubicBezTo>
                  <a:pt x="1356384" y="3542105"/>
                  <a:pt x="1352508" y="3540991"/>
                  <a:pt x="1348964" y="3540942"/>
                </a:cubicBezTo>
                <a:close/>
                <a:moveTo>
                  <a:pt x="3502058" y="3530514"/>
                </a:moveTo>
                <a:cubicBezTo>
                  <a:pt x="3486042" y="3520258"/>
                  <a:pt x="3425129" y="3578254"/>
                  <a:pt x="3429715" y="3566164"/>
                </a:cubicBezTo>
                <a:cubicBezTo>
                  <a:pt x="3416085" y="3561538"/>
                  <a:pt x="3509354" y="3591193"/>
                  <a:pt x="3503028" y="3562552"/>
                </a:cubicBezTo>
                <a:cubicBezTo>
                  <a:pt x="3531255" y="3519149"/>
                  <a:pt x="3491271" y="3557759"/>
                  <a:pt x="3469049" y="3562658"/>
                </a:cubicBezTo>
                <a:cubicBezTo>
                  <a:pt x="3476866" y="3544441"/>
                  <a:pt x="3487332" y="3534745"/>
                  <a:pt x="3502058" y="3530514"/>
                </a:cubicBezTo>
                <a:close/>
                <a:moveTo>
                  <a:pt x="6030115" y="3530113"/>
                </a:moveTo>
                <a:cubicBezTo>
                  <a:pt x="6024496" y="3530614"/>
                  <a:pt x="6018877" y="3531115"/>
                  <a:pt x="6014033" y="3540309"/>
                </a:cubicBezTo>
                <a:cubicBezTo>
                  <a:pt x="6022040" y="3545435"/>
                  <a:pt x="6025011" y="3536409"/>
                  <a:pt x="6030115" y="3530113"/>
                </a:cubicBezTo>
                <a:close/>
                <a:moveTo>
                  <a:pt x="1385113" y="3523380"/>
                </a:moveTo>
                <a:cubicBezTo>
                  <a:pt x="1380205" y="3522483"/>
                  <a:pt x="1376198" y="3522955"/>
                  <a:pt x="1373056" y="3524284"/>
                </a:cubicBezTo>
                <a:cubicBezTo>
                  <a:pt x="1354208" y="3532260"/>
                  <a:pt x="1366522" y="3571137"/>
                  <a:pt x="1402568" y="3530689"/>
                </a:cubicBezTo>
                <a:cubicBezTo>
                  <a:pt x="1395827" y="3526544"/>
                  <a:pt x="1390020" y="3524278"/>
                  <a:pt x="1385113" y="3523380"/>
                </a:cubicBezTo>
                <a:close/>
                <a:moveTo>
                  <a:pt x="5829234" y="3521729"/>
                </a:moveTo>
                <a:cubicBezTo>
                  <a:pt x="5825231" y="3519166"/>
                  <a:pt x="5822019" y="3520182"/>
                  <a:pt x="5819103" y="3521903"/>
                </a:cubicBezTo>
                <a:cubicBezTo>
                  <a:pt x="5816187" y="3523623"/>
                  <a:pt x="5813572" y="3526045"/>
                  <a:pt x="5810764" y="3526296"/>
                </a:cubicBezTo>
                <a:cubicBezTo>
                  <a:pt x="5801140" y="3524233"/>
                  <a:pt x="5826779" y="3536550"/>
                  <a:pt x="5829234" y="3521729"/>
                </a:cubicBezTo>
                <a:close/>
                <a:moveTo>
                  <a:pt x="3537362" y="3520158"/>
                </a:moveTo>
                <a:cubicBezTo>
                  <a:pt x="3534893" y="3521564"/>
                  <a:pt x="3531498" y="3527160"/>
                  <a:pt x="3527443" y="3539934"/>
                </a:cubicBezTo>
                <a:cubicBezTo>
                  <a:pt x="3543864" y="3549422"/>
                  <a:pt x="3544774" y="3515939"/>
                  <a:pt x="3537362" y="3520158"/>
                </a:cubicBezTo>
                <a:close/>
                <a:moveTo>
                  <a:pt x="1276037" y="3519103"/>
                </a:moveTo>
                <a:cubicBezTo>
                  <a:pt x="1274271" y="3518484"/>
                  <a:pt x="1271939" y="3518783"/>
                  <a:pt x="1269412" y="3519557"/>
                </a:cubicBezTo>
                <a:cubicBezTo>
                  <a:pt x="1264356" y="3521101"/>
                  <a:pt x="1258527" y="3524542"/>
                  <a:pt x="1254911" y="3526324"/>
                </a:cubicBezTo>
                <a:cubicBezTo>
                  <a:pt x="1257558" y="3534850"/>
                  <a:pt x="1273643" y="3524654"/>
                  <a:pt x="1279261" y="3524154"/>
                </a:cubicBezTo>
                <a:cubicBezTo>
                  <a:pt x="1279002" y="3521256"/>
                  <a:pt x="1277805" y="3519720"/>
                  <a:pt x="1276037" y="3519103"/>
                </a:cubicBezTo>
                <a:close/>
                <a:moveTo>
                  <a:pt x="3574797" y="3517825"/>
                </a:moveTo>
                <a:cubicBezTo>
                  <a:pt x="3571255" y="3517775"/>
                  <a:pt x="3568040" y="3518793"/>
                  <a:pt x="3565487" y="3521941"/>
                </a:cubicBezTo>
                <a:cubicBezTo>
                  <a:pt x="3573755" y="3529965"/>
                  <a:pt x="3581248" y="3529297"/>
                  <a:pt x="3586093" y="3520105"/>
                </a:cubicBezTo>
                <a:cubicBezTo>
                  <a:pt x="3582219" y="3518989"/>
                  <a:pt x="3578344" y="3517875"/>
                  <a:pt x="3574797" y="3517825"/>
                </a:cubicBezTo>
                <a:close/>
                <a:moveTo>
                  <a:pt x="1426882" y="3512871"/>
                </a:moveTo>
                <a:cubicBezTo>
                  <a:pt x="1425324" y="3511960"/>
                  <a:pt x="1423344" y="3512228"/>
                  <a:pt x="1421316" y="3513320"/>
                </a:cubicBezTo>
                <a:cubicBezTo>
                  <a:pt x="1417262" y="3515508"/>
                  <a:pt x="1413031" y="3520996"/>
                  <a:pt x="1411674" y="3526957"/>
                </a:cubicBezTo>
                <a:cubicBezTo>
                  <a:pt x="1423431" y="3531750"/>
                  <a:pt x="1420266" y="3517430"/>
                  <a:pt x="1429890" y="3519494"/>
                </a:cubicBezTo>
                <a:cubicBezTo>
                  <a:pt x="1429568" y="3515872"/>
                  <a:pt x="1428436" y="3513782"/>
                  <a:pt x="1426882" y="3512871"/>
                </a:cubicBezTo>
                <a:close/>
                <a:moveTo>
                  <a:pt x="790819" y="3509271"/>
                </a:moveTo>
                <a:cubicBezTo>
                  <a:pt x="777449" y="3507540"/>
                  <a:pt x="763496" y="3520466"/>
                  <a:pt x="750643" y="3524532"/>
                </a:cubicBezTo>
                <a:cubicBezTo>
                  <a:pt x="758651" y="3529659"/>
                  <a:pt x="780871" y="3524758"/>
                  <a:pt x="790819" y="3509271"/>
                </a:cubicBezTo>
                <a:close/>
                <a:moveTo>
                  <a:pt x="6108369" y="3507808"/>
                </a:moveTo>
                <a:cubicBezTo>
                  <a:pt x="6105689" y="3509507"/>
                  <a:pt x="6104138" y="3513297"/>
                  <a:pt x="6104525" y="3517642"/>
                </a:cubicBezTo>
                <a:cubicBezTo>
                  <a:pt x="6110661" y="3522936"/>
                  <a:pt x="6115764" y="3516640"/>
                  <a:pt x="6118994" y="3510511"/>
                </a:cubicBezTo>
                <a:cubicBezTo>
                  <a:pt x="6114861" y="3506499"/>
                  <a:pt x="6111049" y="3506109"/>
                  <a:pt x="6108369" y="3507808"/>
                </a:cubicBezTo>
                <a:close/>
                <a:moveTo>
                  <a:pt x="3610948" y="3500263"/>
                </a:moveTo>
                <a:cubicBezTo>
                  <a:pt x="3606041" y="3499366"/>
                  <a:pt x="3602032" y="3499838"/>
                  <a:pt x="3598891" y="3501167"/>
                </a:cubicBezTo>
                <a:cubicBezTo>
                  <a:pt x="3580045" y="3509143"/>
                  <a:pt x="3592357" y="3548021"/>
                  <a:pt x="3628399" y="3507572"/>
                </a:cubicBezTo>
                <a:cubicBezTo>
                  <a:pt x="3621659" y="3503427"/>
                  <a:pt x="3615852" y="3501161"/>
                  <a:pt x="3610948" y="3500263"/>
                </a:cubicBezTo>
                <a:close/>
                <a:moveTo>
                  <a:pt x="5932753" y="3497889"/>
                </a:moveTo>
                <a:lnTo>
                  <a:pt x="5932842" y="3497896"/>
                </a:lnTo>
                <a:lnTo>
                  <a:pt x="5930300" y="3498973"/>
                </a:lnTo>
                <a:close/>
                <a:moveTo>
                  <a:pt x="3501874" y="3495987"/>
                </a:moveTo>
                <a:cubicBezTo>
                  <a:pt x="3500108" y="3495368"/>
                  <a:pt x="3497773" y="3495667"/>
                  <a:pt x="3495248" y="3496440"/>
                </a:cubicBezTo>
                <a:cubicBezTo>
                  <a:pt x="3490192" y="3497984"/>
                  <a:pt x="3484363" y="3501425"/>
                  <a:pt x="3480745" y="3503207"/>
                </a:cubicBezTo>
                <a:cubicBezTo>
                  <a:pt x="3483394" y="3511732"/>
                  <a:pt x="3499478" y="3501538"/>
                  <a:pt x="3505097" y="3501037"/>
                </a:cubicBezTo>
                <a:cubicBezTo>
                  <a:pt x="3504840" y="3498140"/>
                  <a:pt x="3503640" y="3496604"/>
                  <a:pt x="3501874" y="3495987"/>
                </a:cubicBezTo>
                <a:close/>
                <a:moveTo>
                  <a:pt x="1503268" y="3495432"/>
                </a:moveTo>
                <a:cubicBezTo>
                  <a:pt x="1492029" y="3496433"/>
                  <a:pt x="1482663" y="3497267"/>
                  <a:pt x="1473556" y="3501000"/>
                </a:cubicBezTo>
                <a:cubicBezTo>
                  <a:pt x="1473489" y="3521449"/>
                  <a:pt x="1497065" y="3510587"/>
                  <a:pt x="1503268" y="3495432"/>
                </a:cubicBezTo>
                <a:close/>
                <a:moveTo>
                  <a:pt x="3652715" y="3489755"/>
                </a:moveTo>
                <a:cubicBezTo>
                  <a:pt x="3651160" y="3488843"/>
                  <a:pt x="3649178" y="3489111"/>
                  <a:pt x="3647152" y="3490204"/>
                </a:cubicBezTo>
                <a:cubicBezTo>
                  <a:pt x="3643098" y="3492390"/>
                  <a:pt x="3638866" y="3497878"/>
                  <a:pt x="3637508" y="3503841"/>
                </a:cubicBezTo>
                <a:cubicBezTo>
                  <a:pt x="3649264" y="3508633"/>
                  <a:pt x="3646100" y="3494313"/>
                  <a:pt x="3655727" y="3496376"/>
                </a:cubicBezTo>
                <a:cubicBezTo>
                  <a:pt x="3655403" y="3492755"/>
                  <a:pt x="3654271" y="3490665"/>
                  <a:pt x="3652715" y="3489755"/>
                </a:cubicBezTo>
                <a:close/>
                <a:moveTo>
                  <a:pt x="3016656" y="3486152"/>
                </a:moveTo>
                <a:cubicBezTo>
                  <a:pt x="3003285" y="3484423"/>
                  <a:pt x="2989333" y="3497350"/>
                  <a:pt x="2976477" y="3501415"/>
                </a:cubicBezTo>
                <a:cubicBezTo>
                  <a:pt x="2984487" y="3506543"/>
                  <a:pt x="3006706" y="3501642"/>
                  <a:pt x="3016656" y="3486152"/>
                </a:cubicBezTo>
                <a:close/>
                <a:moveTo>
                  <a:pt x="1535530" y="3486031"/>
                </a:moveTo>
                <a:cubicBezTo>
                  <a:pt x="1530909" y="3483840"/>
                  <a:pt x="1547270" y="3496621"/>
                  <a:pt x="1548480" y="3494323"/>
                </a:cubicBezTo>
                <a:cubicBezTo>
                  <a:pt x="1540940" y="3489153"/>
                  <a:pt x="1537070" y="3486761"/>
                  <a:pt x="1535530" y="3486031"/>
                </a:cubicBezTo>
                <a:close/>
                <a:moveTo>
                  <a:pt x="1523098" y="3484903"/>
                </a:moveTo>
                <a:cubicBezTo>
                  <a:pt x="1515863" y="3488467"/>
                  <a:pt x="1510501" y="3491866"/>
                  <a:pt x="1505399" y="3498162"/>
                </a:cubicBezTo>
                <a:cubicBezTo>
                  <a:pt x="1515022" y="3500224"/>
                  <a:pt x="1522258" y="3496660"/>
                  <a:pt x="1523098" y="3484903"/>
                </a:cubicBezTo>
                <a:close/>
                <a:moveTo>
                  <a:pt x="788827" y="3484259"/>
                </a:moveTo>
                <a:cubicBezTo>
                  <a:pt x="785347" y="3484934"/>
                  <a:pt x="782326" y="3488124"/>
                  <a:pt x="780163" y="3495617"/>
                </a:cubicBezTo>
                <a:cubicBezTo>
                  <a:pt x="788172" y="3500744"/>
                  <a:pt x="793016" y="3491551"/>
                  <a:pt x="800251" y="3487985"/>
                </a:cubicBezTo>
                <a:cubicBezTo>
                  <a:pt x="796247" y="3485423"/>
                  <a:pt x="792305" y="3483583"/>
                  <a:pt x="788827" y="3484259"/>
                </a:cubicBezTo>
                <a:close/>
                <a:moveTo>
                  <a:pt x="5413409" y="3480525"/>
                </a:moveTo>
                <a:cubicBezTo>
                  <a:pt x="5411858" y="3479978"/>
                  <a:pt x="5409831" y="3480433"/>
                  <a:pt x="5407687" y="3481536"/>
                </a:cubicBezTo>
                <a:cubicBezTo>
                  <a:pt x="5403400" y="3483743"/>
                  <a:pt x="5398637" y="3488548"/>
                  <a:pt x="5396216" y="3493145"/>
                </a:cubicBezTo>
                <a:cubicBezTo>
                  <a:pt x="5404222" y="3498273"/>
                  <a:pt x="5410941" y="3488913"/>
                  <a:pt x="5416303" y="3485515"/>
                </a:cubicBezTo>
                <a:cubicBezTo>
                  <a:pt x="5416044" y="3482617"/>
                  <a:pt x="5414961" y="3481071"/>
                  <a:pt x="5413409" y="3480525"/>
                </a:cubicBezTo>
                <a:close/>
                <a:moveTo>
                  <a:pt x="740198" y="3476180"/>
                </a:moveTo>
                <a:cubicBezTo>
                  <a:pt x="736952" y="3476833"/>
                  <a:pt x="732464" y="3479423"/>
                  <a:pt x="729653" y="3479674"/>
                </a:cubicBezTo>
                <a:cubicBezTo>
                  <a:pt x="729070" y="3494328"/>
                  <a:pt x="739018" y="3478839"/>
                  <a:pt x="743281" y="3484301"/>
                </a:cubicBezTo>
                <a:cubicBezTo>
                  <a:pt x="745446" y="3476808"/>
                  <a:pt x="743442" y="3475525"/>
                  <a:pt x="740198" y="3476180"/>
                </a:cubicBezTo>
                <a:close/>
                <a:moveTo>
                  <a:pt x="757233" y="3471376"/>
                </a:moveTo>
                <a:cubicBezTo>
                  <a:pt x="753745" y="3474607"/>
                  <a:pt x="777965" y="3513336"/>
                  <a:pt x="757233" y="3471376"/>
                </a:cubicBezTo>
                <a:close/>
                <a:moveTo>
                  <a:pt x="1552178" y="3468256"/>
                </a:moveTo>
                <a:cubicBezTo>
                  <a:pt x="1549267" y="3468699"/>
                  <a:pt x="1545479" y="3471226"/>
                  <a:pt x="1541313" y="3477439"/>
                </a:cubicBezTo>
                <a:cubicBezTo>
                  <a:pt x="1561757" y="3484378"/>
                  <a:pt x="1560909" y="3466931"/>
                  <a:pt x="1552178" y="3468256"/>
                </a:cubicBezTo>
                <a:close/>
                <a:moveTo>
                  <a:pt x="6230283" y="3466964"/>
                </a:moveTo>
                <a:cubicBezTo>
                  <a:pt x="6219129" y="3468916"/>
                  <a:pt x="6227121" y="3495036"/>
                  <a:pt x="6248050" y="3475647"/>
                </a:cubicBezTo>
                <a:cubicBezTo>
                  <a:pt x="6239848" y="3468347"/>
                  <a:pt x="6234002" y="3466313"/>
                  <a:pt x="6230283" y="3466964"/>
                </a:cubicBezTo>
                <a:close/>
                <a:moveTo>
                  <a:pt x="6199524" y="3466819"/>
                </a:moveTo>
                <a:cubicBezTo>
                  <a:pt x="6199450" y="3463915"/>
                  <a:pt x="6192606" y="3486429"/>
                  <a:pt x="6185461" y="3472463"/>
                </a:cubicBezTo>
                <a:cubicBezTo>
                  <a:pt x="6142312" y="3496751"/>
                  <a:pt x="6143603" y="3511239"/>
                  <a:pt x="6190949" y="3512862"/>
                </a:cubicBezTo>
                <a:cubicBezTo>
                  <a:pt x="6197176" y="3479450"/>
                  <a:pt x="6199569" y="3468560"/>
                  <a:pt x="6199524" y="3466819"/>
                </a:cubicBezTo>
                <a:close/>
                <a:moveTo>
                  <a:pt x="5222833" y="3460637"/>
                </a:moveTo>
                <a:cubicBezTo>
                  <a:pt x="5230405" y="3461194"/>
                  <a:pt x="5250303" y="3465991"/>
                  <a:pt x="5221624" y="3461975"/>
                </a:cubicBezTo>
                <a:cubicBezTo>
                  <a:pt x="5219154" y="3460735"/>
                  <a:pt x="5220308" y="3460450"/>
                  <a:pt x="5222833" y="3460637"/>
                </a:cubicBezTo>
                <a:close/>
                <a:moveTo>
                  <a:pt x="854793" y="3456476"/>
                </a:moveTo>
                <a:cubicBezTo>
                  <a:pt x="851441" y="3458600"/>
                  <a:pt x="848211" y="3464729"/>
                  <a:pt x="855156" y="3468490"/>
                </a:cubicBezTo>
                <a:cubicBezTo>
                  <a:pt x="861615" y="3456232"/>
                  <a:pt x="858144" y="3454351"/>
                  <a:pt x="854793" y="3456476"/>
                </a:cubicBezTo>
                <a:close/>
                <a:moveTo>
                  <a:pt x="1710223" y="3444864"/>
                </a:moveTo>
                <a:cubicBezTo>
                  <a:pt x="1702989" y="3448429"/>
                  <a:pt x="1708608" y="3447928"/>
                  <a:pt x="1703763" y="3457121"/>
                </a:cubicBezTo>
                <a:cubicBezTo>
                  <a:pt x="1712030" y="3465147"/>
                  <a:pt x="1721719" y="3446760"/>
                  <a:pt x="1710223" y="3444864"/>
                </a:cubicBezTo>
                <a:close/>
                <a:moveTo>
                  <a:pt x="926889" y="3443526"/>
                </a:moveTo>
                <a:cubicBezTo>
                  <a:pt x="922042" y="3445738"/>
                  <a:pt x="918601" y="3454806"/>
                  <a:pt x="914580" y="3457355"/>
                </a:cubicBezTo>
                <a:cubicBezTo>
                  <a:pt x="922847" y="3465380"/>
                  <a:pt x="925561" y="3453456"/>
                  <a:pt x="932280" y="3444095"/>
                </a:cubicBezTo>
                <a:cubicBezTo>
                  <a:pt x="930277" y="3442814"/>
                  <a:pt x="928504" y="3442789"/>
                  <a:pt x="926889" y="3443526"/>
                </a:cubicBezTo>
                <a:close/>
                <a:moveTo>
                  <a:pt x="751861" y="3442698"/>
                </a:moveTo>
                <a:lnTo>
                  <a:pt x="751939" y="3442735"/>
                </a:lnTo>
                <a:cubicBezTo>
                  <a:pt x="752924" y="3444198"/>
                  <a:pt x="752634" y="3446232"/>
                  <a:pt x="749548" y="3448698"/>
                </a:cubicBezTo>
                <a:lnTo>
                  <a:pt x="746026" y="3445130"/>
                </a:lnTo>
                <a:close/>
                <a:moveTo>
                  <a:pt x="757749" y="3440366"/>
                </a:moveTo>
                <a:lnTo>
                  <a:pt x="754910" y="3445298"/>
                </a:lnTo>
                <a:lnTo>
                  <a:pt x="756613" y="3440810"/>
                </a:lnTo>
                <a:close/>
                <a:moveTo>
                  <a:pt x="5269716" y="3440167"/>
                </a:moveTo>
                <a:cubicBezTo>
                  <a:pt x="5273121" y="3441323"/>
                  <a:pt x="5279596" y="3445127"/>
                  <a:pt x="5278917" y="3448109"/>
                </a:cubicBezTo>
                <a:cubicBezTo>
                  <a:pt x="5265966" y="3440502"/>
                  <a:pt x="5266307" y="3439011"/>
                  <a:pt x="5269716" y="3440167"/>
                </a:cubicBezTo>
                <a:close/>
                <a:moveTo>
                  <a:pt x="6317393" y="3438073"/>
                </a:moveTo>
                <a:cubicBezTo>
                  <a:pt x="6314648" y="3439049"/>
                  <a:pt x="6312095" y="3442197"/>
                  <a:pt x="6309673" y="3446792"/>
                </a:cubicBezTo>
                <a:cubicBezTo>
                  <a:pt x="6315293" y="3446291"/>
                  <a:pt x="6321428" y="3451585"/>
                  <a:pt x="6326273" y="3442392"/>
                </a:cubicBezTo>
                <a:cubicBezTo>
                  <a:pt x="6323077" y="3438297"/>
                  <a:pt x="6320138" y="3437099"/>
                  <a:pt x="6317393" y="3438073"/>
                </a:cubicBezTo>
                <a:close/>
                <a:moveTo>
                  <a:pt x="1104273" y="3430230"/>
                </a:moveTo>
                <a:cubicBezTo>
                  <a:pt x="1099653" y="3431371"/>
                  <a:pt x="1095632" y="3433920"/>
                  <a:pt x="1092273" y="3438600"/>
                </a:cubicBezTo>
                <a:cubicBezTo>
                  <a:pt x="1104288" y="3446290"/>
                  <a:pt x="1111780" y="3445622"/>
                  <a:pt x="1119856" y="3430300"/>
                </a:cubicBezTo>
                <a:cubicBezTo>
                  <a:pt x="1114107" y="3429353"/>
                  <a:pt x="1108891" y="3429088"/>
                  <a:pt x="1104273" y="3430230"/>
                </a:cubicBezTo>
                <a:close/>
                <a:moveTo>
                  <a:pt x="1533773" y="3420295"/>
                </a:moveTo>
                <a:cubicBezTo>
                  <a:pt x="1532219" y="3419748"/>
                  <a:pt x="1530195" y="3420202"/>
                  <a:pt x="1528051" y="3421305"/>
                </a:cubicBezTo>
                <a:cubicBezTo>
                  <a:pt x="1523764" y="3423513"/>
                  <a:pt x="1518999" y="3428318"/>
                  <a:pt x="1516577" y="3432915"/>
                </a:cubicBezTo>
                <a:cubicBezTo>
                  <a:pt x="1524585" y="3438042"/>
                  <a:pt x="1528656" y="3420157"/>
                  <a:pt x="1536666" y="3425283"/>
                </a:cubicBezTo>
                <a:cubicBezTo>
                  <a:pt x="1536407" y="3422387"/>
                  <a:pt x="1535325" y="3420841"/>
                  <a:pt x="1533773" y="3420295"/>
                </a:cubicBezTo>
                <a:close/>
                <a:moveTo>
                  <a:pt x="948710" y="3419267"/>
                </a:moveTo>
                <a:cubicBezTo>
                  <a:pt x="941306" y="3423577"/>
                  <a:pt x="933507" y="3436684"/>
                  <a:pt x="947522" y="3445657"/>
                </a:cubicBezTo>
                <a:cubicBezTo>
                  <a:pt x="963123" y="3419442"/>
                  <a:pt x="956116" y="3414957"/>
                  <a:pt x="948710" y="3419267"/>
                </a:cubicBezTo>
                <a:close/>
                <a:moveTo>
                  <a:pt x="829233" y="3418922"/>
                </a:moveTo>
                <a:cubicBezTo>
                  <a:pt x="829183" y="3418374"/>
                  <a:pt x="829499" y="3418938"/>
                  <a:pt x="830161" y="3421069"/>
                </a:cubicBezTo>
                <a:lnTo>
                  <a:pt x="829851" y="3421154"/>
                </a:lnTo>
                <a:close/>
                <a:moveTo>
                  <a:pt x="6425691" y="3414916"/>
                </a:moveTo>
                <a:cubicBezTo>
                  <a:pt x="6423633" y="3414004"/>
                  <a:pt x="6421116" y="3414228"/>
                  <a:pt x="6418487" y="3415192"/>
                </a:cubicBezTo>
                <a:cubicBezTo>
                  <a:pt x="6413232" y="3417120"/>
                  <a:pt x="6407531" y="3422009"/>
                  <a:pt x="6404172" y="3426689"/>
                </a:cubicBezTo>
                <a:cubicBezTo>
                  <a:pt x="6415927" y="3431483"/>
                  <a:pt x="6422904" y="3425021"/>
                  <a:pt x="6430138" y="3421455"/>
                </a:cubicBezTo>
                <a:cubicBezTo>
                  <a:pt x="6429347" y="3417875"/>
                  <a:pt x="6427748" y="3415828"/>
                  <a:pt x="6425691" y="3414916"/>
                </a:cubicBezTo>
                <a:close/>
                <a:moveTo>
                  <a:pt x="901391" y="3409977"/>
                </a:moveTo>
                <a:cubicBezTo>
                  <a:pt x="897951" y="3408459"/>
                  <a:pt x="895722" y="3415228"/>
                  <a:pt x="905022" y="3434843"/>
                </a:cubicBezTo>
                <a:cubicBezTo>
                  <a:pt x="909481" y="3421303"/>
                  <a:pt x="904831" y="3411496"/>
                  <a:pt x="901391" y="3409977"/>
                </a:cubicBezTo>
                <a:close/>
                <a:moveTo>
                  <a:pt x="3330107" y="3407113"/>
                </a:moveTo>
                <a:cubicBezTo>
                  <a:pt x="3325489" y="3408254"/>
                  <a:pt x="3321466" y="3410803"/>
                  <a:pt x="3318110" y="3415484"/>
                </a:cubicBezTo>
                <a:cubicBezTo>
                  <a:pt x="3330124" y="3423174"/>
                  <a:pt x="3337615" y="3422506"/>
                  <a:pt x="3345690" y="3407184"/>
                </a:cubicBezTo>
                <a:cubicBezTo>
                  <a:pt x="3339939" y="3406237"/>
                  <a:pt x="3334726" y="3405970"/>
                  <a:pt x="3330107" y="3407113"/>
                </a:cubicBezTo>
                <a:close/>
                <a:moveTo>
                  <a:pt x="1070184" y="3402601"/>
                </a:moveTo>
                <a:cubicBezTo>
                  <a:pt x="1064308" y="3400204"/>
                  <a:pt x="1060477" y="3400911"/>
                  <a:pt x="1058260" y="3402844"/>
                </a:cubicBezTo>
                <a:cubicBezTo>
                  <a:pt x="1051608" y="3408638"/>
                  <a:pt x="1059479" y="3425460"/>
                  <a:pt x="1070184" y="3402601"/>
                </a:cubicBezTo>
                <a:close/>
                <a:moveTo>
                  <a:pt x="2859637" y="3397928"/>
                </a:moveTo>
                <a:cubicBezTo>
                  <a:pt x="2859121" y="3392134"/>
                  <a:pt x="2826370" y="3427177"/>
                  <a:pt x="2859637" y="3397928"/>
                </a:cubicBezTo>
                <a:close/>
                <a:moveTo>
                  <a:pt x="3759608" y="3397177"/>
                </a:moveTo>
                <a:cubicBezTo>
                  <a:pt x="3758055" y="3396631"/>
                  <a:pt x="3756030" y="3397086"/>
                  <a:pt x="3753887" y="3398189"/>
                </a:cubicBezTo>
                <a:cubicBezTo>
                  <a:pt x="3749599" y="3400397"/>
                  <a:pt x="3744834" y="3405202"/>
                  <a:pt x="3742412" y="3409799"/>
                </a:cubicBezTo>
                <a:cubicBezTo>
                  <a:pt x="3750421" y="3414926"/>
                  <a:pt x="3754490" y="3397040"/>
                  <a:pt x="3762501" y="3402167"/>
                </a:cubicBezTo>
                <a:cubicBezTo>
                  <a:pt x="3762242" y="3399270"/>
                  <a:pt x="3761160" y="3397724"/>
                  <a:pt x="3759608" y="3397177"/>
                </a:cubicBezTo>
                <a:close/>
                <a:moveTo>
                  <a:pt x="598992" y="3395703"/>
                </a:moveTo>
                <a:lnTo>
                  <a:pt x="603639" y="3400368"/>
                </a:lnTo>
                <a:cubicBezTo>
                  <a:pt x="597436" y="3415524"/>
                  <a:pt x="596405" y="3403934"/>
                  <a:pt x="585165" y="3404935"/>
                </a:cubicBezTo>
                <a:cubicBezTo>
                  <a:pt x="587522" y="3399615"/>
                  <a:pt x="591295" y="3396906"/>
                  <a:pt x="595909" y="3395719"/>
                </a:cubicBezTo>
                <a:close/>
                <a:moveTo>
                  <a:pt x="1213762" y="3394280"/>
                </a:moveTo>
                <a:cubicBezTo>
                  <a:pt x="1209555" y="3394746"/>
                  <a:pt x="1204488" y="3400125"/>
                  <a:pt x="1199625" y="3414431"/>
                </a:cubicBezTo>
                <a:cubicBezTo>
                  <a:pt x="1231260" y="3435707"/>
                  <a:pt x="1226381" y="3392881"/>
                  <a:pt x="1213762" y="3394280"/>
                </a:cubicBezTo>
                <a:close/>
                <a:moveTo>
                  <a:pt x="3275487" y="3390076"/>
                </a:moveTo>
                <a:cubicBezTo>
                  <a:pt x="3272509" y="3391072"/>
                  <a:pt x="3270021" y="3394945"/>
                  <a:pt x="3276963" y="3398705"/>
                </a:cubicBezTo>
                <a:cubicBezTo>
                  <a:pt x="3281940" y="3390962"/>
                  <a:pt x="3278468" y="3389080"/>
                  <a:pt x="3275487" y="3390076"/>
                </a:cubicBezTo>
                <a:close/>
                <a:moveTo>
                  <a:pt x="991095" y="3387381"/>
                </a:moveTo>
                <a:cubicBezTo>
                  <a:pt x="982571" y="3382117"/>
                  <a:pt x="952402" y="3405066"/>
                  <a:pt x="989122" y="3403984"/>
                </a:cubicBezTo>
                <a:cubicBezTo>
                  <a:pt x="994371" y="3394025"/>
                  <a:pt x="993935" y="3389135"/>
                  <a:pt x="991095" y="3387381"/>
                </a:cubicBezTo>
                <a:close/>
                <a:moveTo>
                  <a:pt x="3288552" y="3384395"/>
                </a:moveTo>
                <a:cubicBezTo>
                  <a:pt x="3287008" y="3384305"/>
                  <a:pt x="3285231" y="3385558"/>
                  <a:pt x="3283684" y="3389346"/>
                </a:cubicBezTo>
                <a:cubicBezTo>
                  <a:pt x="3295696" y="3397038"/>
                  <a:pt x="3293177" y="3384667"/>
                  <a:pt x="3288552" y="3384395"/>
                </a:cubicBezTo>
                <a:close/>
                <a:moveTo>
                  <a:pt x="1670825" y="3384123"/>
                </a:moveTo>
                <a:cubicBezTo>
                  <a:pt x="1663205" y="3383342"/>
                  <a:pt x="1655646" y="3383285"/>
                  <a:pt x="1648484" y="3385019"/>
                </a:cubicBezTo>
                <a:cubicBezTo>
                  <a:pt x="1641322" y="3386753"/>
                  <a:pt x="1634557" y="3390277"/>
                  <a:pt x="1628517" y="3396656"/>
                </a:cubicBezTo>
                <a:cubicBezTo>
                  <a:pt x="1645117" y="3392256"/>
                  <a:pt x="1652610" y="3391588"/>
                  <a:pt x="1670825" y="3384123"/>
                </a:cubicBezTo>
                <a:close/>
                <a:moveTo>
                  <a:pt x="1025004" y="3375279"/>
                </a:moveTo>
                <a:cubicBezTo>
                  <a:pt x="1020774" y="3372506"/>
                  <a:pt x="1033028" y="3414675"/>
                  <a:pt x="1035694" y="3396914"/>
                </a:cubicBezTo>
                <a:cubicBezTo>
                  <a:pt x="1029655" y="3382120"/>
                  <a:pt x="1026414" y="3376203"/>
                  <a:pt x="1025004" y="3375279"/>
                </a:cubicBezTo>
                <a:close/>
                <a:moveTo>
                  <a:pt x="3439597" y="3371164"/>
                </a:moveTo>
                <a:cubicBezTo>
                  <a:pt x="3435390" y="3371630"/>
                  <a:pt x="3430322" y="3377009"/>
                  <a:pt x="3425463" y="3391315"/>
                </a:cubicBezTo>
                <a:cubicBezTo>
                  <a:pt x="3457095" y="3412589"/>
                  <a:pt x="3452215" y="3369765"/>
                  <a:pt x="3439597" y="3371164"/>
                </a:cubicBezTo>
                <a:close/>
                <a:moveTo>
                  <a:pt x="1049971" y="3366437"/>
                </a:moveTo>
                <a:cubicBezTo>
                  <a:pt x="1046158" y="3387219"/>
                  <a:pt x="1064698" y="3362204"/>
                  <a:pt x="1049971" y="3366437"/>
                </a:cubicBezTo>
                <a:close/>
                <a:moveTo>
                  <a:pt x="3896662" y="3361008"/>
                </a:moveTo>
                <a:cubicBezTo>
                  <a:pt x="3889037" y="3360227"/>
                  <a:pt x="3881482" y="3360170"/>
                  <a:pt x="3874321" y="3361903"/>
                </a:cubicBezTo>
                <a:cubicBezTo>
                  <a:pt x="3867157" y="3363637"/>
                  <a:pt x="3860391" y="3367161"/>
                  <a:pt x="3854350" y="3373539"/>
                </a:cubicBezTo>
                <a:cubicBezTo>
                  <a:pt x="3870953" y="3369139"/>
                  <a:pt x="3878444" y="3368471"/>
                  <a:pt x="3896662" y="3361008"/>
                </a:cubicBezTo>
                <a:close/>
                <a:moveTo>
                  <a:pt x="1978930" y="3355774"/>
                </a:moveTo>
                <a:cubicBezTo>
                  <a:pt x="1978925" y="3358745"/>
                  <a:pt x="1980810" y="3369460"/>
                  <a:pt x="1983063" y="3370903"/>
                </a:cubicBezTo>
                <a:cubicBezTo>
                  <a:pt x="1981353" y="3362294"/>
                  <a:pt x="1980246" y="3357829"/>
                  <a:pt x="1979615" y="3356014"/>
                </a:cubicBezTo>
                <a:cubicBezTo>
                  <a:pt x="1979138" y="3354653"/>
                  <a:pt x="1978930" y="3354783"/>
                  <a:pt x="1978930" y="3355774"/>
                </a:cubicBezTo>
                <a:close/>
                <a:moveTo>
                  <a:pt x="1765781" y="3351249"/>
                </a:moveTo>
                <a:cubicBezTo>
                  <a:pt x="1753239" y="3347575"/>
                  <a:pt x="1714554" y="3366355"/>
                  <a:pt x="1765325" y="3364021"/>
                </a:cubicBezTo>
                <a:cubicBezTo>
                  <a:pt x="1771236" y="3356194"/>
                  <a:pt x="1769959" y="3352473"/>
                  <a:pt x="1765781" y="3351249"/>
                </a:cubicBezTo>
                <a:close/>
                <a:moveTo>
                  <a:pt x="6602683" y="3350226"/>
                </a:moveTo>
                <a:cubicBezTo>
                  <a:pt x="6600843" y="3350754"/>
                  <a:pt x="6598629" y="3352411"/>
                  <a:pt x="6595691" y="3351213"/>
                </a:cubicBezTo>
                <a:cubicBezTo>
                  <a:pt x="6590845" y="3360405"/>
                  <a:pt x="6602601" y="3365200"/>
                  <a:pt x="6607446" y="3356007"/>
                </a:cubicBezTo>
                <a:cubicBezTo>
                  <a:pt x="6605994" y="3350296"/>
                  <a:pt x="6604524" y="3349697"/>
                  <a:pt x="6602683" y="3350226"/>
                </a:cubicBezTo>
                <a:close/>
                <a:moveTo>
                  <a:pt x="1367568" y="3349818"/>
                </a:moveTo>
                <a:cubicBezTo>
                  <a:pt x="1364597" y="3358843"/>
                  <a:pt x="1358720" y="3356446"/>
                  <a:pt x="1355748" y="3365473"/>
                </a:cubicBezTo>
                <a:cubicBezTo>
                  <a:pt x="1361884" y="3370767"/>
                  <a:pt x="1379582" y="3357508"/>
                  <a:pt x="1367568" y="3349818"/>
                </a:cubicBezTo>
                <a:close/>
                <a:moveTo>
                  <a:pt x="5550576" y="3348973"/>
                </a:moveTo>
                <a:cubicBezTo>
                  <a:pt x="5546797" y="3346296"/>
                  <a:pt x="5535207" y="3363209"/>
                  <a:pt x="5550465" y="3359661"/>
                </a:cubicBezTo>
                <a:cubicBezTo>
                  <a:pt x="5552227" y="3352933"/>
                  <a:pt x="5551836" y="3349863"/>
                  <a:pt x="5550576" y="3348973"/>
                </a:cubicBezTo>
                <a:close/>
                <a:moveTo>
                  <a:pt x="5216915" y="3345576"/>
                </a:moveTo>
                <a:cubicBezTo>
                  <a:pt x="5258575" y="3368147"/>
                  <a:pt x="5150257" y="3360276"/>
                  <a:pt x="5216915" y="3345576"/>
                </a:cubicBezTo>
                <a:close/>
                <a:moveTo>
                  <a:pt x="5527523" y="3343817"/>
                </a:moveTo>
                <a:cubicBezTo>
                  <a:pt x="5522386" y="3346465"/>
                  <a:pt x="5513296" y="3355672"/>
                  <a:pt x="5499052" y="3375923"/>
                </a:cubicBezTo>
                <a:cubicBezTo>
                  <a:pt x="5522691" y="3386960"/>
                  <a:pt x="5542918" y="3335874"/>
                  <a:pt x="5527523" y="3343817"/>
                </a:cubicBezTo>
                <a:close/>
                <a:moveTo>
                  <a:pt x="3593402" y="3326701"/>
                </a:moveTo>
                <a:cubicBezTo>
                  <a:pt x="3590432" y="3335727"/>
                  <a:pt x="3584556" y="3333330"/>
                  <a:pt x="3581582" y="3342355"/>
                </a:cubicBezTo>
                <a:cubicBezTo>
                  <a:pt x="3587717" y="3347651"/>
                  <a:pt x="3605417" y="3334391"/>
                  <a:pt x="3593402" y="3326701"/>
                </a:cubicBezTo>
                <a:close/>
                <a:moveTo>
                  <a:pt x="1485814" y="3307520"/>
                </a:moveTo>
                <a:cubicBezTo>
                  <a:pt x="1483206" y="3307388"/>
                  <a:pt x="1480994" y="3309046"/>
                  <a:pt x="1479507" y="3313558"/>
                </a:cubicBezTo>
                <a:cubicBezTo>
                  <a:pt x="1485644" y="3318851"/>
                  <a:pt x="1491263" y="3318350"/>
                  <a:pt x="1494493" y="3312222"/>
                </a:cubicBezTo>
                <a:cubicBezTo>
                  <a:pt x="1491426" y="3309575"/>
                  <a:pt x="1488422" y="3307652"/>
                  <a:pt x="1485814" y="3307520"/>
                </a:cubicBezTo>
                <a:close/>
                <a:moveTo>
                  <a:pt x="1557479" y="3306610"/>
                </a:moveTo>
                <a:cubicBezTo>
                  <a:pt x="1550820" y="3308664"/>
                  <a:pt x="1537158" y="3314263"/>
                  <a:pt x="1536478" y="3317243"/>
                </a:cubicBezTo>
                <a:cubicBezTo>
                  <a:pt x="1563800" y="3306046"/>
                  <a:pt x="1564141" y="3304557"/>
                  <a:pt x="1557479" y="3306610"/>
                </a:cubicBezTo>
                <a:close/>
                <a:moveTo>
                  <a:pt x="5346599" y="3302852"/>
                </a:moveTo>
                <a:cubicBezTo>
                  <a:pt x="5348138" y="3303217"/>
                  <a:pt x="5349202" y="3304583"/>
                  <a:pt x="5349460" y="3307480"/>
                </a:cubicBezTo>
                <a:cubicBezTo>
                  <a:pt x="5341711" y="3305250"/>
                  <a:pt x="5337380" y="3320238"/>
                  <a:pt x="5329114" y="3312214"/>
                </a:cubicBezTo>
                <a:cubicBezTo>
                  <a:pt x="5331795" y="3310515"/>
                  <a:pt x="5336624" y="3306433"/>
                  <a:pt x="5340911" y="3304227"/>
                </a:cubicBezTo>
                <a:cubicBezTo>
                  <a:pt x="5343055" y="3303123"/>
                  <a:pt x="5345063" y="3302488"/>
                  <a:pt x="5346599" y="3302852"/>
                </a:cubicBezTo>
                <a:close/>
                <a:moveTo>
                  <a:pt x="689044" y="3296746"/>
                </a:moveTo>
                <a:cubicBezTo>
                  <a:pt x="686161" y="3298828"/>
                  <a:pt x="681123" y="3305849"/>
                  <a:pt x="682576" y="3311560"/>
                </a:cubicBezTo>
                <a:cubicBezTo>
                  <a:pt x="692653" y="3297520"/>
                  <a:pt x="691926" y="3294664"/>
                  <a:pt x="689044" y="3296746"/>
                </a:cubicBezTo>
                <a:close/>
                <a:moveTo>
                  <a:pt x="1923676" y="3287119"/>
                </a:moveTo>
                <a:cubicBezTo>
                  <a:pt x="1919525" y="3288220"/>
                  <a:pt x="1915505" y="3290769"/>
                  <a:pt x="1912143" y="3295448"/>
                </a:cubicBezTo>
                <a:cubicBezTo>
                  <a:pt x="1920154" y="3300576"/>
                  <a:pt x="1929261" y="3296843"/>
                  <a:pt x="1935981" y="3287484"/>
                </a:cubicBezTo>
                <a:cubicBezTo>
                  <a:pt x="1932104" y="3286368"/>
                  <a:pt x="1927825" y="3286020"/>
                  <a:pt x="1923676" y="3287119"/>
                </a:cubicBezTo>
                <a:close/>
                <a:moveTo>
                  <a:pt x="3711649" y="3284403"/>
                </a:moveTo>
                <a:cubicBezTo>
                  <a:pt x="3709042" y="3284271"/>
                  <a:pt x="3706830" y="3285928"/>
                  <a:pt x="3705345" y="3290441"/>
                </a:cubicBezTo>
                <a:cubicBezTo>
                  <a:pt x="3711479" y="3295735"/>
                  <a:pt x="3717100" y="3295234"/>
                  <a:pt x="3720328" y="3289106"/>
                </a:cubicBezTo>
                <a:cubicBezTo>
                  <a:pt x="3717262" y="3286459"/>
                  <a:pt x="3714258" y="3284536"/>
                  <a:pt x="3711649" y="3284403"/>
                </a:cubicBezTo>
                <a:close/>
                <a:moveTo>
                  <a:pt x="3783313" y="3283494"/>
                </a:moveTo>
                <a:cubicBezTo>
                  <a:pt x="3776654" y="3285547"/>
                  <a:pt x="3762991" y="3291145"/>
                  <a:pt x="3762312" y="3294126"/>
                </a:cubicBezTo>
                <a:cubicBezTo>
                  <a:pt x="3789637" y="3282930"/>
                  <a:pt x="3789976" y="3281440"/>
                  <a:pt x="3783313" y="3283494"/>
                </a:cubicBezTo>
                <a:close/>
                <a:moveTo>
                  <a:pt x="1807736" y="3266059"/>
                </a:moveTo>
                <a:lnTo>
                  <a:pt x="1806796" y="3278552"/>
                </a:lnTo>
                <a:cubicBezTo>
                  <a:pt x="1800322" y="3274748"/>
                  <a:pt x="1798759" y="3271785"/>
                  <a:pt x="1800092" y="3269521"/>
                </a:cubicBezTo>
                <a:close/>
                <a:moveTo>
                  <a:pt x="1765462" y="3238428"/>
                </a:moveTo>
                <a:cubicBezTo>
                  <a:pt x="1756095" y="3239263"/>
                  <a:pt x="1745114" y="3243162"/>
                  <a:pt x="1736781" y="3255587"/>
                </a:cubicBezTo>
                <a:cubicBezTo>
                  <a:pt x="1746146" y="3254752"/>
                  <a:pt x="1757128" y="3250853"/>
                  <a:pt x="1765462" y="3238428"/>
                </a:cubicBezTo>
                <a:close/>
                <a:moveTo>
                  <a:pt x="4036801" y="3236814"/>
                </a:moveTo>
                <a:lnTo>
                  <a:pt x="4035860" y="3249306"/>
                </a:lnTo>
                <a:cubicBezTo>
                  <a:pt x="4029389" y="3245502"/>
                  <a:pt x="4027825" y="3242539"/>
                  <a:pt x="4029157" y="3240275"/>
                </a:cubicBezTo>
                <a:close/>
                <a:moveTo>
                  <a:pt x="1875366" y="3227340"/>
                </a:moveTo>
                <a:lnTo>
                  <a:pt x="1867386" y="3238107"/>
                </a:lnTo>
                <a:lnTo>
                  <a:pt x="1868550" y="3228732"/>
                </a:lnTo>
                <a:close/>
                <a:moveTo>
                  <a:pt x="3991296" y="3215311"/>
                </a:moveTo>
                <a:cubicBezTo>
                  <a:pt x="3981930" y="3216146"/>
                  <a:pt x="3970951" y="3220045"/>
                  <a:pt x="3962616" y="3232470"/>
                </a:cubicBezTo>
                <a:cubicBezTo>
                  <a:pt x="3971982" y="3231635"/>
                  <a:pt x="3982965" y="3227736"/>
                  <a:pt x="3991296" y="3215311"/>
                </a:cubicBezTo>
                <a:close/>
                <a:moveTo>
                  <a:pt x="1951930" y="3214877"/>
                </a:moveTo>
                <a:cubicBezTo>
                  <a:pt x="1943364" y="3216734"/>
                  <a:pt x="1935789" y="3221789"/>
                  <a:pt x="1954911" y="3224467"/>
                </a:cubicBezTo>
                <a:cubicBezTo>
                  <a:pt x="1970058" y="3214357"/>
                  <a:pt x="1960498" y="3213018"/>
                  <a:pt x="1951930" y="3214877"/>
                </a:cubicBezTo>
                <a:close/>
                <a:moveTo>
                  <a:pt x="4192497" y="3210314"/>
                </a:moveTo>
                <a:cubicBezTo>
                  <a:pt x="4200732" y="3208833"/>
                  <a:pt x="4206264" y="3209664"/>
                  <a:pt x="4208257" y="3213501"/>
                </a:cubicBezTo>
                <a:lnTo>
                  <a:pt x="4204588" y="3214149"/>
                </a:lnTo>
                <a:lnTo>
                  <a:pt x="4204512" y="3213835"/>
                </a:lnTo>
                <a:cubicBezTo>
                  <a:pt x="4199910" y="3209864"/>
                  <a:pt x="4192886" y="3210490"/>
                  <a:pt x="4183906" y="3215671"/>
                </a:cubicBezTo>
                <a:lnTo>
                  <a:pt x="4186981" y="3212157"/>
                </a:lnTo>
                <a:close/>
                <a:moveTo>
                  <a:pt x="4105838" y="3197809"/>
                </a:moveTo>
                <a:lnTo>
                  <a:pt x="4105388" y="3198573"/>
                </a:lnTo>
                <a:cubicBezTo>
                  <a:pt x="4102673" y="3202558"/>
                  <a:pt x="4098727" y="3207930"/>
                  <a:pt x="4093220" y="3214991"/>
                </a:cubicBezTo>
                <a:cubicBezTo>
                  <a:pt x="4090281" y="3213792"/>
                  <a:pt x="4091564" y="3209663"/>
                  <a:pt x="4094455" y="3205024"/>
                </a:cubicBezTo>
                <a:lnTo>
                  <a:pt x="4099385" y="3199124"/>
                </a:lnTo>
                <a:close/>
                <a:moveTo>
                  <a:pt x="4177763" y="3191759"/>
                </a:moveTo>
                <a:cubicBezTo>
                  <a:pt x="4169197" y="3193617"/>
                  <a:pt x="4161623" y="3198674"/>
                  <a:pt x="4180742" y="3201350"/>
                </a:cubicBezTo>
                <a:cubicBezTo>
                  <a:pt x="4195890" y="3191240"/>
                  <a:pt x="4186332" y="3189901"/>
                  <a:pt x="4177763" y="3191759"/>
                </a:cubicBezTo>
                <a:close/>
                <a:moveTo>
                  <a:pt x="2092298" y="3177178"/>
                </a:moveTo>
                <a:cubicBezTo>
                  <a:pt x="2136156" y="3182030"/>
                  <a:pt x="2086937" y="3180576"/>
                  <a:pt x="2092298" y="3177178"/>
                </a:cubicBezTo>
                <a:close/>
                <a:moveTo>
                  <a:pt x="773736" y="3165947"/>
                </a:moveTo>
                <a:cubicBezTo>
                  <a:pt x="768487" y="3164635"/>
                  <a:pt x="760529" y="3174652"/>
                  <a:pt x="759512" y="3179124"/>
                </a:cubicBezTo>
                <a:cubicBezTo>
                  <a:pt x="768619" y="3175391"/>
                  <a:pt x="768360" y="3172494"/>
                  <a:pt x="777727" y="3171659"/>
                </a:cubicBezTo>
                <a:cubicBezTo>
                  <a:pt x="776937" y="3168080"/>
                  <a:pt x="775487" y="3166384"/>
                  <a:pt x="773736" y="3165947"/>
                </a:cubicBezTo>
                <a:close/>
                <a:moveTo>
                  <a:pt x="4318131" y="3154062"/>
                </a:moveTo>
                <a:cubicBezTo>
                  <a:pt x="4361989" y="3158914"/>
                  <a:pt x="4312770" y="3157460"/>
                  <a:pt x="4318131" y="3154062"/>
                </a:cubicBezTo>
                <a:close/>
                <a:moveTo>
                  <a:pt x="2245575" y="3153356"/>
                </a:moveTo>
                <a:lnTo>
                  <a:pt x="2239724" y="3156768"/>
                </a:lnTo>
                <a:lnTo>
                  <a:pt x="2162624" y="3155943"/>
                </a:lnTo>
                <a:cubicBezTo>
                  <a:pt x="2082063" y="3157647"/>
                  <a:pt x="1994538" y="3171287"/>
                  <a:pt x="1958074" y="3238787"/>
                </a:cubicBezTo>
                <a:cubicBezTo>
                  <a:pt x="1976033" y="3228426"/>
                  <a:pt x="1986170" y="3236283"/>
                  <a:pt x="1984750" y="3262694"/>
                </a:cubicBezTo>
                <a:cubicBezTo>
                  <a:pt x="2024734" y="3224086"/>
                  <a:pt x="2138933" y="3234353"/>
                  <a:pt x="2147524" y="3224825"/>
                </a:cubicBezTo>
                <a:cubicBezTo>
                  <a:pt x="2140580" y="3221065"/>
                  <a:pt x="2170680" y="3198669"/>
                  <a:pt x="2202848" y="3178278"/>
                </a:cubicBezTo>
                <a:lnTo>
                  <a:pt x="2239724" y="3156768"/>
                </a:lnTo>
                <a:lnTo>
                  <a:pt x="2246300" y="3156839"/>
                </a:lnTo>
                <a:close/>
                <a:moveTo>
                  <a:pt x="7270825" y="3138456"/>
                </a:moveTo>
                <a:cubicBezTo>
                  <a:pt x="7266376" y="3138853"/>
                  <a:pt x="7262613" y="3144299"/>
                  <a:pt x="7272883" y="3153605"/>
                </a:cubicBezTo>
                <a:cubicBezTo>
                  <a:pt x="7280409" y="3142713"/>
                  <a:pt x="7275273" y="3138060"/>
                  <a:pt x="7270825" y="3138456"/>
                </a:cubicBezTo>
                <a:close/>
                <a:moveTo>
                  <a:pt x="4506289" y="3125613"/>
                </a:moveTo>
                <a:lnTo>
                  <a:pt x="4508866" y="3133155"/>
                </a:lnTo>
                <a:lnTo>
                  <a:pt x="4502378" y="3133603"/>
                </a:lnTo>
                <a:lnTo>
                  <a:pt x="4502486" y="3133253"/>
                </a:lnTo>
                <a:cubicBezTo>
                  <a:pt x="4502527" y="3131058"/>
                  <a:pt x="4502804" y="3128845"/>
                  <a:pt x="4506289" y="3125613"/>
                </a:cubicBezTo>
                <a:close/>
                <a:moveTo>
                  <a:pt x="4496408" y="3120652"/>
                </a:moveTo>
                <a:lnTo>
                  <a:pt x="4483211" y="3133841"/>
                </a:lnTo>
                <a:lnTo>
                  <a:pt x="4474689" y="3133750"/>
                </a:lnTo>
                <a:lnTo>
                  <a:pt x="4474587" y="3128491"/>
                </a:lnTo>
                <a:close/>
                <a:moveTo>
                  <a:pt x="7404727" y="3092757"/>
                </a:moveTo>
                <a:cubicBezTo>
                  <a:pt x="7403171" y="3092166"/>
                  <a:pt x="7401138" y="3092528"/>
                  <a:pt x="7398977" y="3093452"/>
                </a:cubicBezTo>
                <a:cubicBezTo>
                  <a:pt x="7394658" y="3095296"/>
                  <a:pt x="7389830" y="3099377"/>
                  <a:pt x="7387279" y="3102525"/>
                </a:cubicBezTo>
                <a:cubicBezTo>
                  <a:pt x="7395544" y="3110549"/>
                  <a:pt x="7399616" y="3092663"/>
                  <a:pt x="7407625" y="3097790"/>
                </a:cubicBezTo>
                <a:cubicBezTo>
                  <a:pt x="7407366" y="3094894"/>
                  <a:pt x="7406285" y="3093348"/>
                  <a:pt x="7404727" y="3092757"/>
                </a:cubicBezTo>
                <a:close/>
                <a:moveTo>
                  <a:pt x="6096673" y="3048143"/>
                </a:moveTo>
                <a:cubicBezTo>
                  <a:pt x="6096076" y="3046736"/>
                  <a:pt x="6090238" y="3047440"/>
                  <a:pt x="6081989" y="3049224"/>
                </a:cubicBezTo>
                <a:cubicBezTo>
                  <a:pt x="6057243" y="3054578"/>
                  <a:pt x="6010797" y="3069668"/>
                  <a:pt x="6019033" y="3066744"/>
                </a:cubicBezTo>
                <a:cubicBezTo>
                  <a:pt x="6026459" y="3086525"/>
                  <a:pt x="6095574" y="3057003"/>
                  <a:pt x="6096931" y="3051040"/>
                </a:cubicBezTo>
                <a:cubicBezTo>
                  <a:pt x="6095057" y="3051207"/>
                  <a:pt x="6095057" y="3051207"/>
                  <a:pt x="6096673" y="3048143"/>
                </a:cubicBezTo>
                <a:close/>
                <a:moveTo>
                  <a:pt x="7937544" y="2927270"/>
                </a:moveTo>
                <a:cubicBezTo>
                  <a:pt x="7937607" y="2928634"/>
                  <a:pt x="7938047" y="2932246"/>
                  <a:pt x="7939160" y="2939448"/>
                </a:cubicBezTo>
                <a:cubicBezTo>
                  <a:pt x="7940566" y="2939323"/>
                  <a:pt x="7937356" y="2923181"/>
                  <a:pt x="7937544" y="2927270"/>
                </a:cubicBezTo>
                <a:close/>
                <a:moveTo>
                  <a:pt x="7980565" y="2906188"/>
                </a:moveTo>
                <a:cubicBezTo>
                  <a:pt x="7971039" y="2905211"/>
                  <a:pt x="7965192" y="2913764"/>
                  <a:pt x="7991608" y="2934774"/>
                </a:cubicBezTo>
                <a:cubicBezTo>
                  <a:pt x="8003301" y="2917669"/>
                  <a:pt x="7990093" y="2907164"/>
                  <a:pt x="7980565" y="2906188"/>
                </a:cubicBezTo>
                <a:close/>
                <a:moveTo>
                  <a:pt x="8021041" y="2891630"/>
                </a:moveTo>
                <a:cubicBezTo>
                  <a:pt x="8015688" y="2892471"/>
                  <a:pt x="8009924" y="2896636"/>
                  <a:pt x="8011504" y="2903796"/>
                </a:cubicBezTo>
                <a:cubicBezTo>
                  <a:pt x="8017382" y="2906193"/>
                  <a:pt x="8022485" y="2899896"/>
                  <a:pt x="8028105" y="2899395"/>
                </a:cubicBezTo>
                <a:cubicBezTo>
                  <a:pt x="8031335" y="2893267"/>
                  <a:pt x="8026394" y="2890787"/>
                  <a:pt x="8021041" y="2891630"/>
                </a:cubicBezTo>
                <a:close/>
                <a:moveTo>
                  <a:pt x="1109464" y="2884942"/>
                </a:moveTo>
                <a:lnTo>
                  <a:pt x="1058541" y="2904134"/>
                </a:lnTo>
                <a:cubicBezTo>
                  <a:pt x="932282" y="2952176"/>
                  <a:pt x="821263" y="2995471"/>
                  <a:pt x="787619" y="3007231"/>
                </a:cubicBezTo>
                <a:cubicBezTo>
                  <a:pt x="880327" y="2961734"/>
                  <a:pt x="976462" y="2926882"/>
                  <a:pt x="1073843" y="2895753"/>
                </a:cubicBezTo>
                <a:close/>
                <a:moveTo>
                  <a:pt x="8186481" y="2829065"/>
                </a:moveTo>
                <a:cubicBezTo>
                  <a:pt x="8179097" y="2828626"/>
                  <a:pt x="8167869" y="2841673"/>
                  <a:pt x="8160457" y="2837953"/>
                </a:cubicBezTo>
                <a:cubicBezTo>
                  <a:pt x="8165752" y="2855005"/>
                  <a:pt x="8180804" y="2833220"/>
                  <a:pt x="8192301" y="2835117"/>
                </a:cubicBezTo>
                <a:cubicBezTo>
                  <a:pt x="8190977" y="2830853"/>
                  <a:pt x="8188943" y="2829211"/>
                  <a:pt x="8186481" y="2829065"/>
                </a:cubicBezTo>
                <a:close/>
                <a:moveTo>
                  <a:pt x="8298195" y="2812127"/>
                </a:moveTo>
                <a:cubicBezTo>
                  <a:pt x="8296271" y="2812709"/>
                  <a:pt x="8294293" y="2814346"/>
                  <a:pt x="8292678" y="2817410"/>
                </a:cubicBezTo>
                <a:cubicBezTo>
                  <a:pt x="8296682" y="2819973"/>
                  <a:pt x="8298814" y="2822704"/>
                  <a:pt x="8302817" y="2825268"/>
                </a:cubicBezTo>
                <a:cubicBezTo>
                  <a:pt x="8307113" y="2820505"/>
                  <a:pt x="8306193" y="2815476"/>
                  <a:pt x="8303392" y="2813170"/>
                </a:cubicBezTo>
                <a:cubicBezTo>
                  <a:pt x="8301991" y="2812016"/>
                  <a:pt x="8300120" y="2811545"/>
                  <a:pt x="8298195" y="2812127"/>
                </a:cubicBezTo>
                <a:close/>
                <a:moveTo>
                  <a:pt x="8251072" y="2811731"/>
                </a:moveTo>
                <a:cubicBezTo>
                  <a:pt x="8250135" y="2811085"/>
                  <a:pt x="8249618" y="2811242"/>
                  <a:pt x="8250011" y="2812678"/>
                </a:cubicBezTo>
                <a:cubicBezTo>
                  <a:pt x="8250536" y="2814594"/>
                  <a:pt x="8252680" y="2818784"/>
                  <a:pt x="8257604" y="2826376"/>
                </a:cubicBezTo>
                <a:cubicBezTo>
                  <a:pt x="8260475" y="2822835"/>
                  <a:pt x="8253883" y="2813668"/>
                  <a:pt x="8251072" y="2811731"/>
                </a:cubicBezTo>
                <a:close/>
                <a:moveTo>
                  <a:pt x="29569" y="2793661"/>
                </a:moveTo>
                <a:lnTo>
                  <a:pt x="32338" y="2799599"/>
                </a:lnTo>
                <a:cubicBezTo>
                  <a:pt x="32994" y="2805975"/>
                  <a:pt x="29372" y="2809036"/>
                  <a:pt x="18084" y="2804200"/>
                </a:cubicBezTo>
                <a:close/>
                <a:moveTo>
                  <a:pt x="8388797" y="2786347"/>
                </a:moveTo>
                <a:cubicBezTo>
                  <a:pt x="8384012" y="2788281"/>
                  <a:pt x="8394670" y="2796639"/>
                  <a:pt x="8399515" y="2787446"/>
                </a:cubicBezTo>
                <a:cubicBezTo>
                  <a:pt x="8393702" y="2785774"/>
                  <a:pt x="8390392" y="2785705"/>
                  <a:pt x="8388797" y="2786347"/>
                </a:cubicBezTo>
                <a:close/>
                <a:moveTo>
                  <a:pt x="8443437" y="2771850"/>
                </a:moveTo>
                <a:cubicBezTo>
                  <a:pt x="8441161" y="2772783"/>
                  <a:pt x="8439013" y="2775165"/>
                  <a:pt x="8436461" y="2778312"/>
                </a:cubicBezTo>
                <a:cubicBezTo>
                  <a:pt x="8442598" y="2783607"/>
                  <a:pt x="8446086" y="2780376"/>
                  <a:pt x="8451188" y="2774080"/>
                </a:cubicBezTo>
                <a:cubicBezTo>
                  <a:pt x="8448121" y="2771433"/>
                  <a:pt x="8445714" y="2770918"/>
                  <a:pt x="8443437" y="2771850"/>
                </a:cubicBezTo>
                <a:close/>
                <a:moveTo>
                  <a:pt x="1489924" y="2765261"/>
                </a:moveTo>
                <a:lnTo>
                  <a:pt x="1486639" y="2771172"/>
                </a:lnTo>
                <a:cubicBezTo>
                  <a:pt x="1484126" y="2772126"/>
                  <a:pt x="1481252" y="2771652"/>
                  <a:pt x="1480187" y="2770286"/>
                </a:cubicBezTo>
                <a:lnTo>
                  <a:pt x="1481152" y="2768224"/>
                </a:lnTo>
                <a:close/>
                <a:moveTo>
                  <a:pt x="8425756" y="2764117"/>
                </a:moveTo>
                <a:cubicBezTo>
                  <a:pt x="8421784" y="2767209"/>
                  <a:pt x="8422752" y="2778075"/>
                  <a:pt x="8427354" y="2782045"/>
                </a:cubicBezTo>
                <a:cubicBezTo>
                  <a:pt x="8432456" y="2775749"/>
                  <a:pt x="8428194" y="2770288"/>
                  <a:pt x="8431423" y="2764159"/>
                </a:cubicBezTo>
                <a:cubicBezTo>
                  <a:pt x="8428953" y="2762920"/>
                  <a:pt x="8427080" y="2763087"/>
                  <a:pt x="8425756" y="2764117"/>
                </a:cubicBezTo>
                <a:close/>
                <a:moveTo>
                  <a:pt x="4163" y="2758211"/>
                </a:moveTo>
                <a:cubicBezTo>
                  <a:pt x="6272" y="2758866"/>
                  <a:pt x="9006" y="2760985"/>
                  <a:pt x="11940" y="2763992"/>
                </a:cubicBezTo>
                <a:lnTo>
                  <a:pt x="13714" y="2766189"/>
                </a:lnTo>
                <a:lnTo>
                  <a:pt x="2390" y="2776393"/>
                </a:lnTo>
                <a:cubicBezTo>
                  <a:pt x="-1774" y="2761432"/>
                  <a:pt x="-55" y="2756898"/>
                  <a:pt x="4163" y="2758211"/>
                </a:cubicBezTo>
                <a:close/>
                <a:moveTo>
                  <a:pt x="8476995" y="2756448"/>
                </a:moveTo>
                <a:cubicBezTo>
                  <a:pt x="8472990" y="2753884"/>
                  <a:pt x="8474119" y="2755974"/>
                  <a:pt x="8492399" y="2770408"/>
                </a:cubicBezTo>
                <a:cubicBezTo>
                  <a:pt x="8490138" y="2766228"/>
                  <a:pt x="8480998" y="2759012"/>
                  <a:pt x="8476995" y="2756448"/>
                </a:cubicBezTo>
                <a:close/>
                <a:moveTo>
                  <a:pt x="1497718" y="2750132"/>
                </a:moveTo>
                <a:lnTo>
                  <a:pt x="1497570" y="2750166"/>
                </a:lnTo>
                <a:cubicBezTo>
                  <a:pt x="1496137" y="2751982"/>
                  <a:pt x="1502157" y="2754640"/>
                  <a:pt x="1510626" y="2756988"/>
                </a:cubicBezTo>
                <a:lnTo>
                  <a:pt x="1513102" y="2757431"/>
                </a:lnTo>
                <a:lnTo>
                  <a:pt x="1489924" y="2765261"/>
                </a:lnTo>
                <a:lnTo>
                  <a:pt x="1490910" y="2763491"/>
                </a:lnTo>
                <a:cubicBezTo>
                  <a:pt x="1489974" y="2763574"/>
                  <a:pt x="1486566" y="2762417"/>
                  <a:pt x="1483756" y="2762667"/>
                </a:cubicBezTo>
                <a:lnTo>
                  <a:pt x="1481152" y="2768224"/>
                </a:lnTo>
                <a:lnTo>
                  <a:pt x="1367545" y="2806609"/>
                </a:lnTo>
                <a:lnTo>
                  <a:pt x="1282137" y="2832532"/>
                </a:lnTo>
                <a:lnTo>
                  <a:pt x="1248992" y="2840172"/>
                </a:lnTo>
                <a:cubicBezTo>
                  <a:pt x="1222444" y="2846827"/>
                  <a:pt x="1196216" y="2854070"/>
                  <a:pt x="1170801" y="2862374"/>
                </a:cubicBezTo>
                <a:lnTo>
                  <a:pt x="1125101" y="2880195"/>
                </a:lnTo>
                <a:lnTo>
                  <a:pt x="1109464" y="2884942"/>
                </a:lnTo>
                <a:lnTo>
                  <a:pt x="1187581" y="2855501"/>
                </a:lnTo>
                <a:cubicBezTo>
                  <a:pt x="1317099" y="2807272"/>
                  <a:pt x="1441148" y="2763225"/>
                  <a:pt x="1497596" y="2750152"/>
                </a:cubicBezTo>
                <a:close/>
                <a:moveTo>
                  <a:pt x="1505928" y="2748217"/>
                </a:moveTo>
                <a:lnTo>
                  <a:pt x="1508735" y="2748238"/>
                </a:lnTo>
                <a:lnTo>
                  <a:pt x="1497718" y="2750132"/>
                </a:lnTo>
                <a:close/>
                <a:moveTo>
                  <a:pt x="1519901" y="2746321"/>
                </a:moveTo>
                <a:cubicBezTo>
                  <a:pt x="1525266" y="2745987"/>
                  <a:pt x="1528466" y="2746637"/>
                  <a:pt x="1529213" y="2748395"/>
                </a:cubicBezTo>
                <a:lnTo>
                  <a:pt x="1508735" y="2748238"/>
                </a:lnTo>
                <a:close/>
                <a:moveTo>
                  <a:pt x="53439" y="2732829"/>
                </a:moveTo>
                <a:cubicBezTo>
                  <a:pt x="48420" y="2730128"/>
                  <a:pt x="61801" y="2749197"/>
                  <a:pt x="65629" y="2744474"/>
                </a:cubicBezTo>
                <a:cubicBezTo>
                  <a:pt x="58830" y="2737049"/>
                  <a:pt x="55112" y="2733729"/>
                  <a:pt x="53439" y="2732829"/>
                </a:cubicBezTo>
                <a:close/>
                <a:moveTo>
                  <a:pt x="1617576" y="2722998"/>
                </a:moveTo>
                <a:cubicBezTo>
                  <a:pt x="1597745" y="2733527"/>
                  <a:pt x="1568615" y="2724441"/>
                  <a:pt x="1559700" y="2751519"/>
                </a:cubicBezTo>
                <a:cubicBezTo>
                  <a:pt x="1576042" y="2744222"/>
                  <a:pt x="1608144" y="2744282"/>
                  <a:pt x="1617576" y="2722998"/>
                </a:cubicBezTo>
                <a:close/>
                <a:moveTo>
                  <a:pt x="980712" y="2671328"/>
                </a:moveTo>
                <a:cubicBezTo>
                  <a:pt x="976829" y="2672768"/>
                  <a:pt x="973405" y="2676723"/>
                  <a:pt x="970303" y="2684301"/>
                </a:cubicBezTo>
                <a:cubicBezTo>
                  <a:pt x="980187" y="2689261"/>
                  <a:pt x="994654" y="2682131"/>
                  <a:pt x="993881" y="2673438"/>
                </a:cubicBezTo>
                <a:cubicBezTo>
                  <a:pt x="988940" y="2670959"/>
                  <a:pt x="984595" y="2669886"/>
                  <a:pt x="980712" y="2671328"/>
                </a:cubicBezTo>
                <a:close/>
                <a:moveTo>
                  <a:pt x="381551" y="2666674"/>
                </a:moveTo>
                <a:lnTo>
                  <a:pt x="381436" y="2667019"/>
                </a:lnTo>
                <a:lnTo>
                  <a:pt x="381237" y="2667028"/>
                </a:lnTo>
                <a:close/>
                <a:moveTo>
                  <a:pt x="1905143" y="2644804"/>
                </a:moveTo>
                <a:cubicBezTo>
                  <a:pt x="1907789" y="2653329"/>
                  <a:pt x="1903205" y="2665420"/>
                  <a:pt x="1910697" y="2664752"/>
                </a:cubicBezTo>
                <a:cubicBezTo>
                  <a:pt x="1912054" y="2658790"/>
                  <a:pt x="1910762" y="2644304"/>
                  <a:pt x="1905143" y="2644804"/>
                </a:cubicBezTo>
                <a:close/>
                <a:moveTo>
                  <a:pt x="1253077" y="2643980"/>
                </a:moveTo>
                <a:lnTo>
                  <a:pt x="1247662" y="2649085"/>
                </a:lnTo>
                <a:cubicBezTo>
                  <a:pt x="1243172" y="2652365"/>
                  <a:pt x="1238588" y="2654554"/>
                  <a:pt x="1233905" y="2654970"/>
                </a:cubicBezTo>
                <a:close/>
                <a:moveTo>
                  <a:pt x="1882258" y="2643785"/>
                </a:moveTo>
                <a:lnTo>
                  <a:pt x="1881050" y="2649872"/>
                </a:lnTo>
                <a:lnTo>
                  <a:pt x="1877608" y="2646167"/>
                </a:lnTo>
                <a:close/>
                <a:moveTo>
                  <a:pt x="1918866" y="2640890"/>
                </a:moveTo>
                <a:lnTo>
                  <a:pt x="1919123" y="2641751"/>
                </a:lnTo>
                <a:lnTo>
                  <a:pt x="1918225" y="2641269"/>
                </a:lnTo>
                <a:close/>
                <a:moveTo>
                  <a:pt x="1871652" y="2639757"/>
                </a:moveTo>
                <a:lnTo>
                  <a:pt x="1877608" y="2646167"/>
                </a:lnTo>
                <a:lnTo>
                  <a:pt x="1868101" y="2651039"/>
                </a:lnTo>
                <a:lnTo>
                  <a:pt x="1864191" y="2651374"/>
                </a:lnTo>
                <a:cubicBezTo>
                  <a:pt x="1866356" y="2643880"/>
                  <a:pt x="1868845" y="2640008"/>
                  <a:pt x="1871652" y="2639757"/>
                </a:cubicBezTo>
                <a:close/>
                <a:moveTo>
                  <a:pt x="1892734" y="2639059"/>
                </a:moveTo>
                <a:lnTo>
                  <a:pt x="1893389" y="2640010"/>
                </a:lnTo>
                <a:lnTo>
                  <a:pt x="1891890" y="2639080"/>
                </a:lnTo>
                <a:close/>
                <a:moveTo>
                  <a:pt x="1884142" y="2634263"/>
                </a:moveTo>
                <a:lnTo>
                  <a:pt x="1891890" y="2639080"/>
                </a:lnTo>
                <a:lnTo>
                  <a:pt x="1891418" y="2639091"/>
                </a:lnTo>
                <a:lnTo>
                  <a:pt x="1882258" y="2643785"/>
                </a:lnTo>
                <a:close/>
                <a:moveTo>
                  <a:pt x="1269718" y="2626553"/>
                </a:moveTo>
                <a:lnTo>
                  <a:pt x="1271996" y="2630859"/>
                </a:lnTo>
                <a:cubicBezTo>
                  <a:pt x="1269952" y="2633095"/>
                  <a:pt x="1266174" y="2636056"/>
                  <a:pt x="1260035" y="2639990"/>
                </a:cubicBezTo>
                <a:lnTo>
                  <a:pt x="1253077" y="2643980"/>
                </a:lnTo>
                <a:lnTo>
                  <a:pt x="1260857" y="2636644"/>
                </a:lnTo>
                <a:close/>
                <a:moveTo>
                  <a:pt x="697699" y="2612583"/>
                </a:moveTo>
                <a:cubicBezTo>
                  <a:pt x="693985" y="2613278"/>
                  <a:pt x="690431" y="2615785"/>
                  <a:pt x="687202" y="2621913"/>
                </a:cubicBezTo>
                <a:cubicBezTo>
                  <a:pt x="695210" y="2627042"/>
                  <a:pt x="709939" y="2622809"/>
                  <a:pt x="709163" y="2614116"/>
                </a:cubicBezTo>
                <a:cubicBezTo>
                  <a:pt x="705288" y="2613002"/>
                  <a:pt x="701412" y="2611886"/>
                  <a:pt x="697699" y="2612583"/>
                </a:cubicBezTo>
                <a:close/>
                <a:moveTo>
                  <a:pt x="1882538" y="2603011"/>
                </a:moveTo>
                <a:cubicBezTo>
                  <a:pt x="1865939" y="2607411"/>
                  <a:pt x="1888350" y="2625857"/>
                  <a:pt x="1882538" y="2603011"/>
                </a:cubicBezTo>
                <a:close/>
                <a:moveTo>
                  <a:pt x="765711" y="2586580"/>
                </a:moveTo>
                <a:cubicBezTo>
                  <a:pt x="763317" y="2586201"/>
                  <a:pt x="761001" y="2586681"/>
                  <a:pt x="758708" y="2587431"/>
                </a:cubicBezTo>
                <a:cubicBezTo>
                  <a:pt x="754121" y="2588935"/>
                  <a:pt x="749631" y="2591527"/>
                  <a:pt x="744819" y="2590495"/>
                </a:cubicBezTo>
                <a:cubicBezTo>
                  <a:pt x="747725" y="2601918"/>
                  <a:pt x="766457" y="2600248"/>
                  <a:pt x="773176" y="2590889"/>
                </a:cubicBezTo>
                <a:cubicBezTo>
                  <a:pt x="770576" y="2588200"/>
                  <a:pt x="768105" y="2586960"/>
                  <a:pt x="765711" y="2586580"/>
                </a:cubicBezTo>
                <a:close/>
                <a:moveTo>
                  <a:pt x="873842" y="2565855"/>
                </a:moveTo>
                <a:cubicBezTo>
                  <a:pt x="869629" y="2566230"/>
                  <a:pt x="865543" y="2568055"/>
                  <a:pt x="862312" y="2574184"/>
                </a:cubicBezTo>
                <a:cubicBezTo>
                  <a:pt x="871936" y="2576247"/>
                  <a:pt x="879688" y="2578477"/>
                  <a:pt x="886148" y="2566219"/>
                </a:cubicBezTo>
                <a:cubicBezTo>
                  <a:pt x="882400" y="2566553"/>
                  <a:pt x="878057" y="2565479"/>
                  <a:pt x="873842" y="2565855"/>
                </a:cubicBezTo>
                <a:close/>
                <a:moveTo>
                  <a:pt x="9906384" y="2560716"/>
                </a:moveTo>
                <a:cubicBezTo>
                  <a:pt x="9901553" y="2558135"/>
                  <a:pt x="9916303" y="2572700"/>
                  <a:pt x="9918918" y="2570277"/>
                </a:cubicBezTo>
                <a:cubicBezTo>
                  <a:pt x="9911782" y="2564343"/>
                  <a:pt x="9907995" y="2561577"/>
                  <a:pt x="9906384" y="2560716"/>
                </a:cubicBezTo>
                <a:close/>
                <a:moveTo>
                  <a:pt x="1777335" y="2560218"/>
                </a:moveTo>
                <a:lnTo>
                  <a:pt x="1766276" y="2569564"/>
                </a:lnTo>
                <a:cubicBezTo>
                  <a:pt x="1762635" y="2568429"/>
                  <a:pt x="1762897" y="2566763"/>
                  <a:pt x="1766084" y="2564738"/>
                </a:cubicBezTo>
                <a:close/>
                <a:moveTo>
                  <a:pt x="9964434" y="2548700"/>
                </a:moveTo>
                <a:cubicBezTo>
                  <a:pt x="9962326" y="2548886"/>
                  <a:pt x="9963779" y="2554598"/>
                  <a:pt x="9975115" y="2565269"/>
                </a:cubicBezTo>
                <a:cubicBezTo>
                  <a:pt x="9972209" y="2553847"/>
                  <a:pt x="9966541" y="2548512"/>
                  <a:pt x="9964434" y="2548700"/>
                </a:cubicBezTo>
                <a:close/>
                <a:moveTo>
                  <a:pt x="9933340" y="2546724"/>
                </a:moveTo>
                <a:cubicBezTo>
                  <a:pt x="9926898" y="2543282"/>
                  <a:pt x="9922602" y="2548046"/>
                  <a:pt x="9939782" y="2571339"/>
                </a:cubicBezTo>
                <a:cubicBezTo>
                  <a:pt x="9948373" y="2561812"/>
                  <a:pt x="9939784" y="2550165"/>
                  <a:pt x="9933340" y="2546724"/>
                </a:cubicBezTo>
                <a:close/>
                <a:moveTo>
                  <a:pt x="949385" y="2534300"/>
                </a:moveTo>
                <a:cubicBezTo>
                  <a:pt x="941633" y="2532070"/>
                  <a:pt x="929039" y="2539034"/>
                  <a:pt x="929813" y="2547726"/>
                </a:cubicBezTo>
                <a:cubicBezTo>
                  <a:pt x="937305" y="2547058"/>
                  <a:pt x="950159" y="2542992"/>
                  <a:pt x="949385" y="2534300"/>
                </a:cubicBezTo>
                <a:close/>
                <a:moveTo>
                  <a:pt x="1965771" y="2520027"/>
                </a:moveTo>
                <a:cubicBezTo>
                  <a:pt x="1962994" y="2520638"/>
                  <a:pt x="1961313" y="2522979"/>
                  <a:pt x="1962768" y="2528690"/>
                </a:cubicBezTo>
                <a:cubicBezTo>
                  <a:pt x="1968126" y="2525293"/>
                  <a:pt x="1976396" y="2533317"/>
                  <a:pt x="1975361" y="2521727"/>
                </a:cubicBezTo>
                <a:cubicBezTo>
                  <a:pt x="1972426" y="2520529"/>
                  <a:pt x="1968549" y="2519414"/>
                  <a:pt x="1965771" y="2520027"/>
                </a:cubicBezTo>
                <a:close/>
                <a:moveTo>
                  <a:pt x="1789526" y="2507585"/>
                </a:moveTo>
                <a:lnTo>
                  <a:pt x="1797523" y="2512780"/>
                </a:lnTo>
                <a:lnTo>
                  <a:pt x="1805230" y="2519976"/>
                </a:lnTo>
                <a:lnTo>
                  <a:pt x="1784298" y="2538753"/>
                </a:lnTo>
                <a:cubicBezTo>
                  <a:pt x="1784491" y="2540926"/>
                  <a:pt x="1781997" y="2536767"/>
                  <a:pt x="1779379" y="2530567"/>
                </a:cubicBezTo>
                <a:lnTo>
                  <a:pt x="1775365" y="2516058"/>
                </a:lnTo>
                <a:close/>
                <a:moveTo>
                  <a:pt x="1788234" y="2506744"/>
                </a:moveTo>
                <a:lnTo>
                  <a:pt x="1788248" y="2506755"/>
                </a:lnTo>
                <a:lnTo>
                  <a:pt x="1787142" y="2507236"/>
                </a:lnTo>
                <a:cubicBezTo>
                  <a:pt x="1785738" y="2507812"/>
                  <a:pt x="1786309" y="2507521"/>
                  <a:pt x="1788089" y="2506793"/>
                </a:cubicBezTo>
                <a:close/>
                <a:moveTo>
                  <a:pt x="1775006" y="2505026"/>
                </a:moveTo>
                <a:lnTo>
                  <a:pt x="1773722" y="2510126"/>
                </a:lnTo>
                <a:lnTo>
                  <a:pt x="1775365" y="2516058"/>
                </a:lnTo>
                <a:lnTo>
                  <a:pt x="1769380" y="2519639"/>
                </a:lnTo>
                <a:cubicBezTo>
                  <a:pt x="1759739" y="2522689"/>
                  <a:pt x="1749839" y="2522842"/>
                  <a:pt x="1739149" y="2519413"/>
                </a:cubicBezTo>
                <a:cubicBezTo>
                  <a:pt x="1738423" y="2516557"/>
                  <a:pt x="1743248" y="2513755"/>
                  <a:pt x="1750976" y="2511103"/>
                </a:cubicBezTo>
                <a:close/>
                <a:moveTo>
                  <a:pt x="1794183" y="2504800"/>
                </a:moveTo>
                <a:lnTo>
                  <a:pt x="1789526" y="2507585"/>
                </a:lnTo>
                <a:lnTo>
                  <a:pt x="1788248" y="2506755"/>
                </a:lnTo>
                <a:lnTo>
                  <a:pt x="1788383" y="2506696"/>
                </a:lnTo>
                <a:close/>
                <a:moveTo>
                  <a:pt x="1782721" y="2503164"/>
                </a:moveTo>
                <a:lnTo>
                  <a:pt x="1782797" y="2503214"/>
                </a:lnTo>
                <a:lnTo>
                  <a:pt x="1780230" y="2503706"/>
                </a:lnTo>
                <a:lnTo>
                  <a:pt x="1775006" y="2505026"/>
                </a:lnTo>
                <a:lnTo>
                  <a:pt x="1775427" y="2503352"/>
                </a:lnTo>
                <a:cubicBezTo>
                  <a:pt x="1776820" y="2502013"/>
                  <a:pt x="1779145" y="2501770"/>
                  <a:pt x="1782721" y="2503164"/>
                </a:cubicBezTo>
                <a:close/>
                <a:moveTo>
                  <a:pt x="1089422" y="2495537"/>
                </a:moveTo>
                <a:cubicBezTo>
                  <a:pt x="1085419" y="2492973"/>
                  <a:pt x="1082204" y="2493989"/>
                  <a:pt x="1079055" y="2495730"/>
                </a:cubicBezTo>
                <a:cubicBezTo>
                  <a:pt x="1075906" y="2497471"/>
                  <a:pt x="1072822" y="2499937"/>
                  <a:pt x="1069075" y="2500271"/>
                </a:cubicBezTo>
                <a:cubicBezTo>
                  <a:pt x="1057838" y="2501272"/>
                  <a:pt x="1085352" y="2513423"/>
                  <a:pt x="1089422" y="2495537"/>
                </a:cubicBezTo>
                <a:close/>
                <a:moveTo>
                  <a:pt x="631023" y="2476150"/>
                </a:moveTo>
                <a:lnTo>
                  <a:pt x="638477" y="2479188"/>
                </a:lnTo>
                <a:lnTo>
                  <a:pt x="629367" y="2485112"/>
                </a:lnTo>
                <a:lnTo>
                  <a:pt x="618613" y="2487843"/>
                </a:lnTo>
                <a:cubicBezTo>
                  <a:pt x="621036" y="2483246"/>
                  <a:pt x="626268" y="2478398"/>
                  <a:pt x="631023" y="2476150"/>
                </a:cubicBezTo>
                <a:close/>
                <a:moveTo>
                  <a:pt x="1179627" y="2469610"/>
                </a:moveTo>
                <a:cubicBezTo>
                  <a:pt x="1172634" y="2470599"/>
                  <a:pt x="1166804" y="2474039"/>
                  <a:pt x="1165705" y="2482897"/>
                </a:cubicBezTo>
                <a:cubicBezTo>
                  <a:pt x="1178302" y="2475934"/>
                  <a:pt x="1192189" y="2483458"/>
                  <a:pt x="1200522" y="2471034"/>
                </a:cubicBezTo>
                <a:cubicBezTo>
                  <a:pt x="1194774" y="2470085"/>
                  <a:pt x="1186620" y="2468621"/>
                  <a:pt x="1179627" y="2469610"/>
                </a:cubicBezTo>
                <a:close/>
                <a:moveTo>
                  <a:pt x="2285600" y="2464876"/>
                </a:moveTo>
                <a:cubicBezTo>
                  <a:pt x="2276492" y="2468609"/>
                  <a:pt x="2265252" y="2469611"/>
                  <a:pt x="2266544" y="2484098"/>
                </a:cubicBezTo>
                <a:cubicBezTo>
                  <a:pt x="2273778" y="2480532"/>
                  <a:pt x="2286893" y="2479365"/>
                  <a:pt x="2285600" y="2464876"/>
                </a:cubicBezTo>
                <a:close/>
                <a:moveTo>
                  <a:pt x="2235479" y="2457776"/>
                </a:moveTo>
                <a:cubicBezTo>
                  <a:pt x="2170122" y="2465083"/>
                  <a:pt x="2018332" y="2574209"/>
                  <a:pt x="1930049" y="2626340"/>
                </a:cubicBezTo>
                <a:lnTo>
                  <a:pt x="1906442" y="2638727"/>
                </a:lnTo>
                <a:lnTo>
                  <a:pt x="1892734" y="2639059"/>
                </a:lnTo>
                <a:lnTo>
                  <a:pt x="1881398" y="2622564"/>
                </a:lnTo>
                <a:cubicBezTo>
                  <a:pt x="1840587" y="2602004"/>
                  <a:pt x="1719075" y="2709938"/>
                  <a:pt x="1708393" y="2682779"/>
                </a:cubicBezTo>
                <a:cubicBezTo>
                  <a:pt x="1678099" y="2703002"/>
                  <a:pt x="1649162" y="2717263"/>
                  <a:pt x="1618349" y="2731690"/>
                </a:cubicBezTo>
                <a:cubicBezTo>
                  <a:pt x="1727384" y="2684008"/>
                  <a:pt x="1806058" y="2676997"/>
                  <a:pt x="1831957" y="2692212"/>
                </a:cubicBezTo>
                <a:cubicBezTo>
                  <a:pt x="1841712" y="2674550"/>
                  <a:pt x="1852185" y="2662300"/>
                  <a:pt x="1862415" y="2653951"/>
                </a:cubicBezTo>
                <a:lnTo>
                  <a:pt x="1868101" y="2651039"/>
                </a:lnTo>
                <a:lnTo>
                  <a:pt x="1885900" y="2649508"/>
                </a:lnTo>
                <a:lnTo>
                  <a:pt x="1906442" y="2638727"/>
                </a:lnTo>
                <a:lnTo>
                  <a:pt x="1913200" y="2638565"/>
                </a:lnTo>
                <a:lnTo>
                  <a:pt x="1918225" y="2641269"/>
                </a:lnTo>
                <a:lnTo>
                  <a:pt x="1914243" y="2643628"/>
                </a:lnTo>
                <a:cubicBezTo>
                  <a:pt x="1912086" y="2648566"/>
                  <a:pt x="1912861" y="2657258"/>
                  <a:pt x="1923034" y="2654891"/>
                </a:cubicBezTo>
                <a:lnTo>
                  <a:pt x="1919123" y="2641751"/>
                </a:lnTo>
                <a:lnTo>
                  <a:pt x="1922001" y="2643302"/>
                </a:lnTo>
                <a:cubicBezTo>
                  <a:pt x="1927880" y="2645699"/>
                  <a:pt x="1979362" y="2608985"/>
                  <a:pt x="1949326" y="2632106"/>
                </a:cubicBezTo>
                <a:cubicBezTo>
                  <a:pt x="1956237" y="2646093"/>
                  <a:pt x="2147046" y="2541474"/>
                  <a:pt x="2153699" y="2552563"/>
                </a:cubicBezTo>
                <a:cubicBezTo>
                  <a:pt x="2181019" y="2541368"/>
                  <a:pt x="2244841" y="2494793"/>
                  <a:pt x="2264930" y="2487163"/>
                </a:cubicBezTo>
                <a:cubicBezTo>
                  <a:pt x="2255305" y="2485100"/>
                  <a:pt x="2254533" y="2476407"/>
                  <a:pt x="2263122" y="2466880"/>
                </a:cubicBezTo>
                <a:cubicBezTo>
                  <a:pt x="2258165" y="2458926"/>
                  <a:pt x="2248552" y="2456315"/>
                  <a:pt x="2235479" y="2457776"/>
                </a:cubicBezTo>
                <a:close/>
                <a:moveTo>
                  <a:pt x="2180251" y="2447980"/>
                </a:moveTo>
                <a:cubicBezTo>
                  <a:pt x="2078386" y="2512546"/>
                  <a:pt x="2180702" y="2474225"/>
                  <a:pt x="2180251" y="2447980"/>
                </a:cubicBezTo>
                <a:close/>
                <a:moveTo>
                  <a:pt x="2299651" y="2442452"/>
                </a:moveTo>
                <a:lnTo>
                  <a:pt x="2295290" y="2446491"/>
                </a:lnTo>
                <a:lnTo>
                  <a:pt x="2303922" y="2443349"/>
                </a:lnTo>
                <a:cubicBezTo>
                  <a:pt x="2304149" y="2442599"/>
                  <a:pt x="2302227" y="2442222"/>
                  <a:pt x="2299651" y="2442452"/>
                </a:cubicBezTo>
                <a:close/>
                <a:moveTo>
                  <a:pt x="621659" y="2375174"/>
                </a:moveTo>
                <a:lnTo>
                  <a:pt x="622717" y="2376354"/>
                </a:lnTo>
                <a:lnTo>
                  <a:pt x="620041" y="2376737"/>
                </a:lnTo>
                <a:close/>
                <a:moveTo>
                  <a:pt x="601527" y="2371268"/>
                </a:moveTo>
                <a:lnTo>
                  <a:pt x="602400" y="2371410"/>
                </a:lnTo>
                <a:lnTo>
                  <a:pt x="601260" y="2372077"/>
                </a:lnTo>
                <a:close/>
                <a:moveTo>
                  <a:pt x="531035" y="2352543"/>
                </a:moveTo>
                <a:lnTo>
                  <a:pt x="520200" y="2370391"/>
                </a:lnTo>
                <a:lnTo>
                  <a:pt x="520449" y="2368819"/>
                </a:lnTo>
                <a:cubicBezTo>
                  <a:pt x="525124" y="2360372"/>
                  <a:pt x="531035" y="2352543"/>
                  <a:pt x="531035" y="2352543"/>
                </a:cubicBezTo>
                <a:close/>
                <a:moveTo>
                  <a:pt x="579222" y="2342407"/>
                </a:moveTo>
                <a:cubicBezTo>
                  <a:pt x="574957" y="2336947"/>
                  <a:pt x="561005" y="2349873"/>
                  <a:pt x="567141" y="2355166"/>
                </a:cubicBezTo>
                <a:cubicBezTo>
                  <a:pt x="575150" y="2360293"/>
                  <a:pt x="579222" y="2342407"/>
                  <a:pt x="579222" y="2342407"/>
                </a:cubicBezTo>
                <a:close/>
                <a:moveTo>
                  <a:pt x="601441" y="2337507"/>
                </a:moveTo>
                <a:cubicBezTo>
                  <a:pt x="582126" y="2353831"/>
                  <a:pt x="631347" y="2355287"/>
                  <a:pt x="601441" y="2337507"/>
                </a:cubicBezTo>
                <a:close/>
                <a:moveTo>
                  <a:pt x="232045" y="2303402"/>
                </a:moveTo>
                <a:lnTo>
                  <a:pt x="230864" y="2306383"/>
                </a:lnTo>
                <a:lnTo>
                  <a:pt x="224872" y="2306812"/>
                </a:lnTo>
                <a:close/>
                <a:moveTo>
                  <a:pt x="798448" y="2302429"/>
                </a:moveTo>
                <a:cubicBezTo>
                  <a:pt x="786434" y="2294737"/>
                  <a:pt x="720483" y="2338581"/>
                  <a:pt x="721516" y="2350172"/>
                </a:cubicBezTo>
                <a:cubicBezTo>
                  <a:pt x="720225" y="2335684"/>
                  <a:pt x="718610" y="2338748"/>
                  <a:pt x="718803" y="2362095"/>
                </a:cubicBezTo>
                <a:cubicBezTo>
                  <a:pt x="717188" y="2365160"/>
                  <a:pt x="799673" y="2337366"/>
                  <a:pt x="799673" y="2337366"/>
                </a:cubicBezTo>
                <a:cubicBezTo>
                  <a:pt x="833263" y="2290564"/>
                  <a:pt x="785787" y="2329842"/>
                  <a:pt x="761693" y="2334909"/>
                </a:cubicBezTo>
                <a:cubicBezTo>
                  <a:pt x="771641" y="2319421"/>
                  <a:pt x="783721" y="2306662"/>
                  <a:pt x="798448" y="2302429"/>
                </a:cubicBezTo>
                <a:close/>
                <a:moveTo>
                  <a:pt x="799842" y="2267762"/>
                </a:moveTo>
                <a:cubicBezTo>
                  <a:pt x="797900" y="2267159"/>
                  <a:pt x="795332" y="2267479"/>
                  <a:pt x="792573" y="2268273"/>
                </a:cubicBezTo>
                <a:cubicBezTo>
                  <a:pt x="787049" y="2269859"/>
                  <a:pt x="780751" y="2273341"/>
                  <a:pt x="777134" y="2275123"/>
                </a:cubicBezTo>
                <a:cubicBezTo>
                  <a:pt x="777909" y="2283816"/>
                  <a:pt x="795866" y="2273454"/>
                  <a:pt x="803358" y="2272786"/>
                </a:cubicBezTo>
                <a:cubicBezTo>
                  <a:pt x="803100" y="2269890"/>
                  <a:pt x="801783" y="2268364"/>
                  <a:pt x="799842" y="2267762"/>
                </a:cubicBezTo>
                <a:close/>
                <a:moveTo>
                  <a:pt x="267223" y="2260327"/>
                </a:moveTo>
                <a:cubicBezTo>
                  <a:pt x="263274" y="2261044"/>
                  <a:pt x="259786" y="2264276"/>
                  <a:pt x="257623" y="2271769"/>
                </a:cubicBezTo>
                <a:cubicBezTo>
                  <a:pt x="265890" y="2279794"/>
                  <a:pt x="272350" y="2267536"/>
                  <a:pt x="279585" y="2263971"/>
                </a:cubicBezTo>
                <a:cubicBezTo>
                  <a:pt x="275580" y="2261409"/>
                  <a:pt x="271171" y="2259611"/>
                  <a:pt x="267223" y="2260327"/>
                </a:cubicBezTo>
                <a:close/>
                <a:moveTo>
                  <a:pt x="213329" y="2256735"/>
                </a:moveTo>
                <a:cubicBezTo>
                  <a:pt x="209649" y="2257791"/>
                  <a:pt x="204690" y="2260424"/>
                  <a:pt x="201752" y="2259225"/>
                </a:cubicBezTo>
                <a:cubicBezTo>
                  <a:pt x="201169" y="2273879"/>
                  <a:pt x="212990" y="2258223"/>
                  <a:pt x="217254" y="2263684"/>
                </a:cubicBezTo>
                <a:cubicBezTo>
                  <a:pt x="219417" y="2256192"/>
                  <a:pt x="217012" y="2255675"/>
                  <a:pt x="213329" y="2256735"/>
                </a:cubicBezTo>
                <a:close/>
                <a:moveTo>
                  <a:pt x="231206" y="2250760"/>
                </a:moveTo>
                <a:cubicBezTo>
                  <a:pt x="229591" y="2253823"/>
                  <a:pt x="255942" y="2295283"/>
                  <a:pt x="231206" y="2250760"/>
                </a:cubicBezTo>
                <a:close/>
                <a:moveTo>
                  <a:pt x="10996782" y="2228907"/>
                </a:moveTo>
                <a:cubicBezTo>
                  <a:pt x="10968037" y="2266514"/>
                  <a:pt x="10998915" y="2231638"/>
                  <a:pt x="10996782" y="2228907"/>
                </a:cubicBezTo>
                <a:close/>
                <a:moveTo>
                  <a:pt x="339390" y="2227978"/>
                </a:moveTo>
                <a:cubicBezTo>
                  <a:pt x="335603" y="2230505"/>
                  <a:pt x="331971" y="2237400"/>
                  <a:pt x="339849" y="2241079"/>
                </a:cubicBezTo>
                <a:cubicBezTo>
                  <a:pt x="347117" y="2227289"/>
                  <a:pt x="343177" y="2225450"/>
                  <a:pt x="339390" y="2227978"/>
                </a:cubicBezTo>
                <a:close/>
                <a:moveTo>
                  <a:pt x="295013" y="2212814"/>
                </a:moveTo>
                <a:lnTo>
                  <a:pt x="294665" y="2213247"/>
                </a:lnTo>
                <a:lnTo>
                  <a:pt x="294630" y="2212982"/>
                </a:lnTo>
                <a:close/>
                <a:moveTo>
                  <a:pt x="297415" y="2209814"/>
                </a:moveTo>
                <a:lnTo>
                  <a:pt x="299013" y="2211040"/>
                </a:lnTo>
                <a:lnTo>
                  <a:pt x="295013" y="2212814"/>
                </a:lnTo>
                <a:close/>
                <a:moveTo>
                  <a:pt x="10772134" y="2208039"/>
                </a:moveTo>
                <a:cubicBezTo>
                  <a:pt x="10692812" y="2250153"/>
                  <a:pt x="10783049" y="2224590"/>
                  <a:pt x="10772134" y="2208039"/>
                </a:cubicBezTo>
                <a:close/>
                <a:moveTo>
                  <a:pt x="418313" y="2207209"/>
                </a:moveTo>
                <a:cubicBezTo>
                  <a:pt x="413450" y="2210243"/>
                  <a:pt x="409804" y="2220972"/>
                  <a:pt x="404379" y="2223646"/>
                </a:cubicBezTo>
                <a:cubicBezTo>
                  <a:pt x="412646" y="2231671"/>
                  <a:pt x="417232" y="2219580"/>
                  <a:pt x="423691" y="2207323"/>
                </a:cubicBezTo>
                <a:cubicBezTo>
                  <a:pt x="421690" y="2206041"/>
                  <a:pt x="419933" y="2206198"/>
                  <a:pt x="418313" y="2207209"/>
                </a:cubicBezTo>
                <a:close/>
                <a:moveTo>
                  <a:pt x="319375" y="2202016"/>
                </a:moveTo>
                <a:cubicBezTo>
                  <a:pt x="315468" y="2211126"/>
                  <a:pt x="311706" y="2216572"/>
                  <a:pt x="308056" y="2217991"/>
                </a:cubicBezTo>
                <a:lnTo>
                  <a:pt x="299013" y="2211040"/>
                </a:lnTo>
                <a:close/>
                <a:moveTo>
                  <a:pt x="10822097" y="2191398"/>
                </a:moveTo>
                <a:cubicBezTo>
                  <a:pt x="10817317" y="2190769"/>
                  <a:pt x="10812852" y="2191064"/>
                  <a:pt x="10808903" y="2191940"/>
                </a:cubicBezTo>
                <a:cubicBezTo>
                  <a:pt x="10785211" y="2197201"/>
                  <a:pt x="10780109" y="2223391"/>
                  <a:pt x="10837178" y="2196403"/>
                </a:cubicBezTo>
                <a:cubicBezTo>
                  <a:pt x="10831971" y="2193581"/>
                  <a:pt x="10826877" y="2192027"/>
                  <a:pt x="10822097" y="2191398"/>
                </a:cubicBezTo>
                <a:close/>
                <a:moveTo>
                  <a:pt x="10696352" y="2189237"/>
                </a:moveTo>
                <a:cubicBezTo>
                  <a:pt x="10693203" y="2190979"/>
                  <a:pt x="10679186" y="2203179"/>
                  <a:pt x="10663748" y="2220618"/>
                </a:cubicBezTo>
                <a:cubicBezTo>
                  <a:pt x="10691783" y="2196217"/>
                  <a:pt x="10699501" y="2187497"/>
                  <a:pt x="10696352" y="2189237"/>
                </a:cubicBezTo>
                <a:close/>
                <a:moveTo>
                  <a:pt x="442860" y="2184076"/>
                </a:moveTo>
                <a:cubicBezTo>
                  <a:pt x="434787" y="2188811"/>
                  <a:pt x="426114" y="2202726"/>
                  <a:pt x="441065" y="2211616"/>
                </a:cubicBezTo>
                <a:cubicBezTo>
                  <a:pt x="458412" y="2183785"/>
                  <a:pt x="450935" y="2179341"/>
                  <a:pt x="442860" y="2184076"/>
                </a:cubicBezTo>
                <a:close/>
                <a:moveTo>
                  <a:pt x="279713" y="2179396"/>
                </a:moveTo>
                <a:lnTo>
                  <a:pt x="301805" y="2180458"/>
                </a:lnTo>
                <a:cubicBezTo>
                  <a:pt x="309820" y="2181830"/>
                  <a:pt x="314954" y="2184157"/>
                  <a:pt x="316212" y="2187695"/>
                </a:cubicBezTo>
                <a:cubicBezTo>
                  <a:pt x="284044" y="2208084"/>
                  <a:pt x="265637" y="2192202"/>
                  <a:pt x="238505" y="2226744"/>
                </a:cubicBezTo>
                <a:cubicBezTo>
                  <a:pt x="245837" y="2213679"/>
                  <a:pt x="254301" y="2202384"/>
                  <a:pt x="263600" y="2192647"/>
                </a:cubicBezTo>
                <a:close/>
                <a:moveTo>
                  <a:pt x="10933550" y="2176131"/>
                </a:moveTo>
                <a:lnTo>
                  <a:pt x="10911262" y="2189466"/>
                </a:lnTo>
                <a:lnTo>
                  <a:pt x="10910087" y="2182969"/>
                </a:lnTo>
                <a:cubicBezTo>
                  <a:pt x="10913543" y="2179375"/>
                  <a:pt x="10921376" y="2177217"/>
                  <a:pt x="10933550" y="2176131"/>
                </a:cubicBezTo>
                <a:close/>
                <a:moveTo>
                  <a:pt x="1083025" y="2157923"/>
                </a:moveTo>
                <a:cubicBezTo>
                  <a:pt x="1081298" y="2157393"/>
                  <a:pt x="1079039" y="2157868"/>
                  <a:pt x="1076661" y="2158992"/>
                </a:cubicBezTo>
                <a:cubicBezTo>
                  <a:pt x="1071905" y="2161242"/>
                  <a:pt x="1066673" y="2166090"/>
                  <a:pt x="1064250" y="2170685"/>
                </a:cubicBezTo>
                <a:cubicBezTo>
                  <a:pt x="1072260" y="2175813"/>
                  <a:pt x="1076330" y="2157927"/>
                  <a:pt x="1086213" y="2162887"/>
                </a:cubicBezTo>
                <a:cubicBezTo>
                  <a:pt x="1085954" y="2159989"/>
                  <a:pt x="1084756" y="2158454"/>
                  <a:pt x="1083025" y="2157923"/>
                </a:cubicBezTo>
                <a:close/>
                <a:moveTo>
                  <a:pt x="133978" y="2151184"/>
                </a:moveTo>
                <a:cubicBezTo>
                  <a:pt x="136183" y="2150439"/>
                  <a:pt x="137671" y="2153227"/>
                  <a:pt x="138110" y="2156837"/>
                </a:cubicBezTo>
                <a:lnTo>
                  <a:pt x="136228" y="2166096"/>
                </a:lnTo>
                <a:lnTo>
                  <a:pt x="132244" y="2167180"/>
                </a:lnTo>
                <a:lnTo>
                  <a:pt x="125538" y="2166720"/>
                </a:lnTo>
                <a:cubicBezTo>
                  <a:pt x="128850" y="2156204"/>
                  <a:pt x="131773" y="2151928"/>
                  <a:pt x="133978" y="2151184"/>
                </a:cubicBezTo>
                <a:close/>
                <a:moveTo>
                  <a:pt x="479569" y="2143757"/>
                </a:moveTo>
                <a:lnTo>
                  <a:pt x="480342" y="2143865"/>
                </a:lnTo>
                <a:lnTo>
                  <a:pt x="469990" y="2151504"/>
                </a:lnTo>
                <a:lnTo>
                  <a:pt x="475021" y="2145069"/>
                </a:lnTo>
                <a:close/>
                <a:moveTo>
                  <a:pt x="177368" y="2136548"/>
                </a:moveTo>
                <a:cubicBezTo>
                  <a:pt x="184092" y="2135218"/>
                  <a:pt x="189971" y="2137614"/>
                  <a:pt x="184190" y="2146891"/>
                </a:cubicBezTo>
                <a:cubicBezTo>
                  <a:pt x="177279" y="2132905"/>
                  <a:pt x="175082" y="2150623"/>
                  <a:pt x="165458" y="2148560"/>
                </a:cubicBezTo>
                <a:cubicBezTo>
                  <a:pt x="163068" y="2142933"/>
                  <a:pt x="170640" y="2137877"/>
                  <a:pt x="177368" y="2136548"/>
                </a:cubicBezTo>
                <a:close/>
                <a:moveTo>
                  <a:pt x="249706" y="2126315"/>
                </a:moveTo>
                <a:lnTo>
                  <a:pt x="246859" y="2141167"/>
                </a:lnTo>
                <a:lnTo>
                  <a:pt x="245241" y="2141481"/>
                </a:lnTo>
                <a:lnTo>
                  <a:pt x="243801" y="2137518"/>
                </a:lnTo>
                <a:cubicBezTo>
                  <a:pt x="244675" y="2130778"/>
                  <a:pt x="249267" y="2122063"/>
                  <a:pt x="249706" y="2126315"/>
                </a:cubicBezTo>
                <a:close/>
                <a:moveTo>
                  <a:pt x="390690" y="2123013"/>
                </a:moveTo>
                <a:cubicBezTo>
                  <a:pt x="387105" y="2125158"/>
                  <a:pt x="383004" y="2132095"/>
                  <a:pt x="389140" y="2137389"/>
                </a:cubicBezTo>
                <a:cubicBezTo>
                  <a:pt x="397344" y="2123516"/>
                  <a:pt x="394275" y="2120869"/>
                  <a:pt x="390690" y="2123013"/>
                </a:cubicBezTo>
                <a:close/>
                <a:moveTo>
                  <a:pt x="1235098" y="2117495"/>
                </a:moveTo>
                <a:cubicBezTo>
                  <a:pt x="1226413" y="2115348"/>
                  <a:pt x="1217918" y="2115374"/>
                  <a:pt x="1209853" y="2117554"/>
                </a:cubicBezTo>
                <a:cubicBezTo>
                  <a:pt x="1201787" y="2119733"/>
                  <a:pt x="1194147" y="2124064"/>
                  <a:pt x="1187170" y="2130526"/>
                </a:cubicBezTo>
                <a:cubicBezTo>
                  <a:pt x="1205903" y="2128858"/>
                  <a:pt x="1215010" y="2125125"/>
                  <a:pt x="1235098" y="2117495"/>
                </a:cubicBezTo>
                <a:close/>
                <a:moveTo>
                  <a:pt x="395621" y="2101538"/>
                </a:moveTo>
                <a:cubicBezTo>
                  <a:pt x="384782" y="2099081"/>
                  <a:pt x="428477" y="2112711"/>
                  <a:pt x="428282" y="2110537"/>
                </a:cubicBezTo>
                <a:cubicBezTo>
                  <a:pt x="408906" y="2104963"/>
                  <a:pt x="399235" y="2102356"/>
                  <a:pt x="395621" y="2101538"/>
                </a:cubicBezTo>
                <a:close/>
                <a:moveTo>
                  <a:pt x="477664" y="2092630"/>
                </a:moveTo>
                <a:cubicBezTo>
                  <a:pt x="473015" y="2093409"/>
                  <a:pt x="467653" y="2096808"/>
                  <a:pt x="465231" y="2101404"/>
                </a:cubicBezTo>
                <a:cubicBezTo>
                  <a:pt x="469106" y="2102519"/>
                  <a:pt x="472319" y="2101502"/>
                  <a:pt x="475533" y="2100486"/>
                </a:cubicBezTo>
                <a:lnTo>
                  <a:pt x="481809" y="2099926"/>
                </a:lnTo>
                <a:lnTo>
                  <a:pt x="480179" y="2094766"/>
                </a:lnTo>
                <a:close/>
                <a:moveTo>
                  <a:pt x="1587249" y="2084061"/>
                </a:moveTo>
                <a:cubicBezTo>
                  <a:pt x="1586796" y="2083599"/>
                  <a:pt x="1585190" y="2084107"/>
                  <a:pt x="1581637" y="2086614"/>
                </a:cubicBezTo>
                <a:cubicBezTo>
                  <a:pt x="1579601" y="2095557"/>
                  <a:pt x="1588612" y="2085446"/>
                  <a:pt x="1587249" y="2084061"/>
                </a:cubicBezTo>
                <a:close/>
                <a:moveTo>
                  <a:pt x="1338624" y="2083811"/>
                </a:moveTo>
                <a:cubicBezTo>
                  <a:pt x="1343200" y="2084497"/>
                  <a:pt x="1344745" y="2087281"/>
                  <a:pt x="1338705" y="2093660"/>
                </a:cubicBezTo>
                <a:cubicBezTo>
                  <a:pt x="1283915" y="2098542"/>
                  <a:pt x="1324901" y="2081748"/>
                  <a:pt x="1338624" y="2083811"/>
                </a:cubicBezTo>
                <a:close/>
                <a:moveTo>
                  <a:pt x="458544" y="2082651"/>
                </a:moveTo>
                <a:cubicBezTo>
                  <a:pt x="453884" y="2083980"/>
                  <a:pt x="445741" y="2089269"/>
                  <a:pt x="433129" y="2101345"/>
                </a:cubicBezTo>
                <a:cubicBezTo>
                  <a:pt x="455169" y="2110332"/>
                  <a:pt x="472527" y="2078667"/>
                  <a:pt x="458544" y="2082651"/>
                </a:cubicBezTo>
                <a:close/>
                <a:moveTo>
                  <a:pt x="309292" y="2081795"/>
                </a:moveTo>
                <a:lnTo>
                  <a:pt x="308790" y="2083219"/>
                </a:lnTo>
                <a:cubicBezTo>
                  <a:pt x="355733" y="2085606"/>
                  <a:pt x="277327" y="2087666"/>
                  <a:pt x="306312" y="2082207"/>
                </a:cubicBezTo>
                <a:close/>
                <a:moveTo>
                  <a:pt x="470150" y="2069206"/>
                </a:moveTo>
                <a:cubicBezTo>
                  <a:pt x="467607" y="2069797"/>
                  <a:pt x="465328" y="2070730"/>
                  <a:pt x="462390" y="2069532"/>
                </a:cubicBezTo>
                <a:cubicBezTo>
                  <a:pt x="460225" y="2077027"/>
                  <a:pt x="463294" y="2079673"/>
                  <a:pt x="467508" y="2079297"/>
                </a:cubicBezTo>
                <a:lnTo>
                  <a:pt x="473889" y="2074847"/>
                </a:lnTo>
                <a:lnTo>
                  <a:pt x="472228" y="2069589"/>
                </a:lnTo>
                <a:close/>
                <a:moveTo>
                  <a:pt x="10946090" y="2041403"/>
                </a:moveTo>
                <a:cubicBezTo>
                  <a:pt x="10944346" y="2043018"/>
                  <a:pt x="10942795" y="2046806"/>
                  <a:pt x="10939307" y="2050039"/>
                </a:cubicBezTo>
                <a:cubicBezTo>
                  <a:pt x="10943828" y="2058396"/>
                  <a:pt x="10954550" y="2051601"/>
                  <a:pt x="10954033" y="2045805"/>
                </a:cubicBezTo>
                <a:cubicBezTo>
                  <a:pt x="10949771" y="2040345"/>
                  <a:pt x="10947834" y="2039787"/>
                  <a:pt x="10946090" y="2041403"/>
                </a:cubicBezTo>
                <a:close/>
                <a:moveTo>
                  <a:pt x="513871" y="2032819"/>
                </a:moveTo>
                <a:cubicBezTo>
                  <a:pt x="458775" y="2028967"/>
                  <a:pt x="445273" y="2068136"/>
                  <a:pt x="407035" y="2062783"/>
                </a:cubicBezTo>
                <a:cubicBezTo>
                  <a:pt x="415818" y="2076603"/>
                  <a:pt x="511159" y="2044742"/>
                  <a:pt x="513871" y="2032819"/>
                </a:cubicBezTo>
                <a:close/>
                <a:moveTo>
                  <a:pt x="529270" y="2028162"/>
                </a:moveTo>
                <a:cubicBezTo>
                  <a:pt x="526826" y="2028562"/>
                  <a:pt x="524479" y="2030687"/>
                  <a:pt x="524057" y="2034238"/>
                </a:cubicBezTo>
                <a:lnTo>
                  <a:pt x="527941" y="2043189"/>
                </a:lnTo>
                <a:lnTo>
                  <a:pt x="532410" y="2041778"/>
                </a:lnTo>
                <a:lnTo>
                  <a:pt x="535049" y="2032438"/>
                </a:lnTo>
                <a:cubicBezTo>
                  <a:pt x="534248" y="2029086"/>
                  <a:pt x="531711" y="2027761"/>
                  <a:pt x="529270" y="2028162"/>
                </a:cubicBezTo>
                <a:close/>
                <a:moveTo>
                  <a:pt x="10925067" y="2024658"/>
                </a:moveTo>
                <a:cubicBezTo>
                  <a:pt x="10921836" y="2023485"/>
                  <a:pt x="10919059" y="2024098"/>
                  <a:pt x="10918510" y="2028528"/>
                </a:cubicBezTo>
                <a:cubicBezTo>
                  <a:pt x="10948543" y="2047756"/>
                  <a:pt x="10934762" y="2028175"/>
                  <a:pt x="10925067" y="2024658"/>
                </a:cubicBezTo>
                <a:close/>
                <a:moveTo>
                  <a:pt x="620357" y="1984679"/>
                </a:moveTo>
                <a:cubicBezTo>
                  <a:pt x="612221" y="1985084"/>
                  <a:pt x="599730" y="1985924"/>
                  <a:pt x="587921" y="1987158"/>
                </a:cubicBezTo>
                <a:cubicBezTo>
                  <a:pt x="564306" y="1989628"/>
                  <a:pt x="543426" y="1993679"/>
                  <a:pt x="565612" y="1999003"/>
                </a:cubicBezTo>
                <a:cubicBezTo>
                  <a:pt x="563998" y="2002067"/>
                  <a:pt x="628268" y="1981738"/>
                  <a:pt x="626651" y="1984802"/>
                </a:cubicBezTo>
                <a:cubicBezTo>
                  <a:pt x="632272" y="1984301"/>
                  <a:pt x="628494" y="1984273"/>
                  <a:pt x="620357" y="1984679"/>
                </a:cubicBezTo>
                <a:close/>
                <a:moveTo>
                  <a:pt x="1554719" y="1975570"/>
                </a:moveTo>
                <a:cubicBezTo>
                  <a:pt x="1555563" y="1974126"/>
                  <a:pt x="1559793" y="1973931"/>
                  <a:pt x="1569950" y="1976677"/>
                </a:cubicBezTo>
                <a:cubicBezTo>
                  <a:pt x="1580125" y="1995484"/>
                  <a:pt x="1552185" y="1979902"/>
                  <a:pt x="1554719" y="1975570"/>
                </a:cubicBezTo>
                <a:close/>
                <a:moveTo>
                  <a:pt x="1739054" y="1967450"/>
                </a:moveTo>
                <a:cubicBezTo>
                  <a:pt x="1748935" y="1972410"/>
                  <a:pt x="1707724" y="1976083"/>
                  <a:pt x="1739054" y="1967450"/>
                </a:cubicBezTo>
                <a:close/>
                <a:moveTo>
                  <a:pt x="632079" y="1960955"/>
                </a:moveTo>
                <a:cubicBezTo>
                  <a:pt x="626976" y="1967250"/>
                  <a:pt x="634727" y="1969481"/>
                  <a:pt x="640862" y="1974775"/>
                </a:cubicBezTo>
                <a:cubicBezTo>
                  <a:pt x="647581" y="1965414"/>
                  <a:pt x="635567" y="1957724"/>
                  <a:pt x="632079" y="1960955"/>
                </a:cubicBezTo>
                <a:close/>
                <a:moveTo>
                  <a:pt x="1746460" y="1953557"/>
                </a:moveTo>
                <a:cubicBezTo>
                  <a:pt x="1746620" y="1954364"/>
                  <a:pt x="1747048" y="1956516"/>
                  <a:pt x="1747902" y="1960819"/>
                </a:cubicBezTo>
                <a:cubicBezTo>
                  <a:pt x="1747902" y="1960819"/>
                  <a:pt x="1745978" y="1951135"/>
                  <a:pt x="1746460" y="1953557"/>
                </a:cubicBezTo>
                <a:close/>
                <a:moveTo>
                  <a:pt x="11323706" y="1943503"/>
                </a:moveTo>
                <a:cubicBezTo>
                  <a:pt x="11319920" y="1946029"/>
                  <a:pt x="11316561" y="1950710"/>
                  <a:pt x="11316012" y="1955140"/>
                </a:cubicBezTo>
                <a:cubicBezTo>
                  <a:pt x="11321630" y="1954639"/>
                  <a:pt x="11332871" y="1953638"/>
                  <a:pt x="11333969" y="1944778"/>
                </a:cubicBezTo>
                <a:cubicBezTo>
                  <a:pt x="11331709" y="1940599"/>
                  <a:pt x="11327494" y="1940975"/>
                  <a:pt x="11323706" y="1943503"/>
                </a:cubicBezTo>
                <a:close/>
                <a:moveTo>
                  <a:pt x="552954" y="1941721"/>
                </a:moveTo>
                <a:lnTo>
                  <a:pt x="553165" y="1942370"/>
                </a:lnTo>
                <a:lnTo>
                  <a:pt x="550193" y="1947809"/>
                </a:lnTo>
                <a:lnTo>
                  <a:pt x="547320" y="1953389"/>
                </a:lnTo>
                <a:lnTo>
                  <a:pt x="546301" y="1951805"/>
                </a:lnTo>
                <a:cubicBezTo>
                  <a:pt x="545447" y="1947501"/>
                  <a:pt x="547336" y="1942222"/>
                  <a:pt x="552954" y="1941721"/>
                </a:cubicBezTo>
                <a:close/>
                <a:moveTo>
                  <a:pt x="1721634" y="1921270"/>
                </a:moveTo>
                <a:cubicBezTo>
                  <a:pt x="1725173" y="1916300"/>
                  <a:pt x="1726105" y="1938668"/>
                  <a:pt x="1717480" y="1937247"/>
                </a:cubicBezTo>
                <a:cubicBezTo>
                  <a:pt x="1718984" y="1927621"/>
                  <a:pt x="1720453" y="1922927"/>
                  <a:pt x="1721634" y="1921270"/>
                </a:cubicBezTo>
                <a:close/>
                <a:moveTo>
                  <a:pt x="1913002" y="1889477"/>
                </a:moveTo>
                <a:cubicBezTo>
                  <a:pt x="1906608" y="1893196"/>
                  <a:pt x="1915909" y="1918105"/>
                  <a:pt x="1925212" y="1895371"/>
                </a:cubicBezTo>
                <a:cubicBezTo>
                  <a:pt x="1919011" y="1889354"/>
                  <a:pt x="1915136" y="1888238"/>
                  <a:pt x="1913002" y="1889477"/>
                </a:cubicBezTo>
                <a:close/>
                <a:moveTo>
                  <a:pt x="535642" y="1852045"/>
                </a:moveTo>
                <a:cubicBezTo>
                  <a:pt x="540167" y="1852508"/>
                  <a:pt x="543804" y="1854923"/>
                  <a:pt x="543853" y="1860759"/>
                </a:cubicBezTo>
                <a:cubicBezTo>
                  <a:pt x="529402" y="1862777"/>
                  <a:pt x="522162" y="1862327"/>
                  <a:pt x="519437" y="1860881"/>
                </a:cubicBezTo>
                <a:lnTo>
                  <a:pt x="521873" y="1855535"/>
                </a:lnTo>
                <a:lnTo>
                  <a:pt x="523017" y="1854830"/>
                </a:lnTo>
                <a:close/>
                <a:moveTo>
                  <a:pt x="1931425" y="1849995"/>
                </a:moveTo>
                <a:lnTo>
                  <a:pt x="1930489" y="1850723"/>
                </a:lnTo>
                <a:lnTo>
                  <a:pt x="1926957" y="1851408"/>
                </a:lnTo>
                <a:close/>
                <a:moveTo>
                  <a:pt x="540354" y="1844135"/>
                </a:moveTo>
                <a:lnTo>
                  <a:pt x="523017" y="1854830"/>
                </a:lnTo>
                <a:lnTo>
                  <a:pt x="522103" y="1855031"/>
                </a:lnTo>
                <a:lnTo>
                  <a:pt x="521873" y="1855535"/>
                </a:lnTo>
                <a:lnTo>
                  <a:pt x="508264" y="1863930"/>
                </a:lnTo>
                <a:cubicBezTo>
                  <a:pt x="513815" y="1883880"/>
                  <a:pt x="503353" y="1893573"/>
                  <a:pt x="480099" y="1886884"/>
                </a:cubicBezTo>
                <a:cubicBezTo>
                  <a:pt x="497218" y="1867105"/>
                  <a:pt x="512554" y="1855151"/>
                  <a:pt x="527061" y="1847790"/>
                </a:cubicBezTo>
                <a:close/>
                <a:moveTo>
                  <a:pt x="639697" y="1832169"/>
                </a:moveTo>
                <a:lnTo>
                  <a:pt x="665286" y="1834230"/>
                </a:lnTo>
                <a:lnTo>
                  <a:pt x="691254" y="1838111"/>
                </a:lnTo>
                <a:lnTo>
                  <a:pt x="673847" y="1843700"/>
                </a:lnTo>
                <a:cubicBezTo>
                  <a:pt x="652005" y="1848202"/>
                  <a:pt x="632974" y="1849168"/>
                  <a:pt x="619879" y="1845223"/>
                </a:cubicBezTo>
                <a:close/>
                <a:moveTo>
                  <a:pt x="605637" y="1829426"/>
                </a:moveTo>
                <a:lnTo>
                  <a:pt x="619500" y="1830542"/>
                </a:lnTo>
                <a:lnTo>
                  <a:pt x="611754" y="1832851"/>
                </a:lnTo>
                <a:cubicBezTo>
                  <a:pt x="596764" y="1834780"/>
                  <a:pt x="582844" y="1834833"/>
                  <a:pt x="569045" y="1836246"/>
                </a:cubicBezTo>
                <a:lnTo>
                  <a:pt x="540354" y="1844135"/>
                </a:lnTo>
                <a:lnTo>
                  <a:pt x="552254" y="1836795"/>
                </a:lnTo>
                <a:cubicBezTo>
                  <a:pt x="568655" y="1831467"/>
                  <a:pt x="586626" y="1829431"/>
                  <a:pt x="605637" y="1829426"/>
                </a:cubicBezTo>
                <a:close/>
                <a:moveTo>
                  <a:pt x="660895" y="1818204"/>
                </a:moveTo>
                <a:lnTo>
                  <a:pt x="639697" y="1832169"/>
                </a:lnTo>
                <a:lnTo>
                  <a:pt x="619500" y="1830542"/>
                </a:lnTo>
                <a:close/>
                <a:moveTo>
                  <a:pt x="10937560" y="1813270"/>
                </a:moveTo>
                <a:cubicBezTo>
                  <a:pt x="10934654" y="1812434"/>
                  <a:pt x="10931376" y="1812726"/>
                  <a:pt x="10927758" y="1814508"/>
                </a:cubicBezTo>
                <a:cubicBezTo>
                  <a:pt x="10932538" y="1825764"/>
                  <a:pt x="10939773" y="1822199"/>
                  <a:pt x="10945134" y="1818802"/>
                </a:cubicBezTo>
                <a:cubicBezTo>
                  <a:pt x="10943002" y="1816070"/>
                  <a:pt x="10940468" y="1814106"/>
                  <a:pt x="10937560" y="1813270"/>
                </a:cubicBezTo>
                <a:close/>
                <a:moveTo>
                  <a:pt x="699352" y="1809439"/>
                </a:moveTo>
                <a:cubicBezTo>
                  <a:pt x="701585" y="1810016"/>
                  <a:pt x="703253" y="1811510"/>
                  <a:pt x="703979" y="1814365"/>
                </a:cubicBezTo>
                <a:cubicBezTo>
                  <a:pt x="694870" y="1818096"/>
                  <a:pt x="683889" y="1821996"/>
                  <a:pt x="674007" y="1817036"/>
                </a:cubicBezTo>
                <a:cubicBezTo>
                  <a:pt x="678562" y="1815170"/>
                  <a:pt x="685328" y="1811646"/>
                  <a:pt x="691319" y="1810018"/>
                </a:cubicBezTo>
                <a:cubicBezTo>
                  <a:pt x="694314" y="1809203"/>
                  <a:pt x="697116" y="1808862"/>
                  <a:pt x="699352" y="1809439"/>
                </a:cubicBezTo>
                <a:close/>
                <a:moveTo>
                  <a:pt x="732633" y="1804875"/>
                </a:moveTo>
                <a:cubicBezTo>
                  <a:pt x="737711" y="1806248"/>
                  <a:pt x="742249" y="1809495"/>
                  <a:pt x="741700" y="1813923"/>
                </a:cubicBezTo>
                <a:cubicBezTo>
                  <a:pt x="733950" y="1811694"/>
                  <a:pt x="719223" y="1815926"/>
                  <a:pt x="720320" y="1807067"/>
                </a:cubicBezTo>
                <a:cubicBezTo>
                  <a:pt x="721936" y="1804004"/>
                  <a:pt x="727555" y="1803503"/>
                  <a:pt x="732633" y="1804875"/>
                </a:cubicBezTo>
                <a:close/>
                <a:moveTo>
                  <a:pt x="1409608" y="1799811"/>
                </a:moveTo>
                <a:cubicBezTo>
                  <a:pt x="1406294" y="1800699"/>
                  <a:pt x="1402976" y="1803185"/>
                  <a:pt x="1400084" y="1807823"/>
                </a:cubicBezTo>
                <a:lnTo>
                  <a:pt x="1411357" y="1810060"/>
                </a:lnTo>
                <a:lnTo>
                  <a:pt x="1423436" y="1806103"/>
                </a:lnTo>
                <a:lnTo>
                  <a:pt x="1423022" y="1804724"/>
                </a:lnTo>
                <a:cubicBezTo>
                  <a:pt x="1419537" y="1800740"/>
                  <a:pt x="1414578" y="1798478"/>
                  <a:pt x="1409608" y="1799811"/>
                </a:cubicBezTo>
                <a:close/>
                <a:moveTo>
                  <a:pt x="996012" y="1789768"/>
                </a:moveTo>
                <a:lnTo>
                  <a:pt x="1003943" y="1790554"/>
                </a:lnTo>
                <a:cubicBezTo>
                  <a:pt x="979269" y="1810277"/>
                  <a:pt x="983903" y="1804023"/>
                  <a:pt x="995653" y="1790200"/>
                </a:cubicBezTo>
                <a:close/>
                <a:moveTo>
                  <a:pt x="1391019" y="1777602"/>
                </a:moveTo>
                <a:lnTo>
                  <a:pt x="1390651" y="1778091"/>
                </a:lnTo>
                <a:lnTo>
                  <a:pt x="1392448" y="1783782"/>
                </a:lnTo>
                <a:lnTo>
                  <a:pt x="1394903" y="1778487"/>
                </a:lnTo>
                <a:cubicBezTo>
                  <a:pt x="1394953" y="1776064"/>
                  <a:pt x="1393130" y="1776136"/>
                  <a:pt x="1391019" y="1777602"/>
                </a:cubicBezTo>
                <a:close/>
                <a:moveTo>
                  <a:pt x="10975618" y="1776823"/>
                </a:moveTo>
                <a:cubicBezTo>
                  <a:pt x="10972110" y="1777804"/>
                  <a:pt x="10970173" y="1787114"/>
                  <a:pt x="10969221" y="1794797"/>
                </a:cubicBezTo>
                <a:lnTo>
                  <a:pt x="10968868" y="1799481"/>
                </a:lnTo>
                <a:lnTo>
                  <a:pt x="10966529" y="1799371"/>
                </a:lnTo>
                <a:cubicBezTo>
                  <a:pt x="10948670" y="1800233"/>
                  <a:pt x="10935284" y="1803616"/>
                  <a:pt x="10968452" y="1805042"/>
                </a:cubicBezTo>
                <a:lnTo>
                  <a:pt x="10968868" y="1799481"/>
                </a:lnTo>
                <a:lnTo>
                  <a:pt x="10988676" y="1800403"/>
                </a:lnTo>
                <a:lnTo>
                  <a:pt x="10991446" y="1808833"/>
                </a:lnTo>
                <a:cubicBezTo>
                  <a:pt x="10999084" y="1804502"/>
                  <a:pt x="10997320" y="1801921"/>
                  <a:pt x="10991415" y="1800531"/>
                </a:cubicBezTo>
                <a:lnTo>
                  <a:pt x="10988676" y="1800403"/>
                </a:lnTo>
                <a:lnTo>
                  <a:pt x="10984903" y="1788921"/>
                </a:lnTo>
                <a:cubicBezTo>
                  <a:pt x="10982949" y="1784070"/>
                  <a:pt x="10981211" y="1780882"/>
                  <a:pt x="10979671" y="1778989"/>
                </a:cubicBezTo>
                <a:cubicBezTo>
                  <a:pt x="10978131" y="1777095"/>
                  <a:pt x="10976787" y="1776496"/>
                  <a:pt x="10975618" y="1776823"/>
                </a:cubicBezTo>
                <a:close/>
                <a:moveTo>
                  <a:pt x="899192" y="1771415"/>
                </a:moveTo>
                <a:cubicBezTo>
                  <a:pt x="892928" y="1773616"/>
                  <a:pt x="888326" y="1785526"/>
                  <a:pt x="883287" y="1792546"/>
                </a:cubicBezTo>
                <a:cubicBezTo>
                  <a:pt x="892654" y="1791711"/>
                  <a:pt x="899370" y="1782351"/>
                  <a:pt x="906090" y="1772990"/>
                </a:cubicBezTo>
                <a:cubicBezTo>
                  <a:pt x="903554" y="1771026"/>
                  <a:pt x="901282" y="1770681"/>
                  <a:pt x="899192" y="1771415"/>
                </a:cubicBezTo>
                <a:close/>
                <a:moveTo>
                  <a:pt x="11164822" y="1770750"/>
                </a:moveTo>
                <a:lnTo>
                  <a:pt x="11182499" y="1771633"/>
                </a:lnTo>
                <a:lnTo>
                  <a:pt x="11174171" y="1772380"/>
                </a:lnTo>
                <a:lnTo>
                  <a:pt x="11164268" y="1773923"/>
                </a:lnTo>
                <a:close/>
                <a:moveTo>
                  <a:pt x="11192800" y="1770709"/>
                </a:moveTo>
                <a:cubicBezTo>
                  <a:pt x="11197588" y="1770658"/>
                  <a:pt x="11200734" y="1771199"/>
                  <a:pt x="11201566" y="1772586"/>
                </a:cubicBezTo>
                <a:lnTo>
                  <a:pt x="11182499" y="1771633"/>
                </a:lnTo>
                <a:close/>
                <a:moveTo>
                  <a:pt x="956148" y="1762690"/>
                </a:moveTo>
                <a:lnTo>
                  <a:pt x="957686" y="1766817"/>
                </a:lnTo>
                <a:lnTo>
                  <a:pt x="954074" y="1769105"/>
                </a:lnTo>
                <a:close/>
                <a:moveTo>
                  <a:pt x="1337905" y="1762011"/>
                </a:moveTo>
                <a:lnTo>
                  <a:pt x="1338310" y="1762166"/>
                </a:lnTo>
                <a:lnTo>
                  <a:pt x="1337258" y="1762362"/>
                </a:lnTo>
                <a:close/>
                <a:moveTo>
                  <a:pt x="1392677" y="1751169"/>
                </a:moveTo>
                <a:lnTo>
                  <a:pt x="1394883" y="1753599"/>
                </a:lnTo>
                <a:lnTo>
                  <a:pt x="1387801" y="1753839"/>
                </a:lnTo>
                <a:close/>
                <a:moveTo>
                  <a:pt x="1064599" y="1729661"/>
                </a:moveTo>
                <a:cubicBezTo>
                  <a:pt x="1014023" y="1734168"/>
                  <a:pt x="1052778" y="1745317"/>
                  <a:pt x="1064599" y="1729661"/>
                </a:cubicBezTo>
                <a:close/>
                <a:moveTo>
                  <a:pt x="919310" y="1728005"/>
                </a:moveTo>
                <a:cubicBezTo>
                  <a:pt x="915393" y="1729084"/>
                  <a:pt x="911549" y="1738918"/>
                  <a:pt x="919526" y="1754271"/>
                </a:cubicBezTo>
                <a:cubicBezTo>
                  <a:pt x="927213" y="1734603"/>
                  <a:pt x="923225" y="1726927"/>
                  <a:pt x="919310" y="1728005"/>
                </a:cubicBezTo>
                <a:close/>
                <a:moveTo>
                  <a:pt x="961798" y="1726455"/>
                </a:moveTo>
                <a:cubicBezTo>
                  <a:pt x="959622" y="1727516"/>
                  <a:pt x="957926" y="1729675"/>
                  <a:pt x="957312" y="1733381"/>
                </a:cubicBezTo>
                <a:cubicBezTo>
                  <a:pt x="965321" y="1738508"/>
                  <a:pt x="972815" y="1737840"/>
                  <a:pt x="978175" y="1734442"/>
                </a:cubicBezTo>
                <a:cubicBezTo>
                  <a:pt x="979193" y="1729970"/>
                  <a:pt x="968330" y="1723272"/>
                  <a:pt x="961798" y="1726455"/>
                </a:cubicBezTo>
                <a:close/>
                <a:moveTo>
                  <a:pt x="1141476" y="1725891"/>
                </a:moveTo>
                <a:lnTo>
                  <a:pt x="1132970" y="1734155"/>
                </a:lnTo>
                <a:lnTo>
                  <a:pt x="1122937" y="1727389"/>
                </a:lnTo>
                <a:lnTo>
                  <a:pt x="1123161" y="1727363"/>
                </a:lnTo>
                <a:close/>
                <a:moveTo>
                  <a:pt x="939163" y="1720395"/>
                </a:moveTo>
                <a:cubicBezTo>
                  <a:pt x="918425" y="1763130"/>
                  <a:pt x="985410" y="1730877"/>
                  <a:pt x="939163" y="1720395"/>
                </a:cubicBezTo>
                <a:close/>
                <a:moveTo>
                  <a:pt x="1097969" y="1710168"/>
                </a:moveTo>
                <a:cubicBezTo>
                  <a:pt x="1091205" y="1707759"/>
                  <a:pt x="1079264" y="1724704"/>
                  <a:pt x="1101546" y="1720528"/>
                </a:cubicBezTo>
                <a:cubicBezTo>
                  <a:pt x="1101902" y="1713925"/>
                  <a:pt x="1100223" y="1710971"/>
                  <a:pt x="1097969" y="1710168"/>
                </a:cubicBezTo>
                <a:close/>
                <a:moveTo>
                  <a:pt x="1201923" y="1702822"/>
                </a:moveTo>
                <a:cubicBezTo>
                  <a:pt x="1194173" y="1700592"/>
                  <a:pt x="1191718" y="1715413"/>
                  <a:pt x="1191975" y="1718311"/>
                </a:cubicBezTo>
                <a:cubicBezTo>
                  <a:pt x="1203730" y="1723103"/>
                  <a:pt x="1202439" y="1708616"/>
                  <a:pt x="1201923" y="1702822"/>
                </a:cubicBezTo>
                <a:close/>
                <a:moveTo>
                  <a:pt x="1636852" y="1702487"/>
                </a:moveTo>
                <a:cubicBezTo>
                  <a:pt x="1631305" y="1703803"/>
                  <a:pt x="1620090" y="1713016"/>
                  <a:pt x="1613889" y="1706998"/>
                </a:cubicBezTo>
                <a:cubicBezTo>
                  <a:pt x="1611692" y="1724716"/>
                  <a:pt x="1632878" y="1708226"/>
                  <a:pt x="1640114" y="1704661"/>
                </a:cubicBezTo>
                <a:cubicBezTo>
                  <a:pt x="1639920" y="1702488"/>
                  <a:pt x="1638701" y="1702050"/>
                  <a:pt x="1636852" y="1702487"/>
                </a:cubicBezTo>
                <a:close/>
                <a:moveTo>
                  <a:pt x="1709494" y="1685381"/>
                </a:moveTo>
                <a:cubicBezTo>
                  <a:pt x="1707154" y="1686275"/>
                  <a:pt x="1704964" y="1690850"/>
                  <a:pt x="1704060" y="1701883"/>
                </a:cubicBezTo>
                <a:cubicBezTo>
                  <a:pt x="1724891" y="1713168"/>
                  <a:pt x="1716511" y="1682704"/>
                  <a:pt x="1709494" y="1685381"/>
                </a:cubicBezTo>
                <a:close/>
                <a:moveTo>
                  <a:pt x="1686266" y="1680652"/>
                </a:moveTo>
                <a:cubicBezTo>
                  <a:pt x="1684498" y="1680993"/>
                  <a:pt x="1682518" y="1682629"/>
                  <a:pt x="1680032" y="1686502"/>
                </a:cubicBezTo>
                <a:cubicBezTo>
                  <a:pt x="1682681" y="1695026"/>
                  <a:pt x="1697923" y="1696590"/>
                  <a:pt x="1704643" y="1687229"/>
                </a:cubicBezTo>
                <a:cubicBezTo>
                  <a:pt x="1695001" y="1690278"/>
                  <a:pt x="1691577" y="1679631"/>
                  <a:pt x="1686266" y="1680652"/>
                </a:cubicBezTo>
                <a:close/>
                <a:moveTo>
                  <a:pt x="1635400" y="1672956"/>
                </a:moveTo>
                <a:cubicBezTo>
                  <a:pt x="1626550" y="1679585"/>
                  <a:pt x="1630813" y="1685046"/>
                  <a:pt x="1631329" y="1690842"/>
                </a:cubicBezTo>
                <a:cubicBezTo>
                  <a:pt x="1641212" y="1695801"/>
                  <a:pt x="1648771" y="1674685"/>
                  <a:pt x="1635400" y="1672956"/>
                </a:cubicBezTo>
                <a:close/>
                <a:moveTo>
                  <a:pt x="1189976" y="1664095"/>
                </a:moveTo>
                <a:cubicBezTo>
                  <a:pt x="1181257" y="1661586"/>
                  <a:pt x="1162720" y="1665429"/>
                  <a:pt x="1160521" y="1683148"/>
                </a:cubicBezTo>
                <a:cubicBezTo>
                  <a:pt x="1197597" y="1675463"/>
                  <a:pt x="1198696" y="1666603"/>
                  <a:pt x="1189976" y="1664095"/>
                </a:cubicBezTo>
                <a:close/>
                <a:moveTo>
                  <a:pt x="1239518" y="1658584"/>
                </a:moveTo>
                <a:cubicBezTo>
                  <a:pt x="1232283" y="1662150"/>
                  <a:pt x="1230087" y="1679868"/>
                  <a:pt x="1241843" y="1684662"/>
                </a:cubicBezTo>
                <a:cubicBezTo>
                  <a:pt x="1248560" y="1675303"/>
                  <a:pt x="1247785" y="1666609"/>
                  <a:pt x="1239518" y="1658584"/>
                </a:cubicBezTo>
                <a:close/>
                <a:moveTo>
                  <a:pt x="1622209" y="1657656"/>
                </a:moveTo>
                <a:lnTo>
                  <a:pt x="1620497" y="1657992"/>
                </a:lnTo>
                <a:cubicBezTo>
                  <a:pt x="1616266" y="1660834"/>
                  <a:pt x="1618300" y="1665125"/>
                  <a:pt x="1623113" y="1663509"/>
                </a:cubicBezTo>
                <a:lnTo>
                  <a:pt x="1624508" y="1662286"/>
                </a:lnTo>
                <a:close/>
                <a:moveTo>
                  <a:pt x="1122349" y="1657344"/>
                </a:moveTo>
                <a:cubicBezTo>
                  <a:pt x="1116472" y="1654947"/>
                  <a:pt x="1110384" y="1655490"/>
                  <a:pt x="1104423" y="1657481"/>
                </a:cubicBezTo>
                <a:cubicBezTo>
                  <a:pt x="1098465" y="1659472"/>
                  <a:pt x="1092637" y="1662912"/>
                  <a:pt x="1087276" y="1666309"/>
                </a:cubicBezTo>
                <a:cubicBezTo>
                  <a:pt x="1100129" y="1662245"/>
                  <a:pt x="1111627" y="1664140"/>
                  <a:pt x="1122349" y="1657344"/>
                </a:cubicBezTo>
                <a:close/>
                <a:moveTo>
                  <a:pt x="1675318" y="1654796"/>
                </a:moveTo>
                <a:cubicBezTo>
                  <a:pt x="1736162" y="1701943"/>
                  <a:pt x="1677192" y="1654629"/>
                  <a:pt x="1675318" y="1654796"/>
                </a:cubicBezTo>
                <a:close/>
                <a:moveTo>
                  <a:pt x="1730224" y="1635301"/>
                </a:moveTo>
                <a:cubicBezTo>
                  <a:pt x="1722472" y="1633072"/>
                  <a:pt x="1715496" y="1639534"/>
                  <a:pt x="1709876" y="1640034"/>
                </a:cubicBezTo>
                <a:cubicBezTo>
                  <a:pt x="1709037" y="1651791"/>
                  <a:pt x="1725378" y="1644494"/>
                  <a:pt x="1730224" y="1635301"/>
                </a:cubicBezTo>
                <a:close/>
                <a:moveTo>
                  <a:pt x="1935267" y="1630491"/>
                </a:moveTo>
                <a:cubicBezTo>
                  <a:pt x="1929579" y="1629219"/>
                  <a:pt x="1945297" y="1638770"/>
                  <a:pt x="1949318" y="1636221"/>
                </a:cubicBezTo>
                <a:cubicBezTo>
                  <a:pt x="1941438" y="1632542"/>
                  <a:pt x="1937164" y="1630916"/>
                  <a:pt x="1935267" y="1630491"/>
                </a:cubicBezTo>
                <a:close/>
                <a:moveTo>
                  <a:pt x="1791005" y="1618202"/>
                </a:moveTo>
                <a:cubicBezTo>
                  <a:pt x="1787000" y="1615639"/>
                  <a:pt x="1783787" y="1616656"/>
                  <a:pt x="1780638" y="1618397"/>
                </a:cubicBezTo>
                <a:cubicBezTo>
                  <a:pt x="1777489" y="1620137"/>
                  <a:pt x="1774405" y="1622602"/>
                  <a:pt x="1770659" y="1622936"/>
                </a:cubicBezTo>
                <a:cubicBezTo>
                  <a:pt x="1769819" y="1634693"/>
                  <a:pt x="1785644" y="1621601"/>
                  <a:pt x="1791005" y="1618202"/>
                </a:cubicBezTo>
                <a:close/>
                <a:moveTo>
                  <a:pt x="1900301" y="1617819"/>
                </a:moveTo>
                <a:cubicBezTo>
                  <a:pt x="1898127" y="1619244"/>
                  <a:pt x="1894789" y="1622828"/>
                  <a:pt x="1890217" y="1629805"/>
                </a:cubicBezTo>
                <a:cubicBezTo>
                  <a:pt x="1902862" y="1628678"/>
                  <a:pt x="1906821" y="1613541"/>
                  <a:pt x="1900301" y="1617819"/>
                </a:cubicBezTo>
                <a:close/>
                <a:moveTo>
                  <a:pt x="1844813" y="1615035"/>
                </a:moveTo>
                <a:lnTo>
                  <a:pt x="1844576" y="1615528"/>
                </a:lnTo>
                <a:lnTo>
                  <a:pt x="1844625" y="1616270"/>
                </a:lnTo>
                <a:lnTo>
                  <a:pt x="1843712" y="1616426"/>
                </a:lnTo>
                <a:close/>
                <a:moveTo>
                  <a:pt x="1876477" y="1603804"/>
                </a:moveTo>
                <a:cubicBezTo>
                  <a:pt x="1871570" y="1601931"/>
                  <a:pt x="1861274" y="1601537"/>
                  <a:pt x="1853496" y="1604056"/>
                </a:cubicBezTo>
                <a:lnTo>
                  <a:pt x="1844813" y="1615035"/>
                </a:lnTo>
                <a:lnTo>
                  <a:pt x="1848556" y="1607234"/>
                </a:lnTo>
                <a:cubicBezTo>
                  <a:pt x="1845650" y="1595811"/>
                  <a:pt x="1746499" y="1648453"/>
                  <a:pt x="1721243" y="1682829"/>
                </a:cubicBezTo>
                <a:cubicBezTo>
                  <a:pt x="1721243" y="1682829"/>
                  <a:pt x="1864833" y="1620386"/>
                  <a:pt x="1838544" y="1643171"/>
                </a:cubicBezTo>
                <a:cubicBezTo>
                  <a:pt x="1847586" y="1659889"/>
                  <a:pt x="1847150" y="1649705"/>
                  <a:pt x="1845923" y="1635943"/>
                </a:cubicBezTo>
                <a:lnTo>
                  <a:pt x="1844625" y="1616270"/>
                </a:lnTo>
                <a:lnTo>
                  <a:pt x="1867129" y="1612423"/>
                </a:lnTo>
                <a:cubicBezTo>
                  <a:pt x="1880904" y="1609028"/>
                  <a:pt x="1881385" y="1605677"/>
                  <a:pt x="1876477" y="1603804"/>
                </a:cubicBezTo>
                <a:close/>
                <a:moveTo>
                  <a:pt x="1905875" y="1588983"/>
                </a:moveTo>
                <a:cubicBezTo>
                  <a:pt x="1901218" y="1589034"/>
                  <a:pt x="1893546" y="1593003"/>
                  <a:pt x="1882275" y="1604229"/>
                </a:cubicBezTo>
                <a:cubicBezTo>
                  <a:pt x="1906689" y="1623957"/>
                  <a:pt x="1919844" y="1588834"/>
                  <a:pt x="1905875" y="1588983"/>
                </a:cubicBezTo>
                <a:close/>
                <a:moveTo>
                  <a:pt x="2009461" y="1581486"/>
                </a:moveTo>
                <a:cubicBezTo>
                  <a:pt x="1984187" y="1587846"/>
                  <a:pt x="1946593" y="1610910"/>
                  <a:pt x="1927746" y="1606017"/>
                </a:cubicBezTo>
                <a:cubicBezTo>
                  <a:pt x="1921353" y="1597826"/>
                  <a:pt x="2037616" y="1631273"/>
                  <a:pt x="2029482" y="1582349"/>
                </a:cubicBezTo>
                <a:cubicBezTo>
                  <a:pt x="2024944" y="1579103"/>
                  <a:pt x="2017888" y="1579366"/>
                  <a:pt x="2009461" y="1581486"/>
                </a:cubicBezTo>
                <a:close/>
                <a:moveTo>
                  <a:pt x="2013461" y="1572094"/>
                </a:moveTo>
                <a:cubicBezTo>
                  <a:pt x="1953263" y="1574538"/>
                  <a:pt x="1998154" y="1590983"/>
                  <a:pt x="2013461" y="1572094"/>
                </a:cubicBezTo>
                <a:close/>
                <a:moveTo>
                  <a:pt x="9635229" y="1526660"/>
                </a:moveTo>
                <a:cubicBezTo>
                  <a:pt x="9631740" y="1529891"/>
                  <a:pt x="9627994" y="1530225"/>
                  <a:pt x="9626380" y="1533288"/>
                </a:cubicBezTo>
                <a:cubicBezTo>
                  <a:pt x="9598282" y="1535792"/>
                  <a:pt x="9638651" y="1543877"/>
                  <a:pt x="9635229" y="1526660"/>
                </a:cubicBezTo>
                <a:close/>
                <a:moveTo>
                  <a:pt x="9818510" y="1507041"/>
                </a:moveTo>
                <a:cubicBezTo>
                  <a:pt x="9802345" y="1511038"/>
                  <a:pt x="9770194" y="1526315"/>
                  <a:pt x="9770547" y="1540886"/>
                </a:cubicBezTo>
                <a:cubicBezTo>
                  <a:pt x="9834851" y="1510332"/>
                  <a:pt x="9834674" y="1503047"/>
                  <a:pt x="9818510" y="1507041"/>
                </a:cubicBezTo>
                <a:close/>
                <a:moveTo>
                  <a:pt x="1975991" y="1506803"/>
                </a:moveTo>
                <a:cubicBezTo>
                  <a:pt x="1967777" y="1506987"/>
                  <a:pt x="1953847" y="1517537"/>
                  <a:pt x="1954234" y="1521883"/>
                </a:cubicBezTo>
                <a:cubicBezTo>
                  <a:pt x="1963342" y="1518152"/>
                  <a:pt x="1972708" y="1517317"/>
                  <a:pt x="1981559" y="1510686"/>
                </a:cubicBezTo>
                <a:cubicBezTo>
                  <a:pt x="1980832" y="1507831"/>
                  <a:pt x="1978730" y="1506741"/>
                  <a:pt x="1975991" y="1506803"/>
                </a:cubicBezTo>
                <a:close/>
                <a:moveTo>
                  <a:pt x="10239358" y="1504950"/>
                </a:moveTo>
                <a:lnTo>
                  <a:pt x="10240704" y="1508314"/>
                </a:lnTo>
                <a:lnTo>
                  <a:pt x="10238459" y="1508453"/>
                </a:lnTo>
                <a:lnTo>
                  <a:pt x="10237189" y="1507549"/>
                </a:lnTo>
                <a:close/>
                <a:moveTo>
                  <a:pt x="10281114" y="1503101"/>
                </a:moveTo>
                <a:cubicBezTo>
                  <a:pt x="10287652" y="1502654"/>
                  <a:pt x="10293534" y="1503774"/>
                  <a:pt x="10298201" y="1508468"/>
                </a:cubicBezTo>
                <a:cubicBezTo>
                  <a:pt x="10269860" y="1524136"/>
                  <a:pt x="10255980" y="1535229"/>
                  <a:pt x="10247025" y="1524116"/>
                </a:cubicBezTo>
                <a:lnTo>
                  <a:pt x="10240704" y="1508314"/>
                </a:lnTo>
                <a:lnTo>
                  <a:pt x="10260082" y="1507119"/>
                </a:lnTo>
                <a:cubicBezTo>
                  <a:pt x="10267378" y="1505557"/>
                  <a:pt x="10274574" y="1503547"/>
                  <a:pt x="10281114" y="1503101"/>
                </a:cubicBezTo>
                <a:close/>
                <a:moveTo>
                  <a:pt x="9664491" y="1494847"/>
                </a:moveTo>
                <a:cubicBezTo>
                  <a:pt x="9655125" y="1495681"/>
                  <a:pt x="9640141" y="1497017"/>
                  <a:pt x="9639816" y="1514569"/>
                </a:cubicBezTo>
                <a:cubicBezTo>
                  <a:pt x="9650797" y="1510670"/>
                  <a:pt x="9665782" y="1509334"/>
                  <a:pt x="9664491" y="1494847"/>
                </a:cubicBezTo>
                <a:close/>
                <a:moveTo>
                  <a:pt x="10292300" y="1487919"/>
                </a:moveTo>
                <a:lnTo>
                  <a:pt x="10292381" y="1488180"/>
                </a:lnTo>
                <a:cubicBezTo>
                  <a:pt x="10292892" y="1495252"/>
                  <a:pt x="10290238" y="1499231"/>
                  <a:pt x="10281071" y="1494708"/>
                </a:cubicBezTo>
                <a:lnTo>
                  <a:pt x="10274684" y="1490069"/>
                </a:lnTo>
                <a:lnTo>
                  <a:pt x="10278363" y="1489792"/>
                </a:lnTo>
                <a:close/>
                <a:moveTo>
                  <a:pt x="10271008" y="1484345"/>
                </a:moveTo>
                <a:lnTo>
                  <a:pt x="10268072" y="1485264"/>
                </a:lnTo>
                <a:lnTo>
                  <a:pt x="10267740" y="1485025"/>
                </a:lnTo>
                <a:lnTo>
                  <a:pt x="10269557" y="1484645"/>
                </a:lnTo>
                <a:cubicBezTo>
                  <a:pt x="10271964" y="1484020"/>
                  <a:pt x="10272791" y="1483787"/>
                  <a:pt x="10271008" y="1484345"/>
                </a:cubicBezTo>
                <a:close/>
                <a:moveTo>
                  <a:pt x="10266759" y="1484310"/>
                </a:moveTo>
                <a:lnTo>
                  <a:pt x="10267740" y="1485025"/>
                </a:lnTo>
                <a:lnTo>
                  <a:pt x="10262950" y="1486025"/>
                </a:lnTo>
                <a:close/>
                <a:moveTo>
                  <a:pt x="1723782" y="1481851"/>
                </a:moveTo>
                <a:lnTo>
                  <a:pt x="1722246" y="1482550"/>
                </a:lnTo>
                <a:cubicBezTo>
                  <a:pt x="1715371" y="1485854"/>
                  <a:pt x="1711436" y="1488031"/>
                  <a:pt x="1713308" y="1487863"/>
                </a:cubicBezTo>
                <a:cubicBezTo>
                  <a:pt x="1712179" y="1485774"/>
                  <a:pt x="1714625" y="1484095"/>
                  <a:pt x="1718901" y="1482757"/>
                </a:cubicBezTo>
                <a:close/>
                <a:moveTo>
                  <a:pt x="10292195" y="1472863"/>
                </a:moveTo>
                <a:cubicBezTo>
                  <a:pt x="10304274" y="1470691"/>
                  <a:pt x="10316644" y="1471780"/>
                  <a:pt x="10329336" y="1476489"/>
                </a:cubicBezTo>
                <a:cubicBezTo>
                  <a:pt x="10330127" y="1480069"/>
                  <a:pt x="10324116" y="1482796"/>
                  <a:pt x="10314541" y="1484926"/>
                </a:cubicBezTo>
                <a:lnTo>
                  <a:pt x="10292300" y="1487919"/>
                </a:lnTo>
                <a:lnTo>
                  <a:pt x="10288232" y="1474647"/>
                </a:lnTo>
                <a:close/>
                <a:moveTo>
                  <a:pt x="10045778" y="1472552"/>
                </a:moveTo>
                <a:cubicBezTo>
                  <a:pt x="10042160" y="1474334"/>
                  <a:pt x="10038285" y="1473220"/>
                  <a:pt x="10035209" y="1473129"/>
                </a:cubicBezTo>
                <a:cubicBezTo>
                  <a:pt x="10032133" y="1473039"/>
                  <a:pt x="10029856" y="1473972"/>
                  <a:pt x="10029432" y="1479850"/>
                </a:cubicBezTo>
                <a:cubicBezTo>
                  <a:pt x="10035056" y="1479349"/>
                  <a:pt x="10046811" y="1484142"/>
                  <a:pt x="10045778" y="1472552"/>
                </a:cubicBezTo>
                <a:close/>
                <a:moveTo>
                  <a:pt x="1802786" y="1462048"/>
                </a:moveTo>
                <a:lnTo>
                  <a:pt x="1807943" y="1464859"/>
                </a:lnTo>
                <a:lnTo>
                  <a:pt x="1800615" y="1470272"/>
                </a:lnTo>
                <a:lnTo>
                  <a:pt x="1799507" y="1471394"/>
                </a:lnTo>
                <a:lnTo>
                  <a:pt x="1790948" y="1469264"/>
                </a:lnTo>
                <a:cubicBezTo>
                  <a:pt x="1793710" y="1463175"/>
                  <a:pt x="1798281" y="1461491"/>
                  <a:pt x="1802786" y="1462048"/>
                </a:cubicBezTo>
                <a:close/>
                <a:moveTo>
                  <a:pt x="10278052" y="1451854"/>
                </a:moveTo>
                <a:cubicBezTo>
                  <a:pt x="10277858" y="1449681"/>
                  <a:pt x="10281181" y="1455225"/>
                  <a:pt x="10284687" y="1463081"/>
                </a:cubicBezTo>
                <a:lnTo>
                  <a:pt x="10288232" y="1474647"/>
                </a:lnTo>
                <a:lnTo>
                  <a:pt x="10266759" y="1484310"/>
                </a:lnTo>
                <a:lnTo>
                  <a:pt x="10262025" y="1480873"/>
                </a:lnTo>
                <a:lnTo>
                  <a:pt x="10250223" y="1469327"/>
                </a:lnTo>
                <a:close/>
                <a:moveTo>
                  <a:pt x="1894556" y="1445428"/>
                </a:moveTo>
                <a:lnTo>
                  <a:pt x="1901912" y="1448226"/>
                </a:lnTo>
                <a:lnTo>
                  <a:pt x="1903508" y="1447434"/>
                </a:lnTo>
                <a:close/>
                <a:moveTo>
                  <a:pt x="1865201" y="1442750"/>
                </a:moveTo>
                <a:cubicBezTo>
                  <a:pt x="1854993" y="1446398"/>
                  <a:pt x="1867249" y="1472686"/>
                  <a:pt x="1883575" y="1449326"/>
                </a:cubicBezTo>
                <a:cubicBezTo>
                  <a:pt x="1874501" y="1442834"/>
                  <a:pt x="1868603" y="1441534"/>
                  <a:pt x="1865201" y="1442750"/>
                </a:cubicBezTo>
                <a:close/>
                <a:moveTo>
                  <a:pt x="1851109" y="1440786"/>
                </a:moveTo>
                <a:lnTo>
                  <a:pt x="1833689" y="1447780"/>
                </a:lnTo>
                <a:lnTo>
                  <a:pt x="1834820" y="1442811"/>
                </a:lnTo>
                <a:close/>
                <a:moveTo>
                  <a:pt x="1964253" y="1401252"/>
                </a:moveTo>
                <a:cubicBezTo>
                  <a:pt x="1964366" y="1407812"/>
                  <a:pt x="1969005" y="1410867"/>
                  <a:pt x="1974753" y="1411815"/>
                </a:cubicBezTo>
                <a:lnTo>
                  <a:pt x="1975418" y="1411736"/>
                </a:lnTo>
                <a:lnTo>
                  <a:pt x="1992551" y="1403230"/>
                </a:lnTo>
                <a:close/>
                <a:moveTo>
                  <a:pt x="10149869" y="1387937"/>
                </a:moveTo>
                <a:cubicBezTo>
                  <a:pt x="10148456" y="1389295"/>
                  <a:pt x="10147692" y="1392649"/>
                  <a:pt x="10148741" y="1399126"/>
                </a:cubicBezTo>
                <a:cubicBezTo>
                  <a:pt x="10164195" y="1397749"/>
                  <a:pt x="10154108" y="1383864"/>
                  <a:pt x="10149869" y="1387937"/>
                </a:cubicBezTo>
                <a:close/>
                <a:moveTo>
                  <a:pt x="10137893" y="1362127"/>
                </a:moveTo>
                <a:lnTo>
                  <a:pt x="10138487" y="1362564"/>
                </a:lnTo>
                <a:lnTo>
                  <a:pt x="10138340" y="1362621"/>
                </a:lnTo>
                <a:close/>
                <a:moveTo>
                  <a:pt x="10152384" y="1357172"/>
                </a:moveTo>
                <a:lnTo>
                  <a:pt x="10148500" y="1369944"/>
                </a:lnTo>
                <a:lnTo>
                  <a:pt x="10138487" y="1362564"/>
                </a:lnTo>
                <a:lnTo>
                  <a:pt x="10152229" y="1357221"/>
                </a:lnTo>
                <a:close/>
                <a:moveTo>
                  <a:pt x="10055856" y="1356934"/>
                </a:moveTo>
                <a:lnTo>
                  <a:pt x="10060674" y="1357808"/>
                </a:lnTo>
                <a:lnTo>
                  <a:pt x="10061089" y="1359172"/>
                </a:lnTo>
                <a:lnTo>
                  <a:pt x="10058910" y="1364539"/>
                </a:lnTo>
                <a:lnTo>
                  <a:pt x="10051524" y="1368032"/>
                </a:lnTo>
                <a:cubicBezTo>
                  <a:pt x="10039048" y="1372533"/>
                  <a:pt x="10042192" y="1366092"/>
                  <a:pt x="10048077" y="1360639"/>
                </a:cubicBezTo>
                <a:lnTo>
                  <a:pt x="10054606" y="1357235"/>
                </a:lnTo>
                <a:close/>
                <a:moveTo>
                  <a:pt x="10153976" y="1351932"/>
                </a:moveTo>
                <a:lnTo>
                  <a:pt x="10157915" y="1355410"/>
                </a:lnTo>
                <a:lnTo>
                  <a:pt x="10152384" y="1357172"/>
                </a:lnTo>
                <a:close/>
                <a:moveTo>
                  <a:pt x="10174582" y="1350096"/>
                </a:moveTo>
                <a:cubicBezTo>
                  <a:pt x="10171482" y="1357674"/>
                  <a:pt x="10168526" y="1361587"/>
                  <a:pt x="10165248" y="1361880"/>
                </a:cubicBezTo>
                <a:lnTo>
                  <a:pt x="10157915" y="1355410"/>
                </a:lnTo>
                <a:close/>
                <a:moveTo>
                  <a:pt x="10102517" y="1341232"/>
                </a:moveTo>
                <a:cubicBezTo>
                  <a:pt x="10098218" y="1340655"/>
                  <a:pt x="10116771" y="1358167"/>
                  <a:pt x="10115996" y="1349476"/>
                </a:cubicBezTo>
                <a:cubicBezTo>
                  <a:pt x="10107922" y="1343624"/>
                  <a:pt x="10103951" y="1341422"/>
                  <a:pt x="10102517" y="1341232"/>
                </a:cubicBezTo>
                <a:close/>
                <a:moveTo>
                  <a:pt x="10117935" y="1328859"/>
                </a:moveTo>
                <a:cubicBezTo>
                  <a:pt x="10114705" y="1334988"/>
                  <a:pt x="10116253" y="1352374"/>
                  <a:pt x="10123747" y="1351706"/>
                </a:cubicBezTo>
                <a:cubicBezTo>
                  <a:pt x="10120841" y="1340282"/>
                  <a:pt x="10127560" y="1330921"/>
                  <a:pt x="10117935" y="1328859"/>
                </a:cubicBezTo>
                <a:close/>
                <a:moveTo>
                  <a:pt x="10488565" y="1292912"/>
                </a:moveTo>
                <a:cubicBezTo>
                  <a:pt x="10460984" y="1301209"/>
                  <a:pt x="10437150" y="1309176"/>
                  <a:pt x="10413314" y="1317141"/>
                </a:cubicBezTo>
                <a:cubicBezTo>
                  <a:pt x="10410504" y="1317391"/>
                  <a:pt x="10345007" y="1345131"/>
                  <a:pt x="10278533" y="1364562"/>
                </a:cubicBezTo>
                <a:lnTo>
                  <a:pt x="10247902" y="1370653"/>
                </a:lnTo>
                <a:lnTo>
                  <a:pt x="10273425" y="1357276"/>
                </a:lnTo>
                <a:lnTo>
                  <a:pt x="10391870" y="1314628"/>
                </a:lnTo>
                <a:lnTo>
                  <a:pt x="10409458" y="1311278"/>
                </a:lnTo>
                <a:cubicBezTo>
                  <a:pt x="10434065" y="1306347"/>
                  <a:pt x="10460451" y="1300528"/>
                  <a:pt x="10488565" y="1292912"/>
                </a:cubicBezTo>
                <a:close/>
                <a:moveTo>
                  <a:pt x="10560844" y="1277710"/>
                </a:moveTo>
                <a:cubicBezTo>
                  <a:pt x="10548183" y="1305122"/>
                  <a:pt x="10511043" y="1290909"/>
                  <a:pt x="10487467" y="1301770"/>
                </a:cubicBezTo>
                <a:cubicBezTo>
                  <a:pt x="10500646" y="1280154"/>
                  <a:pt x="10542371" y="1282276"/>
                  <a:pt x="10560844" y="1277710"/>
                </a:cubicBezTo>
                <a:close/>
                <a:moveTo>
                  <a:pt x="10654842" y="1267873"/>
                </a:moveTo>
                <a:cubicBezTo>
                  <a:pt x="10658056" y="1266857"/>
                  <a:pt x="10661866" y="1267247"/>
                  <a:pt x="10663869" y="1268530"/>
                </a:cubicBezTo>
                <a:cubicBezTo>
                  <a:pt x="10667032" y="1282848"/>
                  <a:pt x="10652888" y="1272428"/>
                  <a:pt x="10649401" y="1275659"/>
                </a:cubicBezTo>
                <a:cubicBezTo>
                  <a:pt x="10649013" y="1271313"/>
                  <a:pt x="10651630" y="1268889"/>
                  <a:pt x="10654842" y="1267873"/>
                </a:cubicBezTo>
                <a:close/>
                <a:moveTo>
                  <a:pt x="10651137" y="1246174"/>
                </a:moveTo>
                <a:lnTo>
                  <a:pt x="10651028" y="1246232"/>
                </a:lnTo>
                <a:cubicBezTo>
                  <a:pt x="10644239" y="1251341"/>
                  <a:pt x="10640032" y="1256598"/>
                  <a:pt x="10638744" y="1262006"/>
                </a:cubicBezTo>
                <a:cubicBezTo>
                  <a:pt x="10639727" y="1267759"/>
                  <a:pt x="10635218" y="1266153"/>
                  <a:pt x="10629252" y="1261437"/>
                </a:cubicBezTo>
                <a:lnTo>
                  <a:pt x="10620520" y="1252229"/>
                </a:lnTo>
                <a:lnTo>
                  <a:pt x="10633625" y="1249053"/>
                </a:lnTo>
                <a:lnTo>
                  <a:pt x="10636917" y="1248512"/>
                </a:lnTo>
                <a:lnTo>
                  <a:pt x="10645202" y="1249748"/>
                </a:lnTo>
                <a:lnTo>
                  <a:pt x="10641911" y="1247690"/>
                </a:lnTo>
                <a:close/>
                <a:moveTo>
                  <a:pt x="10619469" y="1233863"/>
                </a:moveTo>
                <a:lnTo>
                  <a:pt x="10620256" y="1234147"/>
                </a:lnTo>
                <a:lnTo>
                  <a:pt x="10641911" y="1247690"/>
                </a:lnTo>
                <a:lnTo>
                  <a:pt x="10636917" y="1248512"/>
                </a:lnTo>
                <a:lnTo>
                  <a:pt x="10613708" y="1245044"/>
                </a:lnTo>
                <a:lnTo>
                  <a:pt x="10611018" y="1242208"/>
                </a:lnTo>
                <a:lnTo>
                  <a:pt x="10607615" y="1236114"/>
                </a:lnTo>
                <a:close/>
                <a:moveTo>
                  <a:pt x="2756341" y="1231005"/>
                </a:moveTo>
                <a:cubicBezTo>
                  <a:pt x="2747101" y="1234566"/>
                  <a:pt x="2756934" y="1249571"/>
                  <a:pt x="2772435" y="1232858"/>
                </a:cubicBezTo>
                <a:cubicBezTo>
                  <a:pt x="2764622" y="1229903"/>
                  <a:pt x="2759424" y="1229819"/>
                  <a:pt x="2756341" y="1231005"/>
                </a:cubicBezTo>
                <a:close/>
                <a:moveTo>
                  <a:pt x="2675521" y="1227695"/>
                </a:moveTo>
                <a:lnTo>
                  <a:pt x="2677746" y="1229613"/>
                </a:lnTo>
                <a:lnTo>
                  <a:pt x="2675832" y="1230783"/>
                </a:lnTo>
                <a:lnTo>
                  <a:pt x="2675329" y="1227827"/>
                </a:lnTo>
                <a:close/>
                <a:moveTo>
                  <a:pt x="10944339" y="1203806"/>
                </a:moveTo>
                <a:lnTo>
                  <a:pt x="10819191" y="1218548"/>
                </a:lnTo>
                <a:lnTo>
                  <a:pt x="10651137" y="1246174"/>
                </a:lnTo>
                <a:lnTo>
                  <a:pt x="10678803" y="1231353"/>
                </a:lnTo>
                <a:lnTo>
                  <a:pt x="10721781" y="1218953"/>
                </a:lnTo>
                <a:lnTo>
                  <a:pt x="10767523" y="1214436"/>
                </a:lnTo>
                <a:close/>
                <a:moveTo>
                  <a:pt x="2822833" y="1186932"/>
                </a:moveTo>
                <a:lnTo>
                  <a:pt x="2817109" y="1192998"/>
                </a:lnTo>
                <a:lnTo>
                  <a:pt x="2805865" y="1194832"/>
                </a:lnTo>
                <a:cubicBezTo>
                  <a:pt x="2802909" y="1198747"/>
                  <a:pt x="2809706" y="1206172"/>
                  <a:pt x="2811839" y="1208903"/>
                </a:cubicBezTo>
                <a:cubicBezTo>
                  <a:pt x="2813333" y="1201834"/>
                  <a:pt x="2815034" y="1196753"/>
                  <a:pt x="2816885" y="1193235"/>
                </a:cubicBezTo>
                <a:lnTo>
                  <a:pt x="2817109" y="1192998"/>
                </a:lnTo>
                <a:lnTo>
                  <a:pt x="2819415" y="1192621"/>
                </a:lnTo>
                <a:lnTo>
                  <a:pt x="2842467" y="1198067"/>
                </a:lnTo>
                <a:lnTo>
                  <a:pt x="2848837" y="1203962"/>
                </a:lnTo>
                <a:cubicBezTo>
                  <a:pt x="2852711" y="1206721"/>
                  <a:pt x="2856052" y="1207153"/>
                  <a:pt x="2858408" y="1201832"/>
                </a:cubicBezTo>
                <a:lnTo>
                  <a:pt x="2842467" y="1198067"/>
                </a:lnTo>
                <a:lnTo>
                  <a:pt x="2836072" y="1192141"/>
                </a:lnTo>
                <a:cubicBezTo>
                  <a:pt x="2831587" y="1188160"/>
                  <a:pt x="2827022" y="1185282"/>
                  <a:pt x="2822833" y="1186932"/>
                </a:cubicBezTo>
                <a:close/>
                <a:moveTo>
                  <a:pt x="11102196" y="1185213"/>
                </a:moveTo>
                <a:lnTo>
                  <a:pt x="11065995" y="1192202"/>
                </a:lnTo>
                <a:cubicBezTo>
                  <a:pt x="11033765" y="1196711"/>
                  <a:pt x="11000730" y="1199906"/>
                  <a:pt x="10967381" y="1202421"/>
                </a:cubicBezTo>
                <a:lnTo>
                  <a:pt x="10944339" y="1203806"/>
                </a:lnTo>
                <a:close/>
                <a:moveTo>
                  <a:pt x="2822629" y="1181657"/>
                </a:moveTo>
                <a:cubicBezTo>
                  <a:pt x="2810871" y="1176863"/>
                  <a:pt x="2800666" y="1189455"/>
                  <a:pt x="2788070" y="1196418"/>
                </a:cubicBezTo>
                <a:cubicBezTo>
                  <a:pt x="2801181" y="1195250"/>
                  <a:pt x="2812163" y="1191351"/>
                  <a:pt x="2822629" y="1181657"/>
                </a:cubicBezTo>
                <a:close/>
                <a:moveTo>
                  <a:pt x="2911183" y="1179606"/>
                </a:moveTo>
                <a:cubicBezTo>
                  <a:pt x="2904464" y="1188966"/>
                  <a:pt x="2921320" y="1187464"/>
                  <a:pt x="2928556" y="1183899"/>
                </a:cubicBezTo>
                <a:cubicBezTo>
                  <a:pt x="2921904" y="1172811"/>
                  <a:pt x="2917578" y="1187797"/>
                  <a:pt x="2911183" y="1179606"/>
                </a:cubicBezTo>
                <a:close/>
                <a:moveTo>
                  <a:pt x="2862547" y="1163498"/>
                </a:moveTo>
                <a:cubicBezTo>
                  <a:pt x="2823919" y="1196143"/>
                  <a:pt x="2889221" y="1187404"/>
                  <a:pt x="2862547" y="1163498"/>
                </a:cubicBezTo>
                <a:close/>
                <a:moveTo>
                  <a:pt x="2979483" y="1154173"/>
                </a:moveTo>
                <a:lnTo>
                  <a:pt x="2982137" y="1158429"/>
                </a:lnTo>
                <a:lnTo>
                  <a:pt x="2976973" y="1162929"/>
                </a:lnTo>
                <a:lnTo>
                  <a:pt x="2967931" y="1165526"/>
                </a:lnTo>
                <a:lnTo>
                  <a:pt x="2967019" y="1165526"/>
                </a:lnTo>
                <a:close/>
                <a:moveTo>
                  <a:pt x="3058385" y="1142806"/>
                </a:moveTo>
                <a:lnTo>
                  <a:pt x="3069539" y="1146082"/>
                </a:lnTo>
                <a:lnTo>
                  <a:pt x="3057612" y="1149035"/>
                </a:lnTo>
                <a:lnTo>
                  <a:pt x="3057976" y="1143815"/>
                </a:lnTo>
                <a:close/>
                <a:moveTo>
                  <a:pt x="2886187" y="1132186"/>
                </a:moveTo>
                <a:cubicBezTo>
                  <a:pt x="2860932" y="1166561"/>
                  <a:pt x="2901948" y="1139542"/>
                  <a:pt x="2886187" y="1132186"/>
                </a:cubicBezTo>
                <a:close/>
                <a:moveTo>
                  <a:pt x="3172340" y="1123365"/>
                </a:moveTo>
                <a:lnTo>
                  <a:pt x="3170712" y="1127093"/>
                </a:lnTo>
                <a:lnTo>
                  <a:pt x="3172339" y="1129177"/>
                </a:lnTo>
                <a:close/>
                <a:moveTo>
                  <a:pt x="11560025" y="1112739"/>
                </a:moveTo>
                <a:cubicBezTo>
                  <a:pt x="11440351" y="1141656"/>
                  <a:pt x="11317336" y="1159554"/>
                  <a:pt x="11193141" y="1174500"/>
                </a:cubicBezTo>
                <a:lnTo>
                  <a:pt x="11102196" y="1185213"/>
                </a:lnTo>
                <a:lnTo>
                  <a:pt x="11159769" y="1174097"/>
                </a:lnTo>
                <a:cubicBezTo>
                  <a:pt x="11189890" y="1166325"/>
                  <a:pt x="11218708" y="1156604"/>
                  <a:pt x="11245730" y="1144300"/>
                </a:cubicBezTo>
                <a:lnTo>
                  <a:pt x="11252441" y="1140256"/>
                </a:lnTo>
                <a:lnTo>
                  <a:pt x="11362975" y="1130115"/>
                </a:lnTo>
                <a:cubicBezTo>
                  <a:pt x="11453956" y="1122191"/>
                  <a:pt x="11526840" y="1116426"/>
                  <a:pt x="11560025" y="1112739"/>
                </a:cubicBezTo>
                <a:close/>
                <a:moveTo>
                  <a:pt x="3133011" y="1110237"/>
                </a:moveTo>
                <a:cubicBezTo>
                  <a:pt x="3128075" y="1117385"/>
                  <a:pt x="3167323" y="1140720"/>
                  <a:pt x="3156181" y="1111047"/>
                </a:cubicBezTo>
                <a:cubicBezTo>
                  <a:pt x="3141214" y="1107270"/>
                  <a:pt x="3134657" y="1107854"/>
                  <a:pt x="3133011" y="1110237"/>
                </a:cubicBezTo>
                <a:close/>
                <a:moveTo>
                  <a:pt x="3172340" y="1094828"/>
                </a:moveTo>
                <a:lnTo>
                  <a:pt x="3165038" y="1097195"/>
                </a:lnTo>
                <a:cubicBezTo>
                  <a:pt x="3164042" y="1097952"/>
                  <a:pt x="3164740" y="1098325"/>
                  <a:pt x="3168285" y="1097868"/>
                </a:cubicBezTo>
                <a:lnTo>
                  <a:pt x="3172339" y="1097007"/>
                </a:lnTo>
                <a:close/>
                <a:moveTo>
                  <a:pt x="3322688" y="1063719"/>
                </a:moveTo>
                <a:lnTo>
                  <a:pt x="3322978" y="1069545"/>
                </a:lnTo>
                <a:lnTo>
                  <a:pt x="3336425" y="1069545"/>
                </a:lnTo>
                <a:lnTo>
                  <a:pt x="3339044" y="1065547"/>
                </a:lnTo>
                <a:cubicBezTo>
                  <a:pt x="3330633" y="1061185"/>
                  <a:pt x="3325464" y="1061464"/>
                  <a:pt x="3322688" y="1063719"/>
                </a:cubicBezTo>
                <a:close/>
                <a:moveTo>
                  <a:pt x="3484588" y="1061504"/>
                </a:moveTo>
                <a:cubicBezTo>
                  <a:pt x="3483276" y="1061991"/>
                  <a:pt x="3483106" y="1065397"/>
                  <a:pt x="3483520" y="1069482"/>
                </a:cubicBezTo>
                <a:lnTo>
                  <a:pt x="3483533" y="1069546"/>
                </a:lnTo>
                <a:lnTo>
                  <a:pt x="3488411" y="1069545"/>
                </a:lnTo>
                <a:lnTo>
                  <a:pt x="3488060" y="1063950"/>
                </a:lnTo>
                <a:cubicBezTo>
                  <a:pt x="3486460" y="1061902"/>
                  <a:pt x="3485339" y="1061226"/>
                  <a:pt x="3484588" y="1061504"/>
                </a:cubicBezTo>
                <a:close/>
                <a:moveTo>
                  <a:pt x="3427927" y="1045944"/>
                </a:moveTo>
                <a:cubicBezTo>
                  <a:pt x="3416169" y="1041151"/>
                  <a:pt x="3407578" y="1050679"/>
                  <a:pt x="3399246" y="1063103"/>
                </a:cubicBezTo>
                <a:cubicBezTo>
                  <a:pt x="3410740" y="1064998"/>
                  <a:pt x="3425727" y="1063663"/>
                  <a:pt x="3427927" y="1045944"/>
                </a:cubicBezTo>
                <a:close/>
                <a:moveTo>
                  <a:pt x="3621164" y="1000022"/>
                </a:moveTo>
                <a:cubicBezTo>
                  <a:pt x="3618881" y="999907"/>
                  <a:pt x="3616535" y="1001393"/>
                  <a:pt x="3615050" y="1005906"/>
                </a:cubicBezTo>
                <a:cubicBezTo>
                  <a:pt x="3634281" y="1015144"/>
                  <a:pt x="3628008" y="1000370"/>
                  <a:pt x="3621164" y="1000022"/>
                </a:cubicBezTo>
                <a:close/>
                <a:moveTo>
                  <a:pt x="11606798" y="959627"/>
                </a:moveTo>
                <a:cubicBezTo>
                  <a:pt x="11595817" y="963526"/>
                  <a:pt x="11596076" y="966423"/>
                  <a:pt x="11584579" y="964528"/>
                </a:cubicBezTo>
                <a:cubicBezTo>
                  <a:pt x="11583995" y="979181"/>
                  <a:pt x="11605700" y="968486"/>
                  <a:pt x="11606798" y="959627"/>
                </a:cubicBezTo>
                <a:close/>
                <a:moveTo>
                  <a:pt x="3933014" y="941861"/>
                </a:moveTo>
                <a:lnTo>
                  <a:pt x="3934004" y="942359"/>
                </a:lnTo>
                <a:lnTo>
                  <a:pt x="3931284" y="942743"/>
                </a:lnTo>
                <a:close/>
                <a:moveTo>
                  <a:pt x="11722935" y="837853"/>
                </a:moveTo>
                <a:cubicBezTo>
                  <a:pt x="11720544" y="837104"/>
                  <a:pt x="11717651" y="837104"/>
                  <a:pt x="11715086" y="838360"/>
                </a:cubicBezTo>
                <a:cubicBezTo>
                  <a:pt x="11711666" y="840033"/>
                  <a:pt x="11708828" y="843936"/>
                  <a:pt x="11708536" y="851263"/>
                </a:cubicBezTo>
                <a:cubicBezTo>
                  <a:pt x="11732770" y="849104"/>
                  <a:pt x="11730109" y="840101"/>
                  <a:pt x="11722935" y="837853"/>
                </a:cubicBezTo>
                <a:close/>
                <a:moveTo>
                  <a:pt x="4450295" y="823418"/>
                </a:moveTo>
                <a:cubicBezTo>
                  <a:pt x="4447583" y="835342"/>
                  <a:pt x="4464182" y="830943"/>
                  <a:pt x="4468447" y="836404"/>
                </a:cubicBezTo>
                <a:cubicBezTo>
                  <a:pt x="4474646" y="821249"/>
                  <a:pt x="4458562" y="831443"/>
                  <a:pt x="4450295" y="823418"/>
                </a:cubicBezTo>
                <a:close/>
                <a:moveTo>
                  <a:pt x="6489071" y="819891"/>
                </a:moveTo>
                <a:cubicBezTo>
                  <a:pt x="6466010" y="836548"/>
                  <a:pt x="6484225" y="829085"/>
                  <a:pt x="6489071" y="819891"/>
                </a:cubicBezTo>
                <a:close/>
                <a:moveTo>
                  <a:pt x="6454319" y="811307"/>
                </a:moveTo>
                <a:cubicBezTo>
                  <a:pt x="6340700" y="871079"/>
                  <a:pt x="6470597" y="824459"/>
                  <a:pt x="6454319" y="811307"/>
                </a:cubicBezTo>
                <a:close/>
                <a:moveTo>
                  <a:pt x="6512389" y="806132"/>
                </a:moveTo>
                <a:cubicBezTo>
                  <a:pt x="6450184" y="849641"/>
                  <a:pt x="6547204" y="794268"/>
                  <a:pt x="6512389" y="806132"/>
                </a:cubicBezTo>
                <a:close/>
                <a:moveTo>
                  <a:pt x="6541843" y="797666"/>
                </a:moveTo>
                <a:cubicBezTo>
                  <a:pt x="6517684" y="823183"/>
                  <a:pt x="6561350" y="804689"/>
                  <a:pt x="6541843" y="797666"/>
                </a:cubicBezTo>
                <a:close/>
                <a:moveTo>
                  <a:pt x="4577994" y="794516"/>
                </a:moveTo>
                <a:cubicBezTo>
                  <a:pt x="4562297" y="851405"/>
                  <a:pt x="4607383" y="806500"/>
                  <a:pt x="4577994" y="794516"/>
                </a:cubicBezTo>
                <a:close/>
                <a:moveTo>
                  <a:pt x="4633931" y="786611"/>
                </a:moveTo>
                <a:cubicBezTo>
                  <a:pt x="4633865" y="807060"/>
                  <a:pt x="4645171" y="785609"/>
                  <a:pt x="4655312" y="793468"/>
                </a:cubicBezTo>
                <a:cubicBezTo>
                  <a:pt x="4656153" y="781711"/>
                  <a:pt x="4640068" y="791905"/>
                  <a:pt x="4633931" y="786611"/>
                </a:cubicBezTo>
                <a:close/>
                <a:moveTo>
                  <a:pt x="6586607" y="770313"/>
                </a:moveTo>
                <a:cubicBezTo>
                  <a:pt x="6555861" y="764291"/>
                  <a:pt x="6530022" y="813321"/>
                  <a:pt x="6586607" y="770313"/>
                </a:cubicBezTo>
                <a:close/>
                <a:moveTo>
                  <a:pt x="6761069" y="757687"/>
                </a:moveTo>
                <a:lnTo>
                  <a:pt x="6755232" y="768762"/>
                </a:lnTo>
                <a:lnTo>
                  <a:pt x="6751379" y="776074"/>
                </a:lnTo>
                <a:cubicBezTo>
                  <a:pt x="6749765" y="779138"/>
                  <a:pt x="6748958" y="780671"/>
                  <a:pt x="6750168" y="778372"/>
                </a:cubicBezTo>
                <a:lnTo>
                  <a:pt x="6755232" y="768762"/>
                </a:lnTo>
                <a:lnTo>
                  <a:pt x="6757436" y="764583"/>
                </a:lnTo>
                <a:cubicBezTo>
                  <a:pt x="6759454" y="760751"/>
                  <a:pt x="6761069" y="757687"/>
                  <a:pt x="6761069" y="757687"/>
                </a:cubicBezTo>
                <a:close/>
                <a:moveTo>
                  <a:pt x="4884832" y="734994"/>
                </a:moveTo>
                <a:lnTo>
                  <a:pt x="4882730" y="737459"/>
                </a:lnTo>
                <a:lnTo>
                  <a:pt x="4881950" y="735671"/>
                </a:lnTo>
                <a:close/>
                <a:moveTo>
                  <a:pt x="11798890" y="731654"/>
                </a:moveTo>
                <a:lnTo>
                  <a:pt x="11801819" y="736094"/>
                </a:lnTo>
                <a:lnTo>
                  <a:pt x="11800193" y="735723"/>
                </a:lnTo>
                <a:lnTo>
                  <a:pt x="11798167" y="731722"/>
                </a:lnTo>
                <a:close/>
                <a:moveTo>
                  <a:pt x="4931192" y="729458"/>
                </a:moveTo>
                <a:cubicBezTo>
                  <a:pt x="4925817" y="727746"/>
                  <a:pt x="4913442" y="739800"/>
                  <a:pt x="4915231" y="744022"/>
                </a:cubicBezTo>
                <a:cubicBezTo>
                  <a:pt x="4925115" y="748981"/>
                  <a:pt x="4921950" y="734660"/>
                  <a:pt x="4933447" y="736557"/>
                </a:cubicBezTo>
                <a:cubicBezTo>
                  <a:pt x="4933996" y="732128"/>
                  <a:pt x="4932983" y="730028"/>
                  <a:pt x="4931192" y="729458"/>
                </a:cubicBezTo>
                <a:close/>
                <a:moveTo>
                  <a:pt x="11810486" y="716781"/>
                </a:moveTo>
                <a:cubicBezTo>
                  <a:pt x="11803042" y="714706"/>
                  <a:pt x="11799070" y="733678"/>
                  <a:pt x="11818350" y="727579"/>
                </a:cubicBezTo>
                <a:cubicBezTo>
                  <a:pt x="11815832" y="720503"/>
                  <a:pt x="11812966" y="717473"/>
                  <a:pt x="11810486" y="716781"/>
                </a:cubicBezTo>
                <a:close/>
                <a:moveTo>
                  <a:pt x="7130410" y="707252"/>
                </a:moveTo>
                <a:cubicBezTo>
                  <a:pt x="7075828" y="709196"/>
                  <a:pt x="7133249" y="739124"/>
                  <a:pt x="7130410" y="707252"/>
                </a:cubicBezTo>
                <a:close/>
                <a:moveTo>
                  <a:pt x="7157026" y="706342"/>
                </a:moveTo>
                <a:cubicBezTo>
                  <a:pt x="7151652" y="704630"/>
                  <a:pt x="7139273" y="716684"/>
                  <a:pt x="7141066" y="720905"/>
                </a:cubicBezTo>
                <a:cubicBezTo>
                  <a:pt x="7150948" y="725865"/>
                  <a:pt x="7147783" y="711545"/>
                  <a:pt x="7159281" y="713441"/>
                </a:cubicBezTo>
                <a:cubicBezTo>
                  <a:pt x="7159830" y="709011"/>
                  <a:pt x="7158818" y="706911"/>
                  <a:pt x="7157026" y="706342"/>
                </a:cubicBezTo>
                <a:close/>
                <a:moveTo>
                  <a:pt x="11205311" y="691673"/>
                </a:moveTo>
                <a:cubicBezTo>
                  <a:pt x="11202065" y="702914"/>
                  <a:pt x="11189699" y="695255"/>
                  <a:pt x="11194210" y="692251"/>
                </a:cubicBezTo>
                <a:cubicBezTo>
                  <a:pt x="11195714" y="691250"/>
                  <a:pt x="11199093" y="690766"/>
                  <a:pt x="11205311" y="691673"/>
                </a:cubicBezTo>
                <a:close/>
                <a:moveTo>
                  <a:pt x="11276492" y="685330"/>
                </a:moveTo>
                <a:cubicBezTo>
                  <a:pt x="11286375" y="690289"/>
                  <a:pt x="11257436" y="704551"/>
                  <a:pt x="11258018" y="689897"/>
                </a:cubicBezTo>
                <a:cubicBezTo>
                  <a:pt x="11261764" y="689563"/>
                  <a:pt x="11273262" y="691458"/>
                  <a:pt x="11276492" y="685330"/>
                </a:cubicBezTo>
                <a:close/>
                <a:moveTo>
                  <a:pt x="5184674" y="666348"/>
                </a:moveTo>
                <a:cubicBezTo>
                  <a:pt x="5189091" y="665589"/>
                  <a:pt x="5193434" y="666662"/>
                  <a:pt x="5197437" y="669226"/>
                </a:cubicBezTo>
                <a:cubicBezTo>
                  <a:pt x="5188845" y="678753"/>
                  <a:pt x="5180580" y="670728"/>
                  <a:pt x="5171471" y="674460"/>
                </a:cubicBezTo>
                <a:cubicBezTo>
                  <a:pt x="5175768" y="669697"/>
                  <a:pt x="5180256" y="667106"/>
                  <a:pt x="5184674" y="666348"/>
                </a:cubicBezTo>
                <a:close/>
                <a:moveTo>
                  <a:pt x="11674346" y="658272"/>
                </a:moveTo>
                <a:cubicBezTo>
                  <a:pt x="11682615" y="655711"/>
                  <a:pt x="11692174" y="657050"/>
                  <a:pt x="11702992" y="661926"/>
                </a:cubicBezTo>
                <a:lnTo>
                  <a:pt x="11662035" y="669910"/>
                </a:lnTo>
                <a:close/>
                <a:moveTo>
                  <a:pt x="7410507" y="643232"/>
                </a:moveTo>
                <a:cubicBezTo>
                  <a:pt x="7414923" y="642473"/>
                  <a:pt x="7419267" y="643547"/>
                  <a:pt x="7423272" y="646109"/>
                </a:cubicBezTo>
                <a:cubicBezTo>
                  <a:pt x="7414680" y="655635"/>
                  <a:pt x="7406412" y="647612"/>
                  <a:pt x="7397305" y="651344"/>
                </a:cubicBezTo>
                <a:cubicBezTo>
                  <a:pt x="7401601" y="646581"/>
                  <a:pt x="7406091" y="643990"/>
                  <a:pt x="7410507" y="643232"/>
                </a:cubicBezTo>
                <a:close/>
                <a:moveTo>
                  <a:pt x="6682601" y="586895"/>
                </a:moveTo>
                <a:cubicBezTo>
                  <a:pt x="6680889" y="588873"/>
                  <a:pt x="6679338" y="592662"/>
                  <a:pt x="6674913" y="595976"/>
                </a:cubicBezTo>
                <a:cubicBezTo>
                  <a:pt x="6683181" y="604001"/>
                  <a:pt x="6691771" y="594474"/>
                  <a:pt x="6691256" y="588679"/>
                </a:cubicBezTo>
                <a:cubicBezTo>
                  <a:pt x="6686186" y="584750"/>
                  <a:pt x="6684314" y="584917"/>
                  <a:pt x="6682601" y="586895"/>
                </a:cubicBezTo>
                <a:close/>
                <a:moveTo>
                  <a:pt x="10744005" y="583345"/>
                </a:moveTo>
                <a:cubicBezTo>
                  <a:pt x="10744156" y="581016"/>
                  <a:pt x="10741656" y="581352"/>
                  <a:pt x="10737606" y="583402"/>
                </a:cubicBezTo>
                <a:cubicBezTo>
                  <a:pt x="10713301" y="595698"/>
                  <a:pt x="10633158" y="669646"/>
                  <a:pt x="10734506" y="599284"/>
                </a:cubicBezTo>
                <a:cubicBezTo>
                  <a:pt x="10741055" y="590668"/>
                  <a:pt x="10743855" y="585673"/>
                  <a:pt x="10744005" y="583345"/>
                </a:cubicBezTo>
                <a:close/>
                <a:moveTo>
                  <a:pt x="10790847" y="578018"/>
                </a:moveTo>
                <a:cubicBezTo>
                  <a:pt x="10762560" y="584372"/>
                  <a:pt x="10713692" y="604059"/>
                  <a:pt x="10806270" y="578286"/>
                </a:cubicBezTo>
                <a:cubicBezTo>
                  <a:pt x="10807417" y="575263"/>
                  <a:pt x="10800274" y="575900"/>
                  <a:pt x="10790847" y="578018"/>
                </a:cubicBezTo>
                <a:close/>
                <a:moveTo>
                  <a:pt x="6664324" y="561874"/>
                </a:moveTo>
                <a:cubicBezTo>
                  <a:pt x="6629892" y="620432"/>
                  <a:pt x="6697200" y="570627"/>
                  <a:pt x="6664324" y="561874"/>
                </a:cubicBezTo>
                <a:close/>
                <a:moveTo>
                  <a:pt x="5603680" y="561473"/>
                </a:moveTo>
                <a:cubicBezTo>
                  <a:pt x="5598127" y="562698"/>
                  <a:pt x="5591422" y="566947"/>
                  <a:pt x="5587254" y="573158"/>
                </a:cubicBezTo>
                <a:cubicBezTo>
                  <a:pt x="5597137" y="578119"/>
                  <a:pt x="5603339" y="562963"/>
                  <a:pt x="5613220" y="567924"/>
                </a:cubicBezTo>
                <a:cubicBezTo>
                  <a:pt x="5613642" y="562045"/>
                  <a:pt x="5609232" y="560248"/>
                  <a:pt x="5603680" y="561473"/>
                </a:cubicBezTo>
                <a:close/>
                <a:moveTo>
                  <a:pt x="5632768" y="551580"/>
                </a:moveTo>
                <a:cubicBezTo>
                  <a:pt x="5626917" y="552102"/>
                  <a:pt x="5621555" y="555500"/>
                  <a:pt x="5616453" y="561795"/>
                </a:cubicBezTo>
                <a:cubicBezTo>
                  <a:pt x="5628206" y="566589"/>
                  <a:pt x="5640803" y="559625"/>
                  <a:pt x="5652043" y="558623"/>
                </a:cubicBezTo>
                <a:cubicBezTo>
                  <a:pt x="5644968" y="553414"/>
                  <a:pt x="5638623" y="551059"/>
                  <a:pt x="5632768" y="551580"/>
                </a:cubicBezTo>
                <a:close/>
                <a:moveTo>
                  <a:pt x="5596662" y="548956"/>
                </a:moveTo>
                <a:cubicBezTo>
                  <a:pt x="5604771" y="546592"/>
                  <a:pt x="5607053" y="548851"/>
                  <a:pt x="5585531" y="560728"/>
                </a:cubicBezTo>
                <a:lnTo>
                  <a:pt x="5576823" y="565143"/>
                </a:lnTo>
                <a:lnTo>
                  <a:pt x="5578002" y="558377"/>
                </a:lnTo>
                <a:cubicBezTo>
                  <a:pt x="5583262" y="554167"/>
                  <a:pt x="5591258" y="550533"/>
                  <a:pt x="5596662" y="548956"/>
                </a:cubicBezTo>
                <a:close/>
                <a:moveTo>
                  <a:pt x="8923594" y="545863"/>
                </a:moveTo>
                <a:cubicBezTo>
                  <a:pt x="8926521" y="546926"/>
                  <a:pt x="8929864" y="550004"/>
                  <a:pt x="8932011" y="552916"/>
                </a:cubicBezTo>
                <a:lnTo>
                  <a:pt x="8932666" y="556093"/>
                </a:lnTo>
                <a:lnTo>
                  <a:pt x="8930363" y="555984"/>
                </a:lnTo>
                <a:lnTo>
                  <a:pt x="8922044" y="547184"/>
                </a:lnTo>
                <a:close/>
                <a:moveTo>
                  <a:pt x="5665994" y="545699"/>
                </a:moveTo>
                <a:cubicBezTo>
                  <a:pt x="5660246" y="544751"/>
                  <a:pt x="5656531" y="545447"/>
                  <a:pt x="5654403" y="546732"/>
                </a:cubicBezTo>
                <a:cubicBezTo>
                  <a:pt x="5648020" y="550585"/>
                  <a:pt x="5655917" y="559739"/>
                  <a:pt x="5665994" y="545699"/>
                </a:cubicBezTo>
                <a:close/>
                <a:moveTo>
                  <a:pt x="8884977" y="545517"/>
                </a:moveTo>
                <a:cubicBezTo>
                  <a:pt x="8880980" y="548338"/>
                  <a:pt x="8891625" y="560531"/>
                  <a:pt x="8894678" y="547117"/>
                </a:cubicBezTo>
                <a:cubicBezTo>
                  <a:pt x="8889267" y="544678"/>
                  <a:pt x="8886310" y="544577"/>
                  <a:pt x="8884977" y="545517"/>
                </a:cubicBezTo>
                <a:close/>
                <a:moveTo>
                  <a:pt x="7829512" y="538357"/>
                </a:moveTo>
                <a:cubicBezTo>
                  <a:pt x="7823957" y="539582"/>
                  <a:pt x="7817255" y="543831"/>
                  <a:pt x="7813088" y="550042"/>
                </a:cubicBezTo>
                <a:cubicBezTo>
                  <a:pt x="7822972" y="555002"/>
                  <a:pt x="7829172" y="539847"/>
                  <a:pt x="7839054" y="544808"/>
                </a:cubicBezTo>
                <a:cubicBezTo>
                  <a:pt x="7839475" y="538929"/>
                  <a:pt x="7835067" y="537132"/>
                  <a:pt x="7829512" y="538357"/>
                </a:cubicBezTo>
                <a:close/>
                <a:moveTo>
                  <a:pt x="7858604" y="528463"/>
                </a:moveTo>
                <a:cubicBezTo>
                  <a:pt x="7852750" y="528985"/>
                  <a:pt x="7847387" y="532383"/>
                  <a:pt x="7842285" y="538678"/>
                </a:cubicBezTo>
                <a:cubicBezTo>
                  <a:pt x="7854040" y="543473"/>
                  <a:pt x="7866635" y="536508"/>
                  <a:pt x="7877875" y="535507"/>
                </a:cubicBezTo>
                <a:cubicBezTo>
                  <a:pt x="7870803" y="530297"/>
                  <a:pt x="7864456" y="527942"/>
                  <a:pt x="7858604" y="528463"/>
                </a:cubicBezTo>
                <a:close/>
                <a:moveTo>
                  <a:pt x="7818750" y="526174"/>
                </a:moveTo>
                <a:cubicBezTo>
                  <a:pt x="7826858" y="523808"/>
                  <a:pt x="7829139" y="526069"/>
                  <a:pt x="7807619" y="537946"/>
                </a:cubicBezTo>
                <a:lnTo>
                  <a:pt x="7798912" y="542360"/>
                </a:lnTo>
                <a:lnTo>
                  <a:pt x="7800090" y="535594"/>
                </a:lnTo>
                <a:cubicBezTo>
                  <a:pt x="7805349" y="531383"/>
                  <a:pt x="7813345" y="527750"/>
                  <a:pt x="7818750" y="526174"/>
                </a:cubicBezTo>
                <a:close/>
                <a:moveTo>
                  <a:pt x="7891828" y="522581"/>
                </a:moveTo>
                <a:cubicBezTo>
                  <a:pt x="7868833" y="518790"/>
                  <a:pt x="7878391" y="541303"/>
                  <a:pt x="7891828" y="522581"/>
                </a:cubicBezTo>
                <a:close/>
                <a:moveTo>
                  <a:pt x="11044812" y="521984"/>
                </a:moveTo>
                <a:cubicBezTo>
                  <a:pt x="11018971" y="571014"/>
                  <a:pt x="11048815" y="524548"/>
                  <a:pt x="11044812" y="521984"/>
                </a:cubicBezTo>
                <a:close/>
                <a:moveTo>
                  <a:pt x="10853381" y="517247"/>
                </a:moveTo>
                <a:cubicBezTo>
                  <a:pt x="10849720" y="520306"/>
                  <a:pt x="10841081" y="536579"/>
                  <a:pt x="10825001" y="576617"/>
                </a:cubicBezTo>
                <a:cubicBezTo>
                  <a:pt x="10837677" y="586440"/>
                  <a:pt x="10856841" y="528375"/>
                  <a:pt x="10855473" y="518202"/>
                </a:cubicBezTo>
                <a:cubicBezTo>
                  <a:pt x="10855268" y="516676"/>
                  <a:pt x="10854601" y="516227"/>
                  <a:pt x="10853381" y="517247"/>
                </a:cubicBezTo>
                <a:close/>
                <a:moveTo>
                  <a:pt x="9188315" y="494666"/>
                </a:moveTo>
                <a:cubicBezTo>
                  <a:pt x="9133735" y="496609"/>
                  <a:pt x="9191155" y="526538"/>
                  <a:pt x="9188315" y="494666"/>
                </a:cubicBezTo>
                <a:close/>
                <a:moveTo>
                  <a:pt x="9214932" y="493755"/>
                </a:moveTo>
                <a:cubicBezTo>
                  <a:pt x="9209558" y="492043"/>
                  <a:pt x="9197180" y="504097"/>
                  <a:pt x="9198973" y="508319"/>
                </a:cubicBezTo>
                <a:cubicBezTo>
                  <a:pt x="9208854" y="513278"/>
                  <a:pt x="9205689" y="498958"/>
                  <a:pt x="9217187" y="500855"/>
                </a:cubicBezTo>
                <a:cubicBezTo>
                  <a:pt x="9217737" y="496425"/>
                  <a:pt x="9216724" y="494325"/>
                  <a:pt x="9214932" y="493755"/>
                </a:cubicBezTo>
                <a:close/>
                <a:moveTo>
                  <a:pt x="6091142" y="443563"/>
                </a:moveTo>
                <a:lnTo>
                  <a:pt x="6090786" y="444045"/>
                </a:lnTo>
                <a:lnTo>
                  <a:pt x="6089725" y="443990"/>
                </a:lnTo>
                <a:close/>
                <a:moveTo>
                  <a:pt x="9468412" y="430645"/>
                </a:moveTo>
                <a:cubicBezTo>
                  <a:pt x="9472830" y="429886"/>
                  <a:pt x="9477173" y="430960"/>
                  <a:pt x="9481178" y="433522"/>
                </a:cubicBezTo>
                <a:cubicBezTo>
                  <a:pt x="9472586" y="443050"/>
                  <a:pt x="9464318" y="435025"/>
                  <a:pt x="9455212" y="438757"/>
                </a:cubicBezTo>
                <a:cubicBezTo>
                  <a:pt x="9459506" y="433994"/>
                  <a:pt x="9463996" y="431403"/>
                  <a:pt x="9468412" y="430645"/>
                </a:cubicBezTo>
                <a:close/>
                <a:moveTo>
                  <a:pt x="8316976" y="420445"/>
                </a:moveTo>
                <a:lnTo>
                  <a:pt x="8316864" y="420598"/>
                </a:lnTo>
                <a:lnTo>
                  <a:pt x="8316481" y="420595"/>
                </a:lnTo>
                <a:close/>
                <a:moveTo>
                  <a:pt x="6533407" y="363995"/>
                </a:moveTo>
                <a:cubicBezTo>
                  <a:pt x="6529127" y="363647"/>
                  <a:pt x="6524106" y="365555"/>
                  <a:pt x="6522621" y="370067"/>
                </a:cubicBezTo>
                <a:cubicBezTo>
                  <a:pt x="6529272" y="381156"/>
                  <a:pt x="6533600" y="366169"/>
                  <a:pt x="6539737" y="371463"/>
                </a:cubicBezTo>
                <a:cubicBezTo>
                  <a:pt x="6541222" y="366950"/>
                  <a:pt x="6537686" y="364345"/>
                  <a:pt x="6533407" y="363995"/>
                </a:cubicBezTo>
                <a:close/>
                <a:moveTo>
                  <a:pt x="6596333" y="363682"/>
                </a:moveTo>
                <a:cubicBezTo>
                  <a:pt x="6587426" y="365023"/>
                  <a:pt x="6578717" y="374560"/>
                  <a:pt x="6570481" y="377484"/>
                </a:cubicBezTo>
                <a:cubicBezTo>
                  <a:pt x="6582238" y="382277"/>
                  <a:pt x="6594832" y="375314"/>
                  <a:pt x="6605296" y="365621"/>
                </a:cubicBezTo>
                <a:cubicBezTo>
                  <a:pt x="6602294" y="363698"/>
                  <a:pt x="6599302" y="363234"/>
                  <a:pt x="6596333" y="363682"/>
                </a:cubicBezTo>
                <a:close/>
                <a:moveTo>
                  <a:pt x="6642632" y="360833"/>
                </a:moveTo>
                <a:cubicBezTo>
                  <a:pt x="6639354" y="361125"/>
                  <a:pt x="6636204" y="362867"/>
                  <a:pt x="6633653" y="366014"/>
                </a:cubicBezTo>
                <a:cubicBezTo>
                  <a:pt x="6640046" y="374205"/>
                  <a:pt x="6647282" y="370640"/>
                  <a:pt x="6652384" y="364345"/>
                </a:cubicBezTo>
                <a:cubicBezTo>
                  <a:pt x="6649317" y="361697"/>
                  <a:pt x="6645910" y="360541"/>
                  <a:pt x="6642632" y="360833"/>
                </a:cubicBezTo>
                <a:close/>
                <a:moveTo>
                  <a:pt x="7066244" y="355666"/>
                </a:moveTo>
                <a:cubicBezTo>
                  <a:pt x="7059652" y="358170"/>
                  <a:pt x="7053451" y="368033"/>
                  <a:pt x="7055243" y="372254"/>
                </a:cubicBezTo>
                <a:cubicBezTo>
                  <a:pt x="7060864" y="371753"/>
                  <a:pt x="7073459" y="364789"/>
                  <a:pt x="7072685" y="356097"/>
                </a:cubicBezTo>
                <a:cubicBezTo>
                  <a:pt x="7070682" y="354815"/>
                  <a:pt x="7068442" y="354832"/>
                  <a:pt x="7066244" y="355666"/>
                </a:cubicBezTo>
                <a:close/>
                <a:moveTo>
                  <a:pt x="10966342" y="351193"/>
                </a:moveTo>
                <a:cubicBezTo>
                  <a:pt x="10964629" y="353170"/>
                  <a:pt x="10963079" y="356958"/>
                  <a:pt x="10958655" y="360273"/>
                </a:cubicBezTo>
                <a:cubicBezTo>
                  <a:pt x="10966921" y="368298"/>
                  <a:pt x="10975514" y="358771"/>
                  <a:pt x="10974997" y="352976"/>
                </a:cubicBezTo>
                <a:cubicBezTo>
                  <a:pt x="10969927" y="349047"/>
                  <a:pt x="10968053" y="349214"/>
                  <a:pt x="10966342" y="351193"/>
                </a:cubicBezTo>
                <a:close/>
                <a:moveTo>
                  <a:pt x="6257433" y="349480"/>
                </a:moveTo>
                <a:cubicBezTo>
                  <a:pt x="6254702" y="348309"/>
                  <a:pt x="6252094" y="348177"/>
                  <a:pt x="6250883" y="350475"/>
                </a:cubicBezTo>
                <a:cubicBezTo>
                  <a:pt x="6274911" y="365857"/>
                  <a:pt x="6265622" y="352994"/>
                  <a:pt x="6257433" y="349480"/>
                </a:cubicBezTo>
                <a:close/>
                <a:moveTo>
                  <a:pt x="8759241" y="340879"/>
                </a:moveTo>
                <a:cubicBezTo>
                  <a:pt x="8754962" y="340531"/>
                  <a:pt x="8749939" y="342439"/>
                  <a:pt x="8748454" y="346951"/>
                </a:cubicBezTo>
                <a:cubicBezTo>
                  <a:pt x="8755105" y="358040"/>
                  <a:pt x="8759435" y="343052"/>
                  <a:pt x="8765570" y="348347"/>
                </a:cubicBezTo>
                <a:cubicBezTo>
                  <a:pt x="8767055" y="343833"/>
                  <a:pt x="8763519" y="341227"/>
                  <a:pt x="8759241" y="340879"/>
                </a:cubicBezTo>
                <a:close/>
                <a:moveTo>
                  <a:pt x="8822167" y="340565"/>
                </a:moveTo>
                <a:cubicBezTo>
                  <a:pt x="8819198" y="341012"/>
                  <a:pt x="8816250" y="342370"/>
                  <a:pt x="8813336" y="344090"/>
                </a:cubicBezTo>
                <a:cubicBezTo>
                  <a:pt x="8807507" y="347529"/>
                  <a:pt x="8801804" y="352418"/>
                  <a:pt x="8796316" y="354368"/>
                </a:cubicBezTo>
                <a:cubicBezTo>
                  <a:pt x="8808072" y="359161"/>
                  <a:pt x="8820666" y="352198"/>
                  <a:pt x="8831131" y="342505"/>
                </a:cubicBezTo>
                <a:cubicBezTo>
                  <a:pt x="8828128" y="340582"/>
                  <a:pt x="8825136" y="340117"/>
                  <a:pt x="8822167" y="340565"/>
                </a:cubicBezTo>
                <a:close/>
                <a:moveTo>
                  <a:pt x="8868466" y="337717"/>
                </a:moveTo>
                <a:cubicBezTo>
                  <a:pt x="8865188" y="338009"/>
                  <a:pt x="8862038" y="339750"/>
                  <a:pt x="8859487" y="342898"/>
                </a:cubicBezTo>
                <a:cubicBezTo>
                  <a:pt x="8865881" y="351089"/>
                  <a:pt x="8873117" y="347524"/>
                  <a:pt x="8878219" y="341229"/>
                </a:cubicBezTo>
                <a:cubicBezTo>
                  <a:pt x="8875151" y="338582"/>
                  <a:pt x="8871744" y="337425"/>
                  <a:pt x="8868466" y="337717"/>
                </a:cubicBezTo>
                <a:close/>
                <a:moveTo>
                  <a:pt x="9292078" y="332550"/>
                </a:moveTo>
                <a:cubicBezTo>
                  <a:pt x="9285487" y="335054"/>
                  <a:pt x="9279285" y="344916"/>
                  <a:pt x="9281077" y="349136"/>
                </a:cubicBezTo>
                <a:cubicBezTo>
                  <a:pt x="9286697" y="348635"/>
                  <a:pt x="9299292" y="341673"/>
                  <a:pt x="9298518" y="332980"/>
                </a:cubicBezTo>
                <a:cubicBezTo>
                  <a:pt x="9296516" y="331698"/>
                  <a:pt x="9294275" y="331715"/>
                  <a:pt x="9292078" y="332550"/>
                </a:cubicBezTo>
                <a:close/>
                <a:moveTo>
                  <a:pt x="8483267" y="326364"/>
                </a:moveTo>
                <a:cubicBezTo>
                  <a:pt x="8480537" y="325192"/>
                  <a:pt x="8477929" y="325060"/>
                  <a:pt x="8476717" y="327357"/>
                </a:cubicBezTo>
                <a:cubicBezTo>
                  <a:pt x="8500744" y="342740"/>
                  <a:pt x="8491456" y="329878"/>
                  <a:pt x="8483267" y="326364"/>
                </a:cubicBezTo>
                <a:close/>
                <a:moveTo>
                  <a:pt x="10948064" y="326171"/>
                </a:moveTo>
                <a:cubicBezTo>
                  <a:pt x="10913632" y="384729"/>
                  <a:pt x="10980940" y="334924"/>
                  <a:pt x="10948064" y="326171"/>
                </a:cubicBezTo>
                <a:close/>
                <a:moveTo>
                  <a:pt x="9887418" y="325771"/>
                </a:moveTo>
                <a:cubicBezTo>
                  <a:pt x="9881862" y="326996"/>
                  <a:pt x="9875160" y="331244"/>
                  <a:pt x="9870994" y="337456"/>
                </a:cubicBezTo>
                <a:cubicBezTo>
                  <a:pt x="9880877" y="342416"/>
                  <a:pt x="9887079" y="327261"/>
                  <a:pt x="9896961" y="332221"/>
                </a:cubicBezTo>
                <a:cubicBezTo>
                  <a:pt x="9897380" y="326343"/>
                  <a:pt x="9892972" y="324546"/>
                  <a:pt x="9887418" y="325771"/>
                </a:cubicBezTo>
                <a:close/>
                <a:moveTo>
                  <a:pt x="6665887" y="325175"/>
                </a:moveTo>
                <a:cubicBezTo>
                  <a:pt x="6615630" y="396826"/>
                  <a:pt x="6675512" y="327239"/>
                  <a:pt x="6706190" y="353709"/>
                </a:cubicBezTo>
                <a:cubicBezTo>
                  <a:pt x="6729832" y="322399"/>
                  <a:pt x="6672540" y="336264"/>
                  <a:pt x="6665887" y="325175"/>
                </a:cubicBezTo>
                <a:close/>
                <a:moveTo>
                  <a:pt x="9916509" y="315878"/>
                </a:moveTo>
                <a:cubicBezTo>
                  <a:pt x="9910655" y="316399"/>
                  <a:pt x="9905294" y="319797"/>
                  <a:pt x="9900192" y="326092"/>
                </a:cubicBezTo>
                <a:cubicBezTo>
                  <a:pt x="9911946" y="330886"/>
                  <a:pt x="9924543" y="323923"/>
                  <a:pt x="9935781" y="322921"/>
                </a:cubicBezTo>
                <a:cubicBezTo>
                  <a:pt x="9928708" y="317711"/>
                  <a:pt x="9922363" y="315356"/>
                  <a:pt x="9916509" y="315878"/>
                </a:cubicBezTo>
                <a:close/>
                <a:moveTo>
                  <a:pt x="9872909" y="313922"/>
                </a:moveTo>
                <a:cubicBezTo>
                  <a:pt x="9881017" y="311557"/>
                  <a:pt x="9883300" y="313816"/>
                  <a:pt x="9861779" y="325693"/>
                </a:cubicBezTo>
                <a:lnTo>
                  <a:pt x="9853069" y="330108"/>
                </a:lnTo>
                <a:lnTo>
                  <a:pt x="9854249" y="323342"/>
                </a:lnTo>
                <a:cubicBezTo>
                  <a:pt x="9859509" y="319132"/>
                  <a:pt x="9867504" y="315499"/>
                  <a:pt x="9872909" y="313922"/>
                </a:cubicBezTo>
                <a:close/>
                <a:moveTo>
                  <a:pt x="9949735" y="309996"/>
                </a:moveTo>
                <a:cubicBezTo>
                  <a:pt x="9943985" y="309048"/>
                  <a:pt x="9940271" y="309744"/>
                  <a:pt x="9938144" y="311029"/>
                </a:cubicBezTo>
                <a:cubicBezTo>
                  <a:pt x="9931761" y="314882"/>
                  <a:pt x="9939656" y="324036"/>
                  <a:pt x="9949735" y="309996"/>
                </a:cubicBezTo>
                <a:close/>
                <a:moveTo>
                  <a:pt x="8891721" y="302058"/>
                </a:moveTo>
                <a:cubicBezTo>
                  <a:pt x="8841464" y="373708"/>
                  <a:pt x="8901345" y="304121"/>
                  <a:pt x="8932024" y="330593"/>
                </a:cubicBezTo>
                <a:cubicBezTo>
                  <a:pt x="8955666" y="299281"/>
                  <a:pt x="8898373" y="313148"/>
                  <a:pt x="8891721" y="302058"/>
                </a:cubicBezTo>
                <a:close/>
                <a:moveTo>
                  <a:pt x="10374883" y="207860"/>
                </a:moveTo>
                <a:lnTo>
                  <a:pt x="10374507" y="208370"/>
                </a:lnTo>
                <a:lnTo>
                  <a:pt x="10373221" y="208360"/>
                </a:lnTo>
                <a:close/>
                <a:moveTo>
                  <a:pt x="10817148" y="128293"/>
                </a:moveTo>
                <a:cubicBezTo>
                  <a:pt x="10812868" y="127944"/>
                  <a:pt x="10807846" y="129852"/>
                  <a:pt x="10806360" y="134364"/>
                </a:cubicBezTo>
                <a:cubicBezTo>
                  <a:pt x="10813012" y="145453"/>
                  <a:pt x="10817341" y="130465"/>
                  <a:pt x="10823477" y="135760"/>
                </a:cubicBezTo>
                <a:cubicBezTo>
                  <a:pt x="10824963" y="131247"/>
                  <a:pt x="10821427" y="128642"/>
                  <a:pt x="10817148" y="128293"/>
                </a:cubicBezTo>
                <a:close/>
                <a:moveTo>
                  <a:pt x="10880075" y="127979"/>
                </a:moveTo>
                <a:cubicBezTo>
                  <a:pt x="10871168" y="129320"/>
                  <a:pt x="10862458" y="138857"/>
                  <a:pt x="10854222" y="141781"/>
                </a:cubicBezTo>
                <a:cubicBezTo>
                  <a:pt x="10865978" y="146575"/>
                  <a:pt x="10878575" y="139611"/>
                  <a:pt x="10889039" y="129918"/>
                </a:cubicBezTo>
                <a:cubicBezTo>
                  <a:pt x="10886036" y="127995"/>
                  <a:pt x="10883044" y="127531"/>
                  <a:pt x="10880075" y="127979"/>
                </a:cubicBezTo>
                <a:close/>
                <a:moveTo>
                  <a:pt x="10926373" y="125130"/>
                </a:moveTo>
                <a:cubicBezTo>
                  <a:pt x="10923094" y="125422"/>
                  <a:pt x="10919945" y="127164"/>
                  <a:pt x="10917394" y="130312"/>
                </a:cubicBezTo>
                <a:cubicBezTo>
                  <a:pt x="10923788" y="138502"/>
                  <a:pt x="10931023" y="134937"/>
                  <a:pt x="10936126" y="128642"/>
                </a:cubicBezTo>
                <a:cubicBezTo>
                  <a:pt x="10933058" y="125995"/>
                  <a:pt x="10929651" y="124838"/>
                  <a:pt x="10926373" y="125130"/>
                </a:cubicBezTo>
                <a:close/>
                <a:moveTo>
                  <a:pt x="11349985" y="119964"/>
                </a:moveTo>
                <a:cubicBezTo>
                  <a:pt x="11343393" y="122467"/>
                  <a:pt x="11337192" y="132330"/>
                  <a:pt x="11338984" y="136550"/>
                </a:cubicBezTo>
                <a:cubicBezTo>
                  <a:pt x="11344603" y="136049"/>
                  <a:pt x="11357200" y="129086"/>
                  <a:pt x="11356425" y="120395"/>
                </a:cubicBezTo>
                <a:cubicBezTo>
                  <a:pt x="11354423" y="119112"/>
                  <a:pt x="11352182" y="119129"/>
                  <a:pt x="11349985" y="119964"/>
                </a:cubicBezTo>
                <a:close/>
                <a:moveTo>
                  <a:pt x="10949628" y="89473"/>
                </a:moveTo>
                <a:cubicBezTo>
                  <a:pt x="10899372" y="161123"/>
                  <a:pt x="10959252" y="91535"/>
                  <a:pt x="10989933" y="118007"/>
                </a:cubicBezTo>
                <a:cubicBezTo>
                  <a:pt x="11013573" y="86695"/>
                  <a:pt x="10956279" y="100562"/>
                  <a:pt x="10949628" y="89473"/>
                </a:cubicBezTo>
                <a:close/>
                <a:moveTo>
                  <a:pt x="11264419" y="40"/>
                </a:moveTo>
                <a:cubicBezTo>
                  <a:pt x="11278038" y="-1488"/>
                  <a:pt x="11228304" y="41276"/>
                  <a:pt x="11218008" y="71398"/>
                </a:cubicBezTo>
                <a:cubicBezTo>
                  <a:pt x="11299648" y="140056"/>
                  <a:pt x="11419668" y="3780"/>
                  <a:pt x="11509640" y="60013"/>
                </a:cubicBezTo>
                <a:cubicBezTo>
                  <a:pt x="11510409" y="153400"/>
                  <a:pt x="11287245" y="170365"/>
                  <a:pt x="11234148" y="210144"/>
                </a:cubicBezTo>
                <a:cubicBezTo>
                  <a:pt x="11195652" y="201891"/>
                  <a:pt x="11072017" y="297603"/>
                  <a:pt x="10968927" y="327232"/>
                </a:cubicBezTo>
                <a:cubicBezTo>
                  <a:pt x="10966537" y="321605"/>
                  <a:pt x="11063229" y="368479"/>
                  <a:pt x="11049923" y="346299"/>
                </a:cubicBezTo>
                <a:cubicBezTo>
                  <a:pt x="11099467" y="330202"/>
                  <a:pt x="11185632" y="322524"/>
                  <a:pt x="11248090" y="366606"/>
                </a:cubicBezTo>
                <a:cubicBezTo>
                  <a:pt x="11174646" y="411118"/>
                  <a:pt x="10955744" y="433545"/>
                  <a:pt x="11022271" y="459742"/>
                </a:cubicBezTo>
                <a:cubicBezTo>
                  <a:pt x="10908069" y="534169"/>
                  <a:pt x="10959550" y="497456"/>
                  <a:pt x="10954513" y="483303"/>
                </a:cubicBezTo>
                <a:cubicBezTo>
                  <a:pt x="10954513" y="483303"/>
                  <a:pt x="10867700" y="526085"/>
                  <a:pt x="10869249" y="543470"/>
                </a:cubicBezTo>
                <a:cubicBezTo>
                  <a:pt x="10885008" y="550827"/>
                  <a:pt x="10886755" y="506863"/>
                  <a:pt x="10903290" y="522913"/>
                </a:cubicBezTo>
                <a:cubicBezTo>
                  <a:pt x="10900060" y="529042"/>
                  <a:pt x="10880679" y="565815"/>
                  <a:pt x="10892952" y="576404"/>
                </a:cubicBezTo>
                <a:cubicBezTo>
                  <a:pt x="10951282" y="489431"/>
                  <a:pt x="11088026" y="477247"/>
                  <a:pt x="11169154" y="455415"/>
                </a:cubicBezTo>
                <a:cubicBezTo>
                  <a:pt x="11106559" y="536924"/>
                  <a:pt x="11207909" y="466564"/>
                  <a:pt x="11254155" y="477045"/>
                </a:cubicBezTo>
                <a:cubicBezTo>
                  <a:pt x="11230063" y="482113"/>
                  <a:pt x="11228963" y="490972"/>
                  <a:pt x="11250602" y="500725"/>
                </a:cubicBezTo>
                <a:cubicBezTo>
                  <a:pt x="11230189" y="525908"/>
                  <a:pt x="10930214" y="719108"/>
                  <a:pt x="10927307" y="707685"/>
                </a:cubicBezTo>
                <a:cubicBezTo>
                  <a:pt x="11052883" y="819155"/>
                  <a:pt x="11442750" y="717013"/>
                  <a:pt x="11634359" y="675305"/>
                </a:cubicBezTo>
                <a:lnTo>
                  <a:pt x="11662035" y="669910"/>
                </a:lnTo>
                <a:lnTo>
                  <a:pt x="11653450" y="678023"/>
                </a:lnTo>
                <a:cubicBezTo>
                  <a:pt x="11663266" y="703433"/>
                  <a:pt x="11923055" y="694885"/>
                  <a:pt x="11840311" y="719781"/>
                </a:cubicBezTo>
                <a:cubicBezTo>
                  <a:pt x="11855005" y="725773"/>
                  <a:pt x="11841490" y="727708"/>
                  <a:pt x="11822758" y="729377"/>
                </a:cubicBezTo>
                <a:lnTo>
                  <a:pt x="11798890" y="731654"/>
                </a:lnTo>
                <a:lnTo>
                  <a:pt x="11795613" y="726685"/>
                </a:lnTo>
                <a:lnTo>
                  <a:pt x="11798167" y="731722"/>
                </a:lnTo>
                <a:lnTo>
                  <a:pt x="11793624" y="732155"/>
                </a:lnTo>
                <a:cubicBezTo>
                  <a:pt x="11784524" y="733332"/>
                  <a:pt x="11776995" y="734916"/>
                  <a:pt x="11773911" y="737381"/>
                </a:cubicBezTo>
                <a:cubicBezTo>
                  <a:pt x="11790220" y="740308"/>
                  <a:pt x="11800183" y="740880"/>
                  <a:pt x="11803799" y="739097"/>
                </a:cubicBezTo>
                <a:lnTo>
                  <a:pt x="11801819" y="736094"/>
                </a:lnTo>
                <a:lnTo>
                  <a:pt x="11808385" y="737595"/>
                </a:lnTo>
                <a:cubicBezTo>
                  <a:pt x="11815038" y="738096"/>
                  <a:pt x="11824065" y="738752"/>
                  <a:pt x="11835400" y="749424"/>
                </a:cubicBezTo>
                <a:cubicBezTo>
                  <a:pt x="11807562" y="754825"/>
                  <a:pt x="11811566" y="757389"/>
                  <a:pt x="11844184" y="763244"/>
                </a:cubicBezTo>
                <a:cubicBezTo>
                  <a:pt x="11829518" y="831722"/>
                  <a:pt x="11659251" y="870258"/>
                  <a:pt x="11605054" y="918895"/>
                </a:cubicBezTo>
                <a:cubicBezTo>
                  <a:pt x="11640065" y="930378"/>
                  <a:pt x="11621139" y="908699"/>
                  <a:pt x="11660346" y="946093"/>
                </a:cubicBezTo>
                <a:cubicBezTo>
                  <a:pt x="11589032" y="993334"/>
                  <a:pt x="11419674" y="999665"/>
                  <a:pt x="11418701" y="1052320"/>
                </a:cubicBezTo>
                <a:cubicBezTo>
                  <a:pt x="11364446" y="1036711"/>
                  <a:pt x="11319550" y="1104964"/>
                  <a:pt x="11267167" y="1089188"/>
                </a:cubicBezTo>
                <a:cubicBezTo>
                  <a:pt x="11285575" y="1105071"/>
                  <a:pt x="11302949" y="1109362"/>
                  <a:pt x="11320906" y="1099001"/>
                </a:cubicBezTo>
                <a:lnTo>
                  <a:pt x="11252441" y="1140256"/>
                </a:lnTo>
                <a:lnTo>
                  <a:pt x="11215628" y="1143634"/>
                </a:lnTo>
                <a:cubicBezTo>
                  <a:pt x="11060109" y="1158793"/>
                  <a:pt x="10888171" y="1178906"/>
                  <a:pt x="10772722" y="1204252"/>
                </a:cubicBezTo>
                <a:lnTo>
                  <a:pt x="10721781" y="1218953"/>
                </a:lnTo>
                <a:lnTo>
                  <a:pt x="10672222" y="1223846"/>
                </a:lnTo>
                <a:lnTo>
                  <a:pt x="10619469" y="1233863"/>
                </a:lnTo>
                <a:lnTo>
                  <a:pt x="10608262" y="1229814"/>
                </a:lnTo>
                <a:cubicBezTo>
                  <a:pt x="10606085" y="1229893"/>
                  <a:pt x="10605563" y="1231320"/>
                  <a:pt x="10606192" y="1233563"/>
                </a:cubicBezTo>
                <a:lnTo>
                  <a:pt x="10607615" y="1236114"/>
                </a:lnTo>
                <a:lnTo>
                  <a:pt x="10583970" y="1240602"/>
                </a:lnTo>
                <a:lnTo>
                  <a:pt x="10613708" y="1245044"/>
                </a:lnTo>
                <a:lnTo>
                  <a:pt x="10620520" y="1252229"/>
                </a:lnTo>
                <a:lnTo>
                  <a:pt x="10451161" y="1293279"/>
                </a:lnTo>
                <a:lnTo>
                  <a:pt x="10391870" y="1314628"/>
                </a:lnTo>
                <a:lnTo>
                  <a:pt x="10341028" y="1324312"/>
                </a:lnTo>
                <a:cubicBezTo>
                  <a:pt x="10299034" y="1332434"/>
                  <a:pt x="10264364" y="1340635"/>
                  <a:pt x="10237428" y="1356178"/>
                </a:cubicBezTo>
                <a:cubicBezTo>
                  <a:pt x="10189764" y="1287412"/>
                  <a:pt x="10107856" y="1385247"/>
                  <a:pt x="10104758" y="1350477"/>
                </a:cubicBezTo>
                <a:cubicBezTo>
                  <a:pt x="10084993" y="1340556"/>
                  <a:pt x="10071300" y="1356379"/>
                  <a:pt x="10055730" y="1372369"/>
                </a:cubicBezTo>
                <a:lnTo>
                  <a:pt x="10058910" y="1364539"/>
                </a:lnTo>
                <a:lnTo>
                  <a:pt x="10069683" y="1359444"/>
                </a:lnTo>
                <a:lnTo>
                  <a:pt x="10060674" y="1357808"/>
                </a:lnTo>
                <a:lnTo>
                  <a:pt x="10059692" y="1354583"/>
                </a:lnTo>
                <a:lnTo>
                  <a:pt x="10054606" y="1357235"/>
                </a:lnTo>
                <a:lnTo>
                  <a:pt x="10026402" y="1364031"/>
                </a:lnTo>
                <a:cubicBezTo>
                  <a:pt x="9955318" y="1385696"/>
                  <a:pt x="9821549" y="1445806"/>
                  <a:pt x="9811571" y="1429172"/>
                </a:cubicBezTo>
                <a:cubicBezTo>
                  <a:pt x="9774623" y="1438305"/>
                  <a:pt x="9693945" y="1486382"/>
                  <a:pt x="9667979" y="1491615"/>
                </a:cubicBezTo>
                <a:cubicBezTo>
                  <a:pt x="9679735" y="1496409"/>
                  <a:pt x="9680510" y="1505101"/>
                  <a:pt x="9668172" y="1514962"/>
                </a:cubicBezTo>
                <a:cubicBezTo>
                  <a:pt x="9686321" y="1527947"/>
                  <a:pt x="9702921" y="1523548"/>
                  <a:pt x="9718231" y="1504661"/>
                </a:cubicBezTo>
                <a:cubicBezTo>
                  <a:pt x="9690421" y="1542184"/>
                  <a:pt x="9958625" y="1433408"/>
                  <a:pt x="10096264" y="1378979"/>
                </a:cubicBezTo>
                <a:lnTo>
                  <a:pt x="10138340" y="1362621"/>
                </a:lnTo>
                <a:lnTo>
                  <a:pt x="10153352" y="1379156"/>
                </a:lnTo>
                <a:cubicBezTo>
                  <a:pt x="10161659" y="1382449"/>
                  <a:pt x="10172797" y="1383544"/>
                  <a:pt x="10185804" y="1383002"/>
                </a:cubicBezTo>
                <a:lnTo>
                  <a:pt x="10247902" y="1370653"/>
                </a:lnTo>
                <a:lnTo>
                  <a:pt x="10102039" y="1447096"/>
                </a:lnTo>
                <a:cubicBezTo>
                  <a:pt x="10120511" y="1442528"/>
                  <a:pt x="10274179" y="1408391"/>
                  <a:pt x="10301693" y="1420542"/>
                </a:cubicBezTo>
                <a:cubicBezTo>
                  <a:pt x="10278892" y="1440097"/>
                  <a:pt x="10255058" y="1448063"/>
                  <a:pt x="10230706" y="1450233"/>
                </a:cubicBezTo>
                <a:lnTo>
                  <a:pt x="10250223" y="1469327"/>
                </a:lnTo>
                <a:lnTo>
                  <a:pt x="10243686" y="1473433"/>
                </a:lnTo>
                <a:cubicBezTo>
                  <a:pt x="10221059" y="1489788"/>
                  <a:pt x="10230563" y="1491679"/>
                  <a:pt x="10244388" y="1489900"/>
                </a:cubicBezTo>
                <a:lnTo>
                  <a:pt x="10262950" y="1486025"/>
                </a:lnTo>
                <a:lnTo>
                  <a:pt x="10256798" y="1488793"/>
                </a:lnTo>
                <a:lnTo>
                  <a:pt x="10268072" y="1485264"/>
                </a:lnTo>
                <a:lnTo>
                  <a:pt x="10274684" y="1490069"/>
                </a:lnTo>
                <a:lnTo>
                  <a:pt x="10240237" y="1492642"/>
                </a:lnTo>
                <a:cubicBezTo>
                  <a:pt x="10229363" y="1493429"/>
                  <a:pt x="10221401" y="1494138"/>
                  <a:pt x="10219593" y="1495029"/>
                </a:cubicBezTo>
                <a:lnTo>
                  <a:pt x="10237189" y="1507549"/>
                </a:lnTo>
                <a:lnTo>
                  <a:pt x="10233227" y="1512296"/>
                </a:lnTo>
                <a:cubicBezTo>
                  <a:pt x="10220080" y="1525652"/>
                  <a:pt x="10191653" y="1552278"/>
                  <a:pt x="10199888" y="1549353"/>
                </a:cubicBezTo>
                <a:cubicBezTo>
                  <a:pt x="10345547" y="1510090"/>
                  <a:pt x="10733678" y="1522232"/>
                  <a:pt x="10848853" y="1395149"/>
                </a:cubicBezTo>
                <a:cubicBezTo>
                  <a:pt x="10851758" y="1406572"/>
                  <a:pt x="10837806" y="1419497"/>
                  <a:pt x="10839097" y="1433985"/>
                </a:cubicBezTo>
                <a:cubicBezTo>
                  <a:pt x="10940892" y="1474562"/>
                  <a:pt x="10891094" y="1403066"/>
                  <a:pt x="10967312" y="1410877"/>
                </a:cubicBezTo>
                <a:cubicBezTo>
                  <a:pt x="10921516" y="1426640"/>
                  <a:pt x="10942895" y="1433496"/>
                  <a:pt x="10928875" y="1466871"/>
                </a:cubicBezTo>
                <a:cubicBezTo>
                  <a:pt x="10953487" y="1467598"/>
                  <a:pt x="11236533" y="1381046"/>
                  <a:pt x="11244410" y="1427072"/>
                </a:cubicBezTo>
                <a:cubicBezTo>
                  <a:pt x="11203717" y="1436538"/>
                  <a:pt x="11197515" y="1451694"/>
                  <a:pt x="11223933" y="1472704"/>
                </a:cubicBezTo>
                <a:cubicBezTo>
                  <a:pt x="11234204" y="1439663"/>
                  <a:pt x="11268822" y="1489147"/>
                  <a:pt x="11296662" y="1483746"/>
                </a:cubicBezTo>
                <a:cubicBezTo>
                  <a:pt x="11286052" y="1497103"/>
                  <a:pt x="11274615" y="1502503"/>
                  <a:pt x="11264386" y="1503917"/>
                </a:cubicBezTo>
                <a:lnTo>
                  <a:pt x="11239698" y="1500219"/>
                </a:lnTo>
                <a:lnTo>
                  <a:pt x="11233796" y="1496330"/>
                </a:lnTo>
                <a:cubicBezTo>
                  <a:pt x="11231050" y="1494977"/>
                  <a:pt x="11233583" y="1497581"/>
                  <a:pt x="11239360" y="1500169"/>
                </a:cubicBezTo>
                <a:lnTo>
                  <a:pt x="11239698" y="1500219"/>
                </a:lnTo>
                <a:lnTo>
                  <a:pt x="11242128" y="1501822"/>
                </a:lnTo>
                <a:cubicBezTo>
                  <a:pt x="11246395" y="1504971"/>
                  <a:pt x="11252237" y="1509609"/>
                  <a:pt x="11259907" y="1516227"/>
                </a:cubicBezTo>
                <a:cubicBezTo>
                  <a:pt x="11257578" y="1574843"/>
                  <a:pt x="10769325" y="1667999"/>
                  <a:pt x="10769325" y="1667999"/>
                </a:cubicBezTo>
                <a:cubicBezTo>
                  <a:pt x="10795675" y="1709459"/>
                  <a:pt x="10953735" y="1639884"/>
                  <a:pt x="10990100" y="1645406"/>
                </a:cubicBezTo>
                <a:cubicBezTo>
                  <a:pt x="10986029" y="1663291"/>
                  <a:pt x="10897666" y="1688688"/>
                  <a:pt x="10890431" y="1692254"/>
                </a:cubicBezTo>
                <a:cubicBezTo>
                  <a:pt x="10897600" y="1709137"/>
                  <a:pt x="10993325" y="1723971"/>
                  <a:pt x="11001851" y="1734894"/>
                </a:cubicBezTo>
                <a:lnTo>
                  <a:pt x="10995811" y="1742812"/>
                </a:lnTo>
                <a:lnTo>
                  <a:pt x="10993681" y="1742878"/>
                </a:lnTo>
                <a:cubicBezTo>
                  <a:pt x="10988063" y="1743058"/>
                  <a:pt x="10983699" y="1743082"/>
                  <a:pt x="10981761" y="1742525"/>
                </a:cubicBezTo>
                <a:cubicBezTo>
                  <a:pt x="10985347" y="1750968"/>
                  <a:pt x="10989496" y="1749867"/>
                  <a:pt x="10993186" y="1746253"/>
                </a:cubicBezTo>
                <a:lnTo>
                  <a:pt x="10995811" y="1742812"/>
                </a:lnTo>
                <a:lnTo>
                  <a:pt x="11013127" y="1742285"/>
                </a:lnTo>
                <a:cubicBezTo>
                  <a:pt x="11027041" y="1742141"/>
                  <a:pt x="11041284" y="1743062"/>
                  <a:pt x="11046482" y="1748439"/>
                </a:cubicBezTo>
                <a:cubicBezTo>
                  <a:pt x="11046741" y="1751337"/>
                  <a:pt x="11014765" y="1795073"/>
                  <a:pt x="11020901" y="1800368"/>
                </a:cubicBezTo>
                <a:cubicBezTo>
                  <a:pt x="11041507" y="1798532"/>
                  <a:pt x="11061336" y="1788002"/>
                  <a:pt x="11080650" y="1771679"/>
                </a:cubicBezTo>
                <a:cubicBezTo>
                  <a:pt x="11060399" y="1788086"/>
                  <a:pt x="11088965" y="1785540"/>
                  <a:pt x="11123425" y="1780279"/>
                </a:cubicBezTo>
                <a:lnTo>
                  <a:pt x="11164268" y="1773923"/>
                </a:lnTo>
                <a:lnTo>
                  <a:pt x="11160290" y="1796708"/>
                </a:lnTo>
                <a:cubicBezTo>
                  <a:pt x="11367503" y="1749037"/>
                  <a:pt x="11244583" y="1789196"/>
                  <a:pt x="11223589" y="1829034"/>
                </a:cubicBezTo>
                <a:cubicBezTo>
                  <a:pt x="11286173" y="1916913"/>
                  <a:pt x="11417815" y="1826329"/>
                  <a:pt x="11493512" y="1913038"/>
                </a:cubicBezTo>
                <a:cubicBezTo>
                  <a:pt x="11478198" y="2016620"/>
                  <a:pt x="11049697" y="1996394"/>
                  <a:pt x="10961142" y="1998445"/>
                </a:cubicBezTo>
                <a:cubicBezTo>
                  <a:pt x="10959011" y="1995714"/>
                  <a:pt x="11037745" y="2052948"/>
                  <a:pt x="11032707" y="2038795"/>
                </a:cubicBezTo>
                <a:cubicBezTo>
                  <a:pt x="11076049" y="2037853"/>
                  <a:pt x="11163182" y="2062214"/>
                  <a:pt x="11210070" y="2122287"/>
                </a:cubicBezTo>
                <a:cubicBezTo>
                  <a:pt x="11138050" y="2140387"/>
                  <a:pt x="10938077" y="2099796"/>
                  <a:pt x="10994656" y="2141483"/>
                </a:cubicBezTo>
                <a:cubicBezTo>
                  <a:pt x="10883233" y="2183537"/>
                  <a:pt x="10934133" y="2161479"/>
                  <a:pt x="10930968" y="2147158"/>
                </a:cubicBezTo>
                <a:cubicBezTo>
                  <a:pt x="10930031" y="2147242"/>
                  <a:pt x="10909217" y="2152017"/>
                  <a:pt x="10888595" y="2158965"/>
                </a:cubicBezTo>
                <a:lnTo>
                  <a:pt x="10871360" y="2166119"/>
                </a:lnTo>
                <a:lnTo>
                  <a:pt x="10871293" y="2166074"/>
                </a:lnTo>
                <a:lnTo>
                  <a:pt x="10871160" y="2166203"/>
                </a:lnTo>
                <a:lnTo>
                  <a:pt x="10860318" y="2170703"/>
                </a:lnTo>
                <a:cubicBezTo>
                  <a:pt x="10852613" y="2174948"/>
                  <a:pt x="10847466" y="2179423"/>
                  <a:pt x="10847385" y="2183810"/>
                </a:cubicBezTo>
                <a:cubicBezTo>
                  <a:pt x="10853520" y="2189105"/>
                  <a:pt x="10858431" y="2180637"/>
                  <a:pt x="10863468" y="2173616"/>
                </a:cubicBezTo>
                <a:lnTo>
                  <a:pt x="10871160" y="2166203"/>
                </a:lnTo>
                <a:lnTo>
                  <a:pt x="10871360" y="2166119"/>
                </a:lnTo>
                <a:lnTo>
                  <a:pt x="10880327" y="2172113"/>
                </a:lnTo>
                <a:cubicBezTo>
                  <a:pt x="10878970" y="2178076"/>
                  <a:pt x="10855070" y="2206490"/>
                  <a:pt x="10865727" y="2220142"/>
                </a:cubicBezTo>
                <a:cubicBezTo>
                  <a:pt x="10877806" y="2207383"/>
                  <a:pt x="10892210" y="2199530"/>
                  <a:pt x="10904870" y="2193290"/>
                </a:cubicBezTo>
                <a:lnTo>
                  <a:pt x="10911262" y="2189466"/>
                </a:lnTo>
                <a:lnTo>
                  <a:pt x="10912880" y="2198418"/>
                </a:lnTo>
                <a:cubicBezTo>
                  <a:pt x="10970173" y="2184551"/>
                  <a:pt x="11056081" y="2173975"/>
                  <a:pt x="11130168" y="2179055"/>
                </a:cubicBezTo>
                <a:cubicBezTo>
                  <a:pt x="11063634" y="2237552"/>
                  <a:pt x="11160331" y="2199731"/>
                  <a:pt x="11202508" y="2228099"/>
                </a:cubicBezTo>
                <a:cubicBezTo>
                  <a:pt x="11181386" y="2224139"/>
                  <a:pt x="11178416" y="2233165"/>
                  <a:pt x="11196822" y="2249047"/>
                </a:cubicBezTo>
                <a:cubicBezTo>
                  <a:pt x="11020866" y="2393228"/>
                  <a:pt x="10691319" y="2381708"/>
                  <a:pt x="10543274" y="2415345"/>
                </a:cubicBezTo>
                <a:cubicBezTo>
                  <a:pt x="10369519" y="2457112"/>
                  <a:pt x="9971880" y="2656092"/>
                  <a:pt x="9816668" y="2588151"/>
                </a:cubicBezTo>
                <a:cubicBezTo>
                  <a:pt x="9847481" y="2573722"/>
                  <a:pt x="9855490" y="2578850"/>
                  <a:pt x="9889789" y="2561191"/>
                </a:cubicBezTo>
                <a:cubicBezTo>
                  <a:pt x="9870025" y="2551270"/>
                  <a:pt x="9875128" y="2544975"/>
                  <a:pt x="9902968" y="2539573"/>
                </a:cubicBezTo>
                <a:cubicBezTo>
                  <a:pt x="9723527" y="2602292"/>
                  <a:pt x="9613269" y="2615037"/>
                  <a:pt x="9490413" y="2634746"/>
                </a:cubicBezTo>
                <a:cubicBezTo>
                  <a:pt x="8958559" y="2725947"/>
                  <a:pt x="8419598" y="2864509"/>
                  <a:pt x="7884833" y="3028982"/>
                </a:cubicBezTo>
                <a:cubicBezTo>
                  <a:pt x="7365264" y="3189180"/>
                  <a:pt x="6786507" y="3364510"/>
                  <a:pt x="6245571" y="3535237"/>
                </a:cubicBezTo>
                <a:lnTo>
                  <a:pt x="5741751" y="3696984"/>
                </a:lnTo>
                <a:lnTo>
                  <a:pt x="5744417" y="3692835"/>
                </a:lnTo>
                <a:cubicBezTo>
                  <a:pt x="5740540" y="3691720"/>
                  <a:pt x="5736197" y="3690647"/>
                  <a:pt x="5732281" y="3691726"/>
                </a:cubicBezTo>
                <a:lnTo>
                  <a:pt x="5723190" y="3702943"/>
                </a:lnTo>
                <a:lnTo>
                  <a:pt x="5720838" y="3703697"/>
                </a:lnTo>
                <a:cubicBezTo>
                  <a:pt x="5710055" y="3646249"/>
                  <a:pt x="5241170" y="3872023"/>
                  <a:pt x="5155202" y="3818352"/>
                </a:cubicBezTo>
                <a:cubicBezTo>
                  <a:pt x="5186079" y="3783476"/>
                  <a:pt x="5326116" y="3744713"/>
                  <a:pt x="5322113" y="3742149"/>
                </a:cubicBezTo>
                <a:cubicBezTo>
                  <a:pt x="5347919" y="3703344"/>
                  <a:pt x="5502621" y="3638450"/>
                  <a:pt x="5657716" y="3585932"/>
                </a:cubicBezTo>
                <a:lnTo>
                  <a:pt x="5733092" y="3561903"/>
                </a:lnTo>
                <a:lnTo>
                  <a:pt x="5753090" y="3561735"/>
                </a:lnTo>
                <a:cubicBezTo>
                  <a:pt x="5785432" y="3557212"/>
                  <a:pt x="5822575" y="3544957"/>
                  <a:pt x="5860174" y="3529925"/>
                </a:cubicBezTo>
                <a:lnTo>
                  <a:pt x="5884517" y="3519180"/>
                </a:lnTo>
                <a:lnTo>
                  <a:pt x="5953138" y="3504882"/>
                </a:lnTo>
                <a:cubicBezTo>
                  <a:pt x="5973989" y="3501803"/>
                  <a:pt x="5988843" y="3501301"/>
                  <a:pt x="5995690" y="3503977"/>
                </a:cubicBezTo>
                <a:cubicBezTo>
                  <a:pt x="5989487" y="3519132"/>
                  <a:pt x="5980896" y="3528658"/>
                  <a:pt x="5969916" y="3532558"/>
                </a:cubicBezTo>
                <a:cubicBezTo>
                  <a:pt x="5975535" y="3532057"/>
                  <a:pt x="6081404" y="3470054"/>
                  <a:pt x="6081663" y="3472950"/>
                </a:cubicBezTo>
                <a:cubicBezTo>
                  <a:pt x="6189658" y="3498374"/>
                  <a:pt x="6567988" y="3231021"/>
                  <a:pt x="6630829" y="3321797"/>
                </a:cubicBezTo>
                <a:cubicBezTo>
                  <a:pt x="6840560" y="3323553"/>
                  <a:pt x="7180388" y="3132642"/>
                  <a:pt x="7395160" y="3063856"/>
                </a:cubicBezTo>
                <a:cubicBezTo>
                  <a:pt x="7433255" y="3051701"/>
                  <a:pt x="7491844" y="3024575"/>
                  <a:pt x="7560398" y="2992045"/>
                </a:cubicBezTo>
                <a:lnTo>
                  <a:pt x="7607812" y="2969572"/>
                </a:lnTo>
                <a:lnTo>
                  <a:pt x="7635377" y="2961134"/>
                </a:lnTo>
                <a:cubicBezTo>
                  <a:pt x="7810766" y="2908907"/>
                  <a:pt x="7986235" y="2858591"/>
                  <a:pt x="8161879" y="2811543"/>
                </a:cubicBezTo>
                <a:cubicBezTo>
                  <a:pt x="8078116" y="2758773"/>
                  <a:pt x="7859079" y="2851531"/>
                  <a:pt x="7669379" y="2940391"/>
                </a:cubicBezTo>
                <a:lnTo>
                  <a:pt x="7607812" y="2969572"/>
                </a:lnTo>
                <a:lnTo>
                  <a:pt x="7109363" y="3122180"/>
                </a:lnTo>
                <a:cubicBezTo>
                  <a:pt x="6758729" y="3231548"/>
                  <a:pt x="6408053" y="3343111"/>
                  <a:pt x="6056602" y="3445980"/>
                </a:cubicBezTo>
                <a:cubicBezTo>
                  <a:pt x="6034512" y="3452330"/>
                  <a:pt x="6004206" y="3465799"/>
                  <a:pt x="5970021" y="3481440"/>
                </a:cubicBezTo>
                <a:lnTo>
                  <a:pt x="5932753" y="3497889"/>
                </a:lnTo>
                <a:lnTo>
                  <a:pt x="5912180" y="3496450"/>
                </a:lnTo>
                <a:cubicBezTo>
                  <a:pt x="5905423" y="3497418"/>
                  <a:pt x="5900063" y="3500816"/>
                  <a:pt x="5899899" y="3509592"/>
                </a:cubicBezTo>
                <a:cubicBezTo>
                  <a:pt x="5905260" y="3506194"/>
                  <a:pt x="5910880" y="3505693"/>
                  <a:pt x="5916469" y="3504830"/>
                </a:cubicBezTo>
                <a:lnTo>
                  <a:pt x="5930300" y="3498973"/>
                </a:lnTo>
                <a:lnTo>
                  <a:pt x="5884517" y="3519180"/>
                </a:lnTo>
                <a:lnTo>
                  <a:pt x="5874595" y="3521247"/>
                </a:lnTo>
                <a:cubicBezTo>
                  <a:pt x="5843756" y="3528878"/>
                  <a:pt x="5808920" y="3538486"/>
                  <a:pt x="5772106" y="3549466"/>
                </a:cubicBezTo>
                <a:lnTo>
                  <a:pt x="5733092" y="3561903"/>
                </a:lnTo>
                <a:lnTo>
                  <a:pt x="5708716" y="3562109"/>
                </a:lnTo>
                <a:lnTo>
                  <a:pt x="5697646" y="3557235"/>
                </a:lnTo>
                <a:lnTo>
                  <a:pt x="5701536" y="3550632"/>
                </a:lnTo>
                <a:cubicBezTo>
                  <a:pt x="5697659" y="3549517"/>
                  <a:pt x="5693042" y="3550659"/>
                  <a:pt x="5689490" y="3553166"/>
                </a:cubicBezTo>
                <a:lnTo>
                  <a:pt x="5689286" y="3553553"/>
                </a:lnTo>
                <a:lnTo>
                  <a:pt x="5674796" y="3547174"/>
                </a:lnTo>
                <a:cubicBezTo>
                  <a:pt x="5646307" y="3587679"/>
                  <a:pt x="5377148" y="3681755"/>
                  <a:pt x="5349956" y="3652054"/>
                </a:cubicBezTo>
                <a:cubicBezTo>
                  <a:pt x="5371983" y="3623806"/>
                  <a:pt x="5432508" y="3603810"/>
                  <a:pt x="5381158" y="3599624"/>
                </a:cubicBezTo>
                <a:cubicBezTo>
                  <a:pt x="5387745" y="3631163"/>
                  <a:pt x="5282972" y="3684307"/>
                  <a:pt x="5262176" y="3662795"/>
                </a:cubicBezTo>
                <a:cubicBezTo>
                  <a:pt x="5320550" y="3666355"/>
                  <a:pt x="5223675" y="3655823"/>
                  <a:pt x="5188237" y="3667331"/>
                </a:cubicBezTo>
                <a:lnTo>
                  <a:pt x="5177337" y="3674625"/>
                </a:lnTo>
                <a:lnTo>
                  <a:pt x="5174637" y="3660376"/>
                </a:lnTo>
                <a:lnTo>
                  <a:pt x="5174520" y="3659056"/>
                </a:lnTo>
                <a:lnTo>
                  <a:pt x="5180395" y="3658767"/>
                </a:lnTo>
                <a:cubicBezTo>
                  <a:pt x="5182810" y="3656727"/>
                  <a:pt x="5184894" y="3653621"/>
                  <a:pt x="5187573" y="3651921"/>
                </a:cubicBezTo>
                <a:cubicBezTo>
                  <a:pt x="5186635" y="3652005"/>
                  <a:pt x="5184101" y="3650040"/>
                  <a:pt x="5181025" y="3649949"/>
                </a:cubicBezTo>
                <a:lnTo>
                  <a:pt x="5174278" y="3656334"/>
                </a:lnTo>
                <a:lnTo>
                  <a:pt x="5172733" y="3639005"/>
                </a:lnTo>
                <a:cubicBezTo>
                  <a:pt x="5172837" y="3633521"/>
                  <a:pt x="5173865" y="3630508"/>
                  <a:pt x="5176401" y="3632472"/>
                </a:cubicBezTo>
                <a:cubicBezTo>
                  <a:pt x="5165094" y="3653924"/>
                  <a:pt x="5159476" y="3654425"/>
                  <a:pt x="5153663" y="3631580"/>
                </a:cubicBezTo>
                <a:cubicBezTo>
                  <a:pt x="5108709" y="3635586"/>
                  <a:pt x="5170972" y="3656321"/>
                  <a:pt x="5161091" y="3651359"/>
                </a:cubicBezTo>
                <a:cubicBezTo>
                  <a:pt x="5151143" y="3666850"/>
                  <a:pt x="5141326" y="3641440"/>
                  <a:pt x="5133767" y="3662556"/>
                </a:cubicBezTo>
                <a:cubicBezTo>
                  <a:pt x="5157535" y="3675041"/>
                  <a:pt x="5146556" y="3678939"/>
                  <a:pt x="5099210" y="3677317"/>
                </a:cubicBezTo>
                <a:cubicBezTo>
                  <a:pt x="5219613" y="3587736"/>
                  <a:pt x="5012464" y="3699650"/>
                  <a:pt x="5012464" y="3699650"/>
                </a:cubicBezTo>
                <a:cubicBezTo>
                  <a:pt x="5064462" y="3668732"/>
                  <a:pt x="4958463" y="3686940"/>
                  <a:pt x="4915831" y="3717023"/>
                </a:cubicBezTo>
                <a:cubicBezTo>
                  <a:pt x="4912637" y="3670580"/>
                  <a:pt x="4902463" y="3672947"/>
                  <a:pt x="4888537" y="3688790"/>
                </a:cubicBezTo>
                <a:lnTo>
                  <a:pt x="4878961" y="3700890"/>
                </a:lnTo>
                <a:lnTo>
                  <a:pt x="4877405" y="3698954"/>
                </a:lnTo>
                <a:cubicBezTo>
                  <a:pt x="4876141" y="3698017"/>
                  <a:pt x="4876512" y="3699536"/>
                  <a:pt x="4877659" y="3701806"/>
                </a:cubicBezTo>
                <a:lnTo>
                  <a:pt x="4877923" y="3702203"/>
                </a:lnTo>
                <a:lnTo>
                  <a:pt x="4865230" y="3718247"/>
                </a:lnTo>
                <a:lnTo>
                  <a:pt x="4849395" y="3732081"/>
                </a:lnTo>
                <a:lnTo>
                  <a:pt x="4842771" y="3715501"/>
                </a:lnTo>
                <a:lnTo>
                  <a:pt x="4835147" y="3704416"/>
                </a:lnTo>
                <a:lnTo>
                  <a:pt x="4850793" y="3690647"/>
                </a:lnTo>
                <a:cubicBezTo>
                  <a:pt x="4860502" y="3681431"/>
                  <a:pt x="4829328" y="3705017"/>
                  <a:pt x="4826567" y="3689931"/>
                </a:cubicBezTo>
                <a:cubicBezTo>
                  <a:pt x="4891744" y="3637395"/>
                  <a:pt x="4891288" y="3695845"/>
                  <a:pt x="4930691" y="3671892"/>
                </a:cubicBezTo>
                <a:cubicBezTo>
                  <a:pt x="4915901" y="3611879"/>
                  <a:pt x="5176080" y="3565331"/>
                  <a:pt x="5166007" y="3537024"/>
                </a:cubicBezTo>
                <a:cubicBezTo>
                  <a:pt x="5155541" y="3546717"/>
                  <a:pt x="5151536" y="3544153"/>
                  <a:pt x="5153992" y="3529332"/>
                </a:cubicBezTo>
                <a:cubicBezTo>
                  <a:pt x="5182090" y="3526828"/>
                  <a:pt x="5184996" y="3538252"/>
                  <a:pt x="5162195" y="3557806"/>
                </a:cubicBezTo>
                <a:cubicBezTo>
                  <a:pt x="5280398" y="3570636"/>
                  <a:pt x="5436457" y="3457434"/>
                  <a:pt x="5465460" y="3422724"/>
                </a:cubicBezTo>
                <a:cubicBezTo>
                  <a:pt x="5265618" y="3341236"/>
                  <a:pt x="5078940" y="3492213"/>
                  <a:pt x="4878377" y="3550973"/>
                </a:cubicBezTo>
                <a:cubicBezTo>
                  <a:pt x="4671261" y="3610315"/>
                  <a:pt x="4462869" y="3671232"/>
                  <a:pt x="4258318" y="3732902"/>
                </a:cubicBezTo>
                <a:lnTo>
                  <a:pt x="3890607" y="3847740"/>
                </a:lnTo>
                <a:lnTo>
                  <a:pt x="3888819" y="3846734"/>
                </a:lnTo>
                <a:lnTo>
                  <a:pt x="3886773" y="3848938"/>
                </a:lnTo>
                <a:lnTo>
                  <a:pt x="3681645" y="3913001"/>
                </a:lnTo>
                <a:lnTo>
                  <a:pt x="3686509" y="3905422"/>
                </a:lnTo>
                <a:cubicBezTo>
                  <a:pt x="3678758" y="3903192"/>
                  <a:pt x="3669136" y="3901129"/>
                  <a:pt x="3664805" y="3916117"/>
                </a:cubicBezTo>
                <a:lnTo>
                  <a:pt x="3670491" y="3916485"/>
                </a:lnTo>
                <a:lnTo>
                  <a:pt x="3661318" y="3919348"/>
                </a:lnTo>
                <a:cubicBezTo>
                  <a:pt x="3650536" y="3861899"/>
                  <a:pt x="3181651" y="4087673"/>
                  <a:pt x="3095683" y="4034003"/>
                </a:cubicBezTo>
                <a:cubicBezTo>
                  <a:pt x="3126561" y="3999126"/>
                  <a:pt x="3266596" y="3960363"/>
                  <a:pt x="3262591" y="3957800"/>
                </a:cubicBezTo>
                <a:cubicBezTo>
                  <a:pt x="3288398" y="3918995"/>
                  <a:pt x="3443102" y="3854101"/>
                  <a:pt x="3598196" y="3801582"/>
                </a:cubicBezTo>
                <a:lnTo>
                  <a:pt x="3673571" y="3777554"/>
                </a:lnTo>
                <a:lnTo>
                  <a:pt x="3693569" y="3777387"/>
                </a:lnTo>
                <a:cubicBezTo>
                  <a:pt x="3725913" y="3772861"/>
                  <a:pt x="3763053" y="3760609"/>
                  <a:pt x="3800655" y="3745576"/>
                </a:cubicBezTo>
                <a:lnTo>
                  <a:pt x="3825001" y="3734830"/>
                </a:lnTo>
                <a:lnTo>
                  <a:pt x="3893618" y="3720532"/>
                </a:lnTo>
                <a:cubicBezTo>
                  <a:pt x="3914470" y="3717453"/>
                  <a:pt x="3929321" y="3716951"/>
                  <a:pt x="3936169" y="3719627"/>
                </a:cubicBezTo>
                <a:cubicBezTo>
                  <a:pt x="3929968" y="3734782"/>
                  <a:pt x="3921376" y="3744309"/>
                  <a:pt x="3910396" y="3748208"/>
                </a:cubicBezTo>
                <a:cubicBezTo>
                  <a:pt x="3916017" y="3747707"/>
                  <a:pt x="4021883" y="3685704"/>
                  <a:pt x="4022143" y="3688602"/>
                </a:cubicBezTo>
                <a:cubicBezTo>
                  <a:pt x="4130139" y="3714024"/>
                  <a:pt x="4508465" y="3446672"/>
                  <a:pt x="4571309" y="3537448"/>
                </a:cubicBezTo>
                <a:cubicBezTo>
                  <a:pt x="5011634" y="3542018"/>
                  <a:pt x="5650787" y="3193014"/>
                  <a:pt x="6035116" y="3056548"/>
                </a:cubicBezTo>
                <a:cubicBezTo>
                  <a:pt x="6028980" y="3051255"/>
                  <a:pt x="5998169" y="3065683"/>
                  <a:pt x="6015868" y="3052423"/>
                </a:cubicBezTo>
                <a:cubicBezTo>
                  <a:pt x="5345137" y="3237773"/>
                  <a:pt x="4670526" y="3464356"/>
                  <a:pt x="3997084" y="3661630"/>
                </a:cubicBezTo>
                <a:cubicBezTo>
                  <a:pt x="3974992" y="3667980"/>
                  <a:pt x="3944685" y="3681450"/>
                  <a:pt x="3910502" y="3697090"/>
                </a:cubicBezTo>
                <a:lnTo>
                  <a:pt x="3825001" y="3734830"/>
                </a:lnTo>
                <a:lnTo>
                  <a:pt x="3815074" y="3736897"/>
                </a:lnTo>
                <a:cubicBezTo>
                  <a:pt x="3784232" y="3744529"/>
                  <a:pt x="3749402" y="3754136"/>
                  <a:pt x="3712586" y="3765116"/>
                </a:cubicBezTo>
                <a:lnTo>
                  <a:pt x="3673571" y="3777554"/>
                </a:lnTo>
                <a:lnTo>
                  <a:pt x="3649196" y="3777759"/>
                </a:lnTo>
                <a:lnTo>
                  <a:pt x="3637977" y="3772819"/>
                </a:lnTo>
                <a:lnTo>
                  <a:pt x="3643629" y="3763218"/>
                </a:lnTo>
                <a:cubicBezTo>
                  <a:pt x="3639755" y="3762104"/>
                  <a:pt x="3635137" y="3763245"/>
                  <a:pt x="3631584" y="3765752"/>
                </a:cubicBezTo>
                <a:lnTo>
                  <a:pt x="3629765" y="3769203"/>
                </a:lnTo>
                <a:lnTo>
                  <a:pt x="3615275" y="3762824"/>
                </a:lnTo>
                <a:cubicBezTo>
                  <a:pt x="3586788" y="3803329"/>
                  <a:pt x="3317627" y="3897407"/>
                  <a:pt x="3290436" y="3867704"/>
                </a:cubicBezTo>
                <a:cubicBezTo>
                  <a:pt x="3312462" y="3839456"/>
                  <a:pt x="3372986" y="3819460"/>
                  <a:pt x="3321639" y="3815275"/>
                </a:cubicBezTo>
                <a:cubicBezTo>
                  <a:pt x="3328223" y="3846814"/>
                  <a:pt x="3223453" y="3899956"/>
                  <a:pt x="3202657" y="3878446"/>
                </a:cubicBezTo>
                <a:cubicBezTo>
                  <a:pt x="3261031" y="3882007"/>
                  <a:pt x="3164157" y="3871473"/>
                  <a:pt x="3128718" y="3882982"/>
                </a:cubicBezTo>
                <a:lnTo>
                  <a:pt x="3117819" y="3890275"/>
                </a:lnTo>
                <a:lnTo>
                  <a:pt x="3115118" y="3876026"/>
                </a:lnTo>
                <a:lnTo>
                  <a:pt x="3114736" y="3871735"/>
                </a:lnTo>
                <a:lnTo>
                  <a:pt x="3122490" y="3871353"/>
                </a:lnTo>
                <a:cubicBezTo>
                  <a:pt x="3124905" y="3869311"/>
                  <a:pt x="3126986" y="3866206"/>
                  <a:pt x="3129667" y="3864508"/>
                </a:cubicBezTo>
                <a:cubicBezTo>
                  <a:pt x="3128730" y="3864591"/>
                  <a:pt x="3126198" y="3862626"/>
                  <a:pt x="3123119" y="3862535"/>
                </a:cubicBezTo>
                <a:lnTo>
                  <a:pt x="3114632" y="3870569"/>
                </a:lnTo>
                <a:lnTo>
                  <a:pt x="3113214" y="3854657"/>
                </a:lnTo>
                <a:cubicBezTo>
                  <a:pt x="3113313" y="3849172"/>
                  <a:pt x="3114345" y="3846160"/>
                  <a:pt x="3116880" y="3848124"/>
                </a:cubicBezTo>
                <a:cubicBezTo>
                  <a:pt x="3105575" y="3869574"/>
                  <a:pt x="3099955" y="3870075"/>
                  <a:pt x="3094144" y="3847229"/>
                </a:cubicBezTo>
                <a:cubicBezTo>
                  <a:pt x="3049188" y="3851235"/>
                  <a:pt x="3111453" y="3871971"/>
                  <a:pt x="3101571" y="3867012"/>
                </a:cubicBezTo>
                <a:cubicBezTo>
                  <a:pt x="3091622" y="3882501"/>
                  <a:pt x="3081805" y="3857090"/>
                  <a:pt x="3074244" y="3878207"/>
                </a:cubicBezTo>
                <a:cubicBezTo>
                  <a:pt x="3098016" y="3890691"/>
                  <a:pt x="3087036" y="3894590"/>
                  <a:pt x="3039689" y="3892968"/>
                </a:cubicBezTo>
                <a:cubicBezTo>
                  <a:pt x="3160093" y="3803386"/>
                  <a:pt x="2952942" y="3915301"/>
                  <a:pt x="2952942" y="3915301"/>
                </a:cubicBezTo>
                <a:cubicBezTo>
                  <a:pt x="3004941" y="3884383"/>
                  <a:pt x="2898943" y="3902590"/>
                  <a:pt x="2856312" y="3932673"/>
                </a:cubicBezTo>
                <a:cubicBezTo>
                  <a:pt x="2853119" y="3886231"/>
                  <a:pt x="2842942" y="3888597"/>
                  <a:pt x="2829017" y="3904441"/>
                </a:cubicBezTo>
                <a:lnTo>
                  <a:pt x="2821465" y="3913984"/>
                </a:lnTo>
                <a:lnTo>
                  <a:pt x="2819500" y="3911541"/>
                </a:lnTo>
                <a:cubicBezTo>
                  <a:pt x="2818238" y="3910604"/>
                  <a:pt x="2818607" y="3912122"/>
                  <a:pt x="2819755" y="3914392"/>
                </a:cubicBezTo>
                <a:lnTo>
                  <a:pt x="2820389" y="3915345"/>
                </a:lnTo>
                <a:lnTo>
                  <a:pt x="2805708" y="3933898"/>
                </a:lnTo>
                <a:lnTo>
                  <a:pt x="2789873" y="3947733"/>
                </a:lnTo>
                <a:lnTo>
                  <a:pt x="2783251" y="3931152"/>
                </a:lnTo>
                <a:lnTo>
                  <a:pt x="2775626" y="3920066"/>
                </a:lnTo>
                <a:lnTo>
                  <a:pt x="2791273" y="3906297"/>
                </a:lnTo>
                <a:cubicBezTo>
                  <a:pt x="2800981" y="3897082"/>
                  <a:pt x="2769807" y="3920669"/>
                  <a:pt x="2767047" y="3905582"/>
                </a:cubicBezTo>
                <a:cubicBezTo>
                  <a:pt x="2832222" y="3853046"/>
                  <a:pt x="2831766" y="3911497"/>
                  <a:pt x="2871171" y="3887543"/>
                </a:cubicBezTo>
                <a:cubicBezTo>
                  <a:pt x="2856381" y="3827529"/>
                  <a:pt x="3116559" y="3780981"/>
                  <a:pt x="3106486" y="3752674"/>
                </a:cubicBezTo>
                <a:cubicBezTo>
                  <a:pt x="3096021" y="3762368"/>
                  <a:pt x="3092017" y="3759804"/>
                  <a:pt x="3094471" y="3744983"/>
                </a:cubicBezTo>
                <a:cubicBezTo>
                  <a:pt x="3122571" y="3742479"/>
                  <a:pt x="3125474" y="3753902"/>
                  <a:pt x="3102673" y="3773457"/>
                </a:cubicBezTo>
                <a:cubicBezTo>
                  <a:pt x="3220875" y="3786288"/>
                  <a:pt x="3376938" y="3673084"/>
                  <a:pt x="3405941" y="3638374"/>
                </a:cubicBezTo>
                <a:cubicBezTo>
                  <a:pt x="3304146" y="3597798"/>
                  <a:pt x="3105390" y="3676839"/>
                  <a:pt x="3060370" y="3701293"/>
                </a:cubicBezTo>
                <a:cubicBezTo>
                  <a:pt x="3061984" y="3698230"/>
                  <a:pt x="3120153" y="3662381"/>
                  <a:pt x="3181654" y="3629521"/>
                </a:cubicBezTo>
                <a:lnTo>
                  <a:pt x="3248152" y="3597384"/>
                </a:lnTo>
                <a:lnTo>
                  <a:pt x="3259641" y="3596287"/>
                </a:lnTo>
                <a:cubicBezTo>
                  <a:pt x="3287173" y="3592738"/>
                  <a:pt x="3317290" y="3586405"/>
                  <a:pt x="3322941" y="3575679"/>
                </a:cubicBezTo>
                <a:cubicBezTo>
                  <a:pt x="3315466" y="3571235"/>
                  <a:pt x="3295522" y="3576480"/>
                  <a:pt x="3269755" y="3586944"/>
                </a:cubicBezTo>
                <a:lnTo>
                  <a:pt x="3248152" y="3597384"/>
                </a:lnTo>
                <a:lnTo>
                  <a:pt x="3223663" y="3599721"/>
                </a:lnTo>
                <a:cubicBezTo>
                  <a:pt x="3214570" y="3600303"/>
                  <a:pt x="3209505" y="3600390"/>
                  <a:pt x="3211842" y="3600181"/>
                </a:cubicBezTo>
                <a:cubicBezTo>
                  <a:pt x="3230576" y="3598512"/>
                  <a:pt x="3233548" y="3589486"/>
                  <a:pt x="3224507" y="3572768"/>
                </a:cubicBezTo>
                <a:cubicBezTo>
                  <a:pt x="3229027" y="3581128"/>
                  <a:pt x="3233565" y="3584373"/>
                  <a:pt x="3238088" y="3582146"/>
                </a:cubicBezTo>
                <a:lnTo>
                  <a:pt x="3240514" y="3577921"/>
                </a:lnTo>
                <a:lnTo>
                  <a:pt x="3237810" y="3594946"/>
                </a:lnTo>
                <a:cubicBezTo>
                  <a:pt x="3229673" y="3546023"/>
                  <a:pt x="3362155" y="3528378"/>
                  <a:pt x="3373393" y="3527376"/>
                </a:cubicBezTo>
                <a:cubicBezTo>
                  <a:pt x="3367774" y="3527877"/>
                  <a:pt x="3344455" y="3541637"/>
                  <a:pt x="3345486" y="3553227"/>
                </a:cubicBezTo>
                <a:cubicBezTo>
                  <a:pt x="3429012" y="3452328"/>
                  <a:pt x="3779816" y="3342215"/>
                  <a:pt x="3886584" y="3332700"/>
                </a:cubicBezTo>
                <a:cubicBezTo>
                  <a:pt x="3872440" y="3322279"/>
                  <a:pt x="3870051" y="3316651"/>
                  <a:pt x="3853969" y="3326845"/>
                </a:cubicBezTo>
                <a:cubicBezTo>
                  <a:pt x="3853709" y="3323948"/>
                  <a:pt x="3851836" y="3324115"/>
                  <a:pt x="3848089" y="3324449"/>
                </a:cubicBezTo>
                <a:cubicBezTo>
                  <a:pt x="3876833" y="3286842"/>
                  <a:pt x="3902995" y="3304954"/>
                  <a:pt x="3908224" y="3342453"/>
                </a:cubicBezTo>
                <a:cubicBezTo>
                  <a:pt x="3929087" y="3343516"/>
                  <a:pt x="4000108" y="3303602"/>
                  <a:pt x="4067907" y="3267259"/>
                </a:cubicBezTo>
                <a:lnTo>
                  <a:pt x="4133394" y="3234545"/>
                </a:lnTo>
                <a:lnTo>
                  <a:pt x="4175380" y="3219306"/>
                </a:lnTo>
                <a:lnTo>
                  <a:pt x="4204588" y="3214149"/>
                </a:lnTo>
                <a:lnTo>
                  <a:pt x="4210582" y="3239577"/>
                </a:lnTo>
                <a:cubicBezTo>
                  <a:pt x="4250568" y="3200969"/>
                  <a:pt x="4364764" y="3211237"/>
                  <a:pt x="4373355" y="3201709"/>
                </a:cubicBezTo>
                <a:cubicBezTo>
                  <a:pt x="4366412" y="3197947"/>
                  <a:pt x="4396513" y="3175553"/>
                  <a:pt x="4428680" y="3155162"/>
                </a:cubicBezTo>
                <a:lnTo>
                  <a:pt x="4465558" y="3133652"/>
                </a:lnTo>
                <a:lnTo>
                  <a:pt x="4474689" y="3133750"/>
                </a:lnTo>
                <a:lnTo>
                  <a:pt x="4474757" y="3137231"/>
                </a:lnTo>
                <a:cubicBezTo>
                  <a:pt x="4476507" y="3137690"/>
                  <a:pt x="4479151" y="3136895"/>
                  <a:pt x="4482741" y="3134310"/>
                </a:cubicBezTo>
                <a:lnTo>
                  <a:pt x="4483211" y="3133841"/>
                </a:lnTo>
                <a:lnTo>
                  <a:pt x="4496828" y="3133987"/>
                </a:lnTo>
                <a:lnTo>
                  <a:pt x="4502378" y="3133603"/>
                </a:lnTo>
                <a:lnTo>
                  <a:pt x="4500088" y="3140768"/>
                </a:lnTo>
                <a:cubicBezTo>
                  <a:pt x="4504092" y="3143332"/>
                  <a:pt x="4508048" y="3140059"/>
                  <a:pt x="4509804" y="3135887"/>
                </a:cubicBezTo>
                <a:lnTo>
                  <a:pt x="4508866" y="3133155"/>
                </a:lnTo>
                <a:lnTo>
                  <a:pt x="4517657" y="3132547"/>
                </a:lnTo>
                <a:lnTo>
                  <a:pt x="4513259" y="3143246"/>
                </a:lnTo>
                <a:cubicBezTo>
                  <a:pt x="4510147" y="3147721"/>
                  <a:pt x="4505741" y="3151216"/>
                  <a:pt x="4499248" y="3152525"/>
                </a:cubicBezTo>
                <a:cubicBezTo>
                  <a:pt x="4533415" y="3175764"/>
                  <a:pt x="4540265" y="3125505"/>
                  <a:pt x="4551246" y="3121607"/>
                </a:cubicBezTo>
                <a:cubicBezTo>
                  <a:pt x="4549091" y="3126546"/>
                  <a:pt x="4542872" y="3129609"/>
                  <a:pt x="4533500" y="3131454"/>
                </a:cubicBezTo>
                <a:lnTo>
                  <a:pt x="4517657" y="3132547"/>
                </a:lnTo>
                <a:lnTo>
                  <a:pt x="4519494" y="3128088"/>
                </a:lnTo>
                <a:cubicBezTo>
                  <a:pt x="4522100" y="3117633"/>
                  <a:pt x="4522665" y="3108091"/>
                  <a:pt x="4527476" y="3109122"/>
                </a:cubicBezTo>
                <a:cubicBezTo>
                  <a:pt x="4499705" y="3094074"/>
                  <a:pt x="4480857" y="3110356"/>
                  <a:pt x="4474494" y="3123700"/>
                </a:cubicBezTo>
                <a:lnTo>
                  <a:pt x="4474587" y="3128491"/>
                </a:lnTo>
                <a:lnTo>
                  <a:pt x="4474112" y="3128663"/>
                </a:lnTo>
                <a:lnTo>
                  <a:pt x="4465558" y="3133652"/>
                </a:lnTo>
                <a:lnTo>
                  <a:pt x="4388459" y="3132827"/>
                </a:lnTo>
                <a:cubicBezTo>
                  <a:pt x="4328037" y="3134104"/>
                  <a:pt x="4263700" y="3142097"/>
                  <a:pt x="4219922" y="3174489"/>
                </a:cubicBezTo>
                <a:lnTo>
                  <a:pt x="4186981" y="3212157"/>
                </a:lnTo>
                <a:lnTo>
                  <a:pt x="4160515" y="3220996"/>
                </a:lnTo>
                <a:lnTo>
                  <a:pt x="4133394" y="3234545"/>
                </a:lnTo>
                <a:lnTo>
                  <a:pt x="4125885" y="3237269"/>
                </a:lnTo>
                <a:cubicBezTo>
                  <a:pt x="4091166" y="3250220"/>
                  <a:pt x="4056819" y="3262042"/>
                  <a:pt x="4045745" y="3254267"/>
                </a:cubicBezTo>
                <a:cubicBezTo>
                  <a:pt x="4045745" y="3254267"/>
                  <a:pt x="4064800" y="3235046"/>
                  <a:pt x="4064800" y="3235046"/>
                </a:cubicBezTo>
                <a:cubicBezTo>
                  <a:pt x="4063733" y="3233680"/>
                  <a:pt x="4050022" y="3233442"/>
                  <a:pt x="4039820" y="3235446"/>
                </a:cubicBezTo>
                <a:lnTo>
                  <a:pt x="4036801" y="3236814"/>
                </a:lnTo>
                <a:lnTo>
                  <a:pt x="4037157" y="3232085"/>
                </a:lnTo>
                <a:cubicBezTo>
                  <a:pt x="4046179" y="3203850"/>
                  <a:pt x="4096384" y="3250485"/>
                  <a:pt x="4170085" y="3187697"/>
                </a:cubicBezTo>
                <a:cubicBezTo>
                  <a:pt x="4176448" y="3184939"/>
                  <a:pt x="4169174" y="3185406"/>
                  <a:pt x="4154728" y="3187835"/>
                </a:cubicBezTo>
                <a:lnTo>
                  <a:pt x="4105838" y="3197809"/>
                </a:lnTo>
                <a:lnTo>
                  <a:pt x="4110152" y="3190484"/>
                </a:lnTo>
                <a:cubicBezTo>
                  <a:pt x="4111299" y="3187461"/>
                  <a:pt x="4108821" y="3188777"/>
                  <a:pt x="4105334" y="3192008"/>
                </a:cubicBezTo>
                <a:lnTo>
                  <a:pt x="4099385" y="3199124"/>
                </a:lnTo>
                <a:lnTo>
                  <a:pt x="4096345" y="3199745"/>
                </a:lnTo>
                <a:cubicBezTo>
                  <a:pt x="4051703" y="3209928"/>
                  <a:pt x="4004246" y="3222920"/>
                  <a:pt x="4005698" y="3228630"/>
                </a:cubicBezTo>
                <a:cubicBezTo>
                  <a:pt x="4051817" y="3195317"/>
                  <a:pt x="3881935" y="3280545"/>
                  <a:pt x="3888074" y="3285840"/>
                </a:cubicBezTo>
                <a:cubicBezTo>
                  <a:pt x="3897055" y="3238312"/>
                  <a:pt x="3654119" y="3330052"/>
                  <a:pt x="3609098" y="3354507"/>
                </a:cubicBezTo>
                <a:cubicBezTo>
                  <a:pt x="3600184" y="3381585"/>
                  <a:pt x="3134149" y="3469842"/>
                  <a:pt x="3041522" y="3489778"/>
                </a:cubicBezTo>
                <a:cubicBezTo>
                  <a:pt x="3054892" y="3491508"/>
                  <a:pt x="3061611" y="3482146"/>
                  <a:pt x="3060062" y="3464762"/>
                </a:cubicBezTo>
                <a:cubicBezTo>
                  <a:pt x="3045528" y="3492342"/>
                  <a:pt x="3046691" y="3463033"/>
                  <a:pt x="3026862" y="3473562"/>
                </a:cubicBezTo>
                <a:cubicBezTo>
                  <a:pt x="3024406" y="3488383"/>
                  <a:pt x="3029185" y="3499638"/>
                  <a:pt x="3044687" y="3504099"/>
                </a:cubicBezTo>
                <a:cubicBezTo>
                  <a:pt x="3017171" y="3491948"/>
                  <a:pt x="2945599" y="3536292"/>
                  <a:pt x="2978933" y="3486593"/>
                </a:cubicBezTo>
                <a:cubicBezTo>
                  <a:pt x="2835352" y="3379649"/>
                  <a:pt x="2215508" y="3712329"/>
                  <a:pt x="2086710" y="3750092"/>
                </a:cubicBezTo>
                <a:cubicBezTo>
                  <a:pt x="1979195" y="3783036"/>
                  <a:pt x="1865593" y="3816523"/>
                  <a:pt x="1753628" y="3849864"/>
                </a:cubicBezTo>
                <a:lnTo>
                  <a:pt x="1666423" y="3876074"/>
                </a:lnTo>
                <a:lnTo>
                  <a:pt x="1667115" y="3872176"/>
                </a:lnTo>
                <a:cubicBezTo>
                  <a:pt x="1663918" y="3868080"/>
                  <a:pt x="1661705" y="3869738"/>
                  <a:pt x="1659889" y="3873185"/>
                </a:cubicBezTo>
                <a:lnTo>
                  <a:pt x="1657601" y="3878726"/>
                </a:lnTo>
                <a:lnTo>
                  <a:pt x="1587879" y="3899680"/>
                </a:lnTo>
                <a:cubicBezTo>
                  <a:pt x="1533681" y="3916192"/>
                  <a:pt x="1480862" y="3932581"/>
                  <a:pt x="1430380" y="3948761"/>
                </a:cubicBezTo>
                <a:cubicBezTo>
                  <a:pt x="1419598" y="3891312"/>
                  <a:pt x="950712" y="4117085"/>
                  <a:pt x="864745" y="4063416"/>
                </a:cubicBezTo>
                <a:cubicBezTo>
                  <a:pt x="895621" y="4028539"/>
                  <a:pt x="1035659" y="3989775"/>
                  <a:pt x="1031654" y="3987211"/>
                </a:cubicBezTo>
                <a:cubicBezTo>
                  <a:pt x="1057461" y="3948406"/>
                  <a:pt x="1212163" y="3883512"/>
                  <a:pt x="1367259" y="3830995"/>
                </a:cubicBezTo>
                <a:lnTo>
                  <a:pt x="1436366" y="3808964"/>
                </a:lnTo>
                <a:lnTo>
                  <a:pt x="1454907" y="3811361"/>
                </a:lnTo>
                <a:cubicBezTo>
                  <a:pt x="1485370" y="3812108"/>
                  <a:pt x="1522636" y="3807635"/>
                  <a:pt x="1564421" y="3799325"/>
                </a:cubicBezTo>
                <a:lnTo>
                  <a:pt x="1688621" y="3767460"/>
                </a:lnTo>
                <a:lnTo>
                  <a:pt x="1679456" y="3777620"/>
                </a:lnTo>
                <a:cubicBezTo>
                  <a:pt x="1680863" y="3777495"/>
                  <a:pt x="1688532" y="3773525"/>
                  <a:pt x="1699252" y="3767689"/>
                </a:cubicBezTo>
                <a:lnTo>
                  <a:pt x="1711881" y="3760678"/>
                </a:lnTo>
                <a:lnTo>
                  <a:pt x="1851072" y="3714505"/>
                </a:lnTo>
                <a:lnTo>
                  <a:pt x="1887885" y="3700694"/>
                </a:lnTo>
                <a:lnTo>
                  <a:pt x="1913737" y="3692356"/>
                </a:lnTo>
                <a:lnTo>
                  <a:pt x="1940866" y="3680816"/>
                </a:lnTo>
                <a:lnTo>
                  <a:pt x="2000796" y="3658332"/>
                </a:lnTo>
                <a:cubicBezTo>
                  <a:pt x="2097462" y="3620591"/>
                  <a:pt x="2184787" y="3584119"/>
                  <a:pt x="2244492" y="3559985"/>
                </a:cubicBezTo>
                <a:lnTo>
                  <a:pt x="2260535" y="3553615"/>
                </a:lnTo>
                <a:lnTo>
                  <a:pt x="2303165" y="3548335"/>
                </a:lnTo>
                <a:cubicBezTo>
                  <a:pt x="2319735" y="3549762"/>
                  <a:pt x="2332518" y="3555513"/>
                  <a:pt x="2340372" y="3566861"/>
                </a:cubicBezTo>
                <a:cubicBezTo>
                  <a:pt x="2362342" y="3567093"/>
                  <a:pt x="2436007" y="3530685"/>
                  <a:pt x="2521965" y="3488099"/>
                </a:cubicBezTo>
                <a:lnTo>
                  <a:pt x="2587995" y="3455665"/>
                </a:lnTo>
                <a:lnTo>
                  <a:pt x="2612587" y="3448783"/>
                </a:lnTo>
                <a:cubicBezTo>
                  <a:pt x="2719390" y="3418457"/>
                  <a:pt x="2819137" y="3388396"/>
                  <a:pt x="2871782" y="3364721"/>
                </a:cubicBezTo>
                <a:cubicBezTo>
                  <a:pt x="2848466" y="3336133"/>
                  <a:pt x="2730262" y="3386823"/>
                  <a:pt x="2610559" y="3444582"/>
                </a:cubicBezTo>
                <a:lnTo>
                  <a:pt x="2587995" y="3455665"/>
                </a:lnTo>
                <a:lnTo>
                  <a:pt x="2452096" y="3493704"/>
                </a:lnTo>
                <a:cubicBezTo>
                  <a:pt x="2400169" y="3508233"/>
                  <a:pt x="2351488" y="3522063"/>
                  <a:pt x="2311051" y="3534428"/>
                </a:cubicBezTo>
                <a:cubicBezTo>
                  <a:pt x="2304173" y="3536684"/>
                  <a:pt x="2294996" y="3540056"/>
                  <a:pt x="2283807" y="3544374"/>
                </a:cubicBezTo>
                <a:lnTo>
                  <a:pt x="2260535" y="3553615"/>
                </a:lnTo>
                <a:lnTo>
                  <a:pt x="2243242" y="3555757"/>
                </a:lnTo>
                <a:cubicBezTo>
                  <a:pt x="2174252" y="3573609"/>
                  <a:pt x="2081493" y="3618939"/>
                  <a:pt x="1995854" y="3657425"/>
                </a:cubicBezTo>
                <a:lnTo>
                  <a:pt x="1940866" y="3680816"/>
                </a:lnTo>
                <a:lnTo>
                  <a:pt x="1887885" y="3700694"/>
                </a:lnTo>
                <a:lnTo>
                  <a:pt x="1843230" y="3715095"/>
                </a:lnTo>
                <a:cubicBezTo>
                  <a:pt x="1822428" y="3719795"/>
                  <a:pt x="1804703" y="3721193"/>
                  <a:pt x="1791204" y="3718014"/>
                </a:cubicBezTo>
                <a:cubicBezTo>
                  <a:pt x="1791075" y="3716566"/>
                  <a:pt x="1764543" y="3731342"/>
                  <a:pt x="1737342" y="3746543"/>
                </a:cubicBezTo>
                <a:lnTo>
                  <a:pt x="1711881" y="3760678"/>
                </a:lnTo>
                <a:lnTo>
                  <a:pt x="1701047" y="3764272"/>
                </a:lnTo>
                <a:lnTo>
                  <a:pt x="1688621" y="3767460"/>
                </a:lnTo>
                <a:lnTo>
                  <a:pt x="1705231" y="3749040"/>
                </a:lnTo>
                <a:cubicBezTo>
                  <a:pt x="1684693" y="3741013"/>
                  <a:pt x="1592093" y="3761585"/>
                  <a:pt x="1481646" y="3794529"/>
                </a:cubicBezTo>
                <a:lnTo>
                  <a:pt x="1436366" y="3808964"/>
                </a:lnTo>
                <a:lnTo>
                  <a:pt x="1414599" y="3806150"/>
                </a:lnTo>
                <a:lnTo>
                  <a:pt x="1400988" y="3799400"/>
                </a:lnTo>
                <a:lnTo>
                  <a:pt x="1411439" y="3797122"/>
                </a:lnTo>
                <a:cubicBezTo>
                  <a:pt x="1415293" y="3795319"/>
                  <a:pt x="1418313" y="3792130"/>
                  <a:pt x="1417795" y="3786334"/>
                </a:cubicBezTo>
                <a:cubicBezTo>
                  <a:pt x="1413920" y="3785220"/>
                  <a:pt x="1409303" y="3786361"/>
                  <a:pt x="1405748" y="3788869"/>
                </a:cubicBezTo>
                <a:lnTo>
                  <a:pt x="1400362" y="3799089"/>
                </a:lnTo>
                <a:lnTo>
                  <a:pt x="1386209" y="3792070"/>
                </a:lnTo>
                <a:cubicBezTo>
                  <a:pt x="1382648" y="3797134"/>
                  <a:pt x="1375328" y="3803032"/>
                  <a:pt x="1365189" y="3809425"/>
                </a:cubicBezTo>
                <a:lnTo>
                  <a:pt x="1347352" y="3818970"/>
                </a:lnTo>
                <a:lnTo>
                  <a:pt x="1347066" y="3818923"/>
                </a:lnTo>
                <a:lnTo>
                  <a:pt x="1345038" y="3820209"/>
                </a:lnTo>
                <a:lnTo>
                  <a:pt x="1327260" y="3829721"/>
                </a:lnTo>
                <a:cubicBezTo>
                  <a:pt x="1238265" y="3871878"/>
                  <a:pt x="1081766" y="3919226"/>
                  <a:pt x="1061371" y="3896949"/>
                </a:cubicBezTo>
                <a:cubicBezTo>
                  <a:pt x="1083398" y="3868702"/>
                  <a:pt x="1143922" y="3848705"/>
                  <a:pt x="1092572" y="3844520"/>
                </a:cubicBezTo>
                <a:cubicBezTo>
                  <a:pt x="1099158" y="3876058"/>
                  <a:pt x="994388" y="3929202"/>
                  <a:pt x="973590" y="3907691"/>
                </a:cubicBezTo>
                <a:cubicBezTo>
                  <a:pt x="1031965" y="3911251"/>
                  <a:pt x="935090" y="3900718"/>
                  <a:pt x="899654" y="3912227"/>
                </a:cubicBezTo>
                <a:lnTo>
                  <a:pt x="888753" y="3919522"/>
                </a:lnTo>
                <a:lnTo>
                  <a:pt x="886053" y="3905271"/>
                </a:lnTo>
                <a:cubicBezTo>
                  <a:pt x="883697" y="3889418"/>
                  <a:pt x="882745" y="3873440"/>
                  <a:pt x="887814" y="3877369"/>
                </a:cubicBezTo>
                <a:cubicBezTo>
                  <a:pt x="876509" y="3898819"/>
                  <a:pt x="870891" y="3899320"/>
                  <a:pt x="865078" y="3876475"/>
                </a:cubicBezTo>
                <a:cubicBezTo>
                  <a:pt x="820122" y="3880481"/>
                  <a:pt x="882387" y="3901217"/>
                  <a:pt x="872505" y="3896256"/>
                </a:cubicBezTo>
                <a:cubicBezTo>
                  <a:pt x="862556" y="3911745"/>
                  <a:pt x="852741" y="3886335"/>
                  <a:pt x="845181" y="3907453"/>
                </a:cubicBezTo>
                <a:cubicBezTo>
                  <a:pt x="868950" y="3919938"/>
                  <a:pt x="857970" y="3923837"/>
                  <a:pt x="810624" y="3922213"/>
                </a:cubicBezTo>
                <a:cubicBezTo>
                  <a:pt x="931029" y="3832632"/>
                  <a:pt x="723876" y="3944546"/>
                  <a:pt x="723876" y="3944546"/>
                </a:cubicBezTo>
                <a:cubicBezTo>
                  <a:pt x="775874" y="3913629"/>
                  <a:pt x="669879" y="3931835"/>
                  <a:pt x="627246" y="3961919"/>
                </a:cubicBezTo>
                <a:cubicBezTo>
                  <a:pt x="624053" y="3915476"/>
                  <a:pt x="613879" y="3917842"/>
                  <a:pt x="599950" y="3933687"/>
                </a:cubicBezTo>
                <a:lnTo>
                  <a:pt x="596445" y="3938116"/>
                </a:lnTo>
                <a:lnTo>
                  <a:pt x="593665" y="3934658"/>
                </a:lnTo>
                <a:cubicBezTo>
                  <a:pt x="592400" y="3933720"/>
                  <a:pt x="592772" y="3935238"/>
                  <a:pt x="593920" y="3937509"/>
                </a:cubicBezTo>
                <a:lnTo>
                  <a:pt x="595293" y="3939573"/>
                </a:lnTo>
                <a:lnTo>
                  <a:pt x="576642" y="3963143"/>
                </a:lnTo>
                <a:lnTo>
                  <a:pt x="560809" y="3976978"/>
                </a:lnTo>
                <a:lnTo>
                  <a:pt x="554186" y="3960398"/>
                </a:lnTo>
                <a:lnTo>
                  <a:pt x="546561" y="3949311"/>
                </a:lnTo>
                <a:lnTo>
                  <a:pt x="562208" y="3935543"/>
                </a:lnTo>
                <a:cubicBezTo>
                  <a:pt x="571918" y="3926328"/>
                  <a:pt x="540742" y="3949914"/>
                  <a:pt x="537983" y="3934828"/>
                </a:cubicBezTo>
                <a:cubicBezTo>
                  <a:pt x="603158" y="3882292"/>
                  <a:pt x="602703" y="3940741"/>
                  <a:pt x="642104" y="3916787"/>
                </a:cubicBezTo>
                <a:cubicBezTo>
                  <a:pt x="627316" y="3856774"/>
                  <a:pt x="887495" y="3810227"/>
                  <a:pt x="877420" y="3781919"/>
                </a:cubicBezTo>
                <a:cubicBezTo>
                  <a:pt x="866956" y="3791614"/>
                  <a:pt x="862951" y="3789049"/>
                  <a:pt x="865406" y="3774229"/>
                </a:cubicBezTo>
                <a:cubicBezTo>
                  <a:pt x="893505" y="3771724"/>
                  <a:pt x="896410" y="3783147"/>
                  <a:pt x="873608" y="3802702"/>
                </a:cubicBezTo>
                <a:cubicBezTo>
                  <a:pt x="991810" y="3815534"/>
                  <a:pt x="1147870" y="3702330"/>
                  <a:pt x="1176876" y="3667620"/>
                </a:cubicBezTo>
                <a:cubicBezTo>
                  <a:pt x="1075082" y="3627043"/>
                  <a:pt x="876328" y="3706084"/>
                  <a:pt x="831305" y="3730539"/>
                </a:cubicBezTo>
                <a:cubicBezTo>
                  <a:pt x="832919" y="3727475"/>
                  <a:pt x="891087" y="3691627"/>
                  <a:pt x="952588" y="3658766"/>
                </a:cubicBezTo>
                <a:lnTo>
                  <a:pt x="1019087" y="3626629"/>
                </a:lnTo>
                <a:lnTo>
                  <a:pt x="1030578" y="3625533"/>
                </a:lnTo>
                <a:cubicBezTo>
                  <a:pt x="1058109" y="3621984"/>
                  <a:pt x="1088227" y="3615650"/>
                  <a:pt x="1093879" y="3604924"/>
                </a:cubicBezTo>
                <a:cubicBezTo>
                  <a:pt x="1086402" y="3600480"/>
                  <a:pt x="1066455" y="3605725"/>
                  <a:pt x="1040691" y="3616189"/>
                </a:cubicBezTo>
                <a:lnTo>
                  <a:pt x="1019087" y="3626629"/>
                </a:lnTo>
                <a:lnTo>
                  <a:pt x="994597" y="3628967"/>
                </a:lnTo>
                <a:cubicBezTo>
                  <a:pt x="985504" y="3629549"/>
                  <a:pt x="980439" y="3629635"/>
                  <a:pt x="982780" y="3629426"/>
                </a:cubicBezTo>
                <a:cubicBezTo>
                  <a:pt x="1001512" y="3627757"/>
                  <a:pt x="1004484" y="3618732"/>
                  <a:pt x="995440" y="3602014"/>
                </a:cubicBezTo>
                <a:cubicBezTo>
                  <a:pt x="999963" y="3610373"/>
                  <a:pt x="1004500" y="3613618"/>
                  <a:pt x="1009021" y="3611391"/>
                </a:cubicBezTo>
                <a:lnTo>
                  <a:pt x="1011448" y="3607165"/>
                </a:lnTo>
                <a:lnTo>
                  <a:pt x="1008746" y="3624192"/>
                </a:lnTo>
                <a:cubicBezTo>
                  <a:pt x="1000611" y="3575269"/>
                  <a:pt x="1133089" y="3557623"/>
                  <a:pt x="1144327" y="3556622"/>
                </a:cubicBezTo>
                <a:cubicBezTo>
                  <a:pt x="1138708" y="3557122"/>
                  <a:pt x="1115390" y="3570882"/>
                  <a:pt x="1116422" y="3582472"/>
                </a:cubicBezTo>
                <a:cubicBezTo>
                  <a:pt x="1199945" y="3481574"/>
                  <a:pt x="1550749" y="3371460"/>
                  <a:pt x="1657520" y="3361946"/>
                </a:cubicBezTo>
                <a:cubicBezTo>
                  <a:pt x="1643375" y="3351524"/>
                  <a:pt x="1640985" y="3345896"/>
                  <a:pt x="1624901" y="3356091"/>
                </a:cubicBezTo>
                <a:cubicBezTo>
                  <a:pt x="1624644" y="3353193"/>
                  <a:pt x="1622770" y="3353360"/>
                  <a:pt x="1619024" y="3353694"/>
                </a:cubicBezTo>
                <a:cubicBezTo>
                  <a:pt x="1647769" y="3316087"/>
                  <a:pt x="1673928" y="3334200"/>
                  <a:pt x="1679159" y="3371699"/>
                </a:cubicBezTo>
                <a:cubicBezTo>
                  <a:pt x="1700021" y="3372761"/>
                  <a:pt x="1771042" y="3332848"/>
                  <a:pt x="1838842" y="3296505"/>
                </a:cubicBezTo>
                <a:lnTo>
                  <a:pt x="1904328" y="3263791"/>
                </a:lnTo>
                <a:lnTo>
                  <a:pt x="1946319" y="3248551"/>
                </a:lnTo>
                <a:cubicBezTo>
                  <a:pt x="1961003" y="3243820"/>
                  <a:pt x="1972915" y="3241116"/>
                  <a:pt x="1979196" y="3242746"/>
                </a:cubicBezTo>
                <a:cubicBezTo>
                  <a:pt x="1975208" y="3235070"/>
                  <a:pt x="1957068" y="3239424"/>
                  <a:pt x="1931452" y="3250240"/>
                </a:cubicBezTo>
                <a:lnTo>
                  <a:pt x="1904328" y="3263791"/>
                </a:lnTo>
                <a:lnTo>
                  <a:pt x="1896821" y="3266514"/>
                </a:lnTo>
                <a:cubicBezTo>
                  <a:pt x="1862104" y="3279464"/>
                  <a:pt x="1827757" y="3291288"/>
                  <a:pt x="1816679" y="3283512"/>
                </a:cubicBezTo>
                <a:cubicBezTo>
                  <a:pt x="1816679" y="3283512"/>
                  <a:pt x="1835735" y="3264291"/>
                  <a:pt x="1835735" y="3264291"/>
                </a:cubicBezTo>
                <a:cubicBezTo>
                  <a:pt x="1834669" y="3262926"/>
                  <a:pt x="1820960" y="3262688"/>
                  <a:pt x="1810756" y="3264693"/>
                </a:cubicBezTo>
                <a:lnTo>
                  <a:pt x="1807736" y="3266059"/>
                </a:lnTo>
                <a:lnTo>
                  <a:pt x="1808091" y="3261330"/>
                </a:lnTo>
                <a:cubicBezTo>
                  <a:pt x="1817113" y="3233096"/>
                  <a:pt x="1867321" y="3279729"/>
                  <a:pt x="1941023" y="3216943"/>
                </a:cubicBezTo>
                <a:cubicBezTo>
                  <a:pt x="1947385" y="3214186"/>
                  <a:pt x="1940110" y="3214651"/>
                  <a:pt x="1925666" y="3217079"/>
                </a:cubicBezTo>
                <a:lnTo>
                  <a:pt x="1875366" y="3227340"/>
                </a:lnTo>
                <a:lnTo>
                  <a:pt x="1879553" y="3221690"/>
                </a:lnTo>
                <a:cubicBezTo>
                  <a:pt x="1893119" y="3201773"/>
                  <a:pt x="1875851" y="3216545"/>
                  <a:pt x="1868623" y="3228140"/>
                </a:cubicBezTo>
                <a:lnTo>
                  <a:pt x="1868550" y="3228732"/>
                </a:lnTo>
                <a:lnTo>
                  <a:pt x="1867283" y="3228989"/>
                </a:lnTo>
                <a:cubicBezTo>
                  <a:pt x="1822640" y="3239173"/>
                  <a:pt x="1775181" y="3252165"/>
                  <a:pt x="1776634" y="3257875"/>
                </a:cubicBezTo>
                <a:cubicBezTo>
                  <a:pt x="1822756" y="3224560"/>
                  <a:pt x="1652873" y="3309791"/>
                  <a:pt x="1659010" y="3315085"/>
                </a:cubicBezTo>
                <a:cubicBezTo>
                  <a:pt x="1667989" y="3267557"/>
                  <a:pt x="1425054" y="3359298"/>
                  <a:pt x="1380032" y="3383752"/>
                </a:cubicBezTo>
                <a:cubicBezTo>
                  <a:pt x="1371118" y="3410831"/>
                  <a:pt x="905083" y="3499087"/>
                  <a:pt x="812457" y="3519023"/>
                </a:cubicBezTo>
                <a:cubicBezTo>
                  <a:pt x="825827" y="3520752"/>
                  <a:pt x="832545" y="3511392"/>
                  <a:pt x="830996" y="3494007"/>
                </a:cubicBezTo>
                <a:cubicBezTo>
                  <a:pt x="816462" y="3521586"/>
                  <a:pt x="817627" y="3492279"/>
                  <a:pt x="797794" y="3502807"/>
                </a:cubicBezTo>
                <a:cubicBezTo>
                  <a:pt x="795340" y="3517628"/>
                  <a:pt x="800118" y="3528885"/>
                  <a:pt x="815620" y="3533344"/>
                </a:cubicBezTo>
                <a:cubicBezTo>
                  <a:pt x="788105" y="3521193"/>
                  <a:pt x="716535" y="3565538"/>
                  <a:pt x="749868" y="3515839"/>
                </a:cubicBezTo>
                <a:cubicBezTo>
                  <a:pt x="691415" y="3474321"/>
                  <a:pt x="686115" y="3541964"/>
                  <a:pt x="644453" y="3519392"/>
                </a:cubicBezTo>
                <a:cubicBezTo>
                  <a:pt x="662817" y="3487090"/>
                  <a:pt x="741236" y="3449438"/>
                  <a:pt x="791943" y="3431503"/>
                </a:cubicBezTo>
                <a:lnTo>
                  <a:pt x="829851" y="3421154"/>
                </a:lnTo>
                <a:lnTo>
                  <a:pt x="830492" y="3423459"/>
                </a:lnTo>
                <a:cubicBezTo>
                  <a:pt x="835274" y="3437407"/>
                  <a:pt x="853862" y="3475177"/>
                  <a:pt x="890295" y="3439074"/>
                </a:cubicBezTo>
                <a:cubicBezTo>
                  <a:pt x="868724" y="3408872"/>
                  <a:pt x="862264" y="3421129"/>
                  <a:pt x="874858" y="3414166"/>
                </a:cubicBezTo>
                <a:cubicBezTo>
                  <a:pt x="872761" y="3401211"/>
                  <a:pt x="840431" y="3409203"/>
                  <a:pt x="804978" y="3421854"/>
                </a:cubicBezTo>
                <a:lnTo>
                  <a:pt x="757749" y="3440366"/>
                </a:lnTo>
                <a:lnTo>
                  <a:pt x="760887" y="3434910"/>
                </a:lnTo>
                <a:cubicBezTo>
                  <a:pt x="761084" y="3433797"/>
                  <a:pt x="759860" y="3434636"/>
                  <a:pt x="758350" y="3436231"/>
                </a:cubicBezTo>
                <a:lnTo>
                  <a:pt x="756613" y="3440810"/>
                </a:lnTo>
                <a:lnTo>
                  <a:pt x="752842" y="3442289"/>
                </a:lnTo>
                <a:lnTo>
                  <a:pt x="751861" y="3442698"/>
                </a:lnTo>
                <a:lnTo>
                  <a:pt x="746667" y="3440193"/>
                </a:lnTo>
                <a:cubicBezTo>
                  <a:pt x="744644" y="3440008"/>
                  <a:pt x="742863" y="3440532"/>
                  <a:pt x="742838" y="3441902"/>
                </a:cubicBezTo>
                <a:lnTo>
                  <a:pt x="746026" y="3445130"/>
                </a:lnTo>
                <a:lnTo>
                  <a:pt x="716348" y="3457496"/>
                </a:lnTo>
                <a:cubicBezTo>
                  <a:pt x="754524" y="3398604"/>
                  <a:pt x="650337" y="3437094"/>
                  <a:pt x="596273" y="3444832"/>
                </a:cubicBezTo>
                <a:cubicBezTo>
                  <a:pt x="633544" y="3418147"/>
                  <a:pt x="614230" y="3434471"/>
                  <a:pt x="599502" y="3438703"/>
                </a:cubicBezTo>
                <a:cubicBezTo>
                  <a:pt x="604604" y="3432408"/>
                  <a:pt x="638454" y="3388505"/>
                  <a:pt x="644848" y="3396696"/>
                </a:cubicBezTo>
                <a:cubicBezTo>
                  <a:pt x="635742" y="3400428"/>
                  <a:pt x="623177" y="3397168"/>
                  <a:pt x="611714" y="3395634"/>
                </a:cubicBezTo>
                <a:lnTo>
                  <a:pt x="598992" y="3395703"/>
                </a:lnTo>
                <a:lnTo>
                  <a:pt x="583939" y="3380585"/>
                </a:lnTo>
                <a:cubicBezTo>
                  <a:pt x="576690" y="3378676"/>
                  <a:pt x="568921" y="3381559"/>
                  <a:pt x="561138" y="3389553"/>
                </a:cubicBezTo>
                <a:cubicBezTo>
                  <a:pt x="585752" y="3305586"/>
                  <a:pt x="721527" y="3261361"/>
                  <a:pt x="771784" y="3189712"/>
                </a:cubicBezTo>
                <a:cubicBezTo>
                  <a:pt x="746917" y="3186088"/>
                  <a:pt x="753568" y="3197177"/>
                  <a:pt x="725021" y="3173436"/>
                </a:cubicBezTo>
                <a:cubicBezTo>
                  <a:pt x="776826" y="3119171"/>
                  <a:pt x="908013" y="3087038"/>
                  <a:pt x="903624" y="3037780"/>
                </a:cubicBezTo>
                <a:cubicBezTo>
                  <a:pt x="949355" y="3042467"/>
                  <a:pt x="979266" y="2975551"/>
                  <a:pt x="1021249" y="2980571"/>
                </a:cubicBezTo>
                <a:cubicBezTo>
                  <a:pt x="1004973" y="2967419"/>
                  <a:pt x="991861" y="2968587"/>
                  <a:pt x="977651" y="2978615"/>
                </a:cubicBezTo>
                <a:cubicBezTo>
                  <a:pt x="1009675" y="2940716"/>
                  <a:pt x="1050963" y="2912760"/>
                  <a:pt x="1097519" y="2890951"/>
                </a:cubicBezTo>
                <a:lnTo>
                  <a:pt x="1125101" y="2880195"/>
                </a:lnTo>
                <a:lnTo>
                  <a:pt x="1282137" y="2832532"/>
                </a:lnTo>
                <a:lnTo>
                  <a:pt x="1408097" y="2803497"/>
                </a:lnTo>
                <a:cubicBezTo>
                  <a:pt x="1459739" y="2791093"/>
                  <a:pt x="1508656" y="2777242"/>
                  <a:pt x="1550849" y="2758149"/>
                </a:cubicBezTo>
                <a:cubicBezTo>
                  <a:pt x="1552578" y="2761646"/>
                  <a:pt x="1546756" y="2762530"/>
                  <a:pt x="1538386" y="2761953"/>
                </a:cubicBezTo>
                <a:lnTo>
                  <a:pt x="1513102" y="2757431"/>
                </a:lnTo>
                <a:lnTo>
                  <a:pt x="1513111" y="2757427"/>
                </a:lnTo>
                <a:cubicBezTo>
                  <a:pt x="1657430" y="2704114"/>
                  <a:pt x="1797196" y="2635806"/>
                  <a:pt x="1925043" y="2529132"/>
                </a:cubicBezTo>
                <a:cubicBezTo>
                  <a:pt x="1949751" y="2520359"/>
                  <a:pt x="1831703" y="2542378"/>
                  <a:pt x="1783427" y="2557768"/>
                </a:cubicBezTo>
                <a:lnTo>
                  <a:pt x="1777335" y="2560218"/>
                </a:lnTo>
                <a:lnTo>
                  <a:pt x="1792833" y="2547120"/>
                </a:lnTo>
                <a:cubicBezTo>
                  <a:pt x="1802010" y="2541556"/>
                  <a:pt x="1811589" y="2537782"/>
                  <a:pt x="1821761" y="2535414"/>
                </a:cubicBezTo>
                <a:lnTo>
                  <a:pt x="1805230" y="2519976"/>
                </a:lnTo>
                <a:lnTo>
                  <a:pt x="1809140" y="2516468"/>
                </a:lnTo>
                <a:cubicBezTo>
                  <a:pt x="1825292" y="2499712"/>
                  <a:pt x="1817685" y="2498268"/>
                  <a:pt x="1807094" y="2500581"/>
                </a:cubicBezTo>
                <a:lnTo>
                  <a:pt x="1794183" y="2504800"/>
                </a:lnTo>
                <a:lnTo>
                  <a:pt x="1798059" y="2502481"/>
                </a:lnTo>
                <a:lnTo>
                  <a:pt x="1788383" y="2506696"/>
                </a:lnTo>
                <a:lnTo>
                  <a:pt x="1788234" y="2506744"/>
                </a:lnTo>
                <a:lnTo>
                  <a:pt x="1782797" y="2503214"/>
                </a:lnTo>
                <a:lnTo>
                  <a:pt x="1811035" y="2497811"/>
                </a:lnTo>
                <a:cubicBezTo>
                  <a:pt x="1819799" y="2496163"/>
                  <a:pt x="1826172" y="2494865"/>
                  <a:pt x="1827513" y="2494016"/>
                </a:cubicBezTo>
                <a:cubicBezTo>
                  <a:pt x="1809946" y="2466376"/>
                  <a:pt x="1777195" y="2501420"/>
                  <a:pt x="1762792" y="2488101"/>
                </a:cubicBezTo>
                <a:cubicBezTo>
                  <a:pt x="1810786" y="2454619"/>
                  <a:pt x="1793346" y="2470775"/>
                  <a:pt x="1848249" y="2451280"/>
                </a:cubicBezTo>
                <a:cubicBezTo>
                  <a:pt x="1838949" y="2431666"/>
                  <a:pt x="1339902" y="2636764"/>
                  <a:pt x="1329952" y="2652252"/>
                </a:cubicBezTo>
                <a:cubicBezTo>
                  <a:pt x="1316232" y="2593605"/>
                  <a:pt x="1301584" y="2593450"/>
                  <a:pt x="1285686" y="2608374"/>
                </a:cubicBezTo>
                <a:lnTo>
                  <a:pt x="1269718" y="2626553"/>
                </a:lnTo>
                <a:lnTo>
                  <a:pt x="1268447" y="2624147"/>
                </a:lnTo>
                <a:cubicBezTo>
                  <a:pt x="1258887" y="2622808"/>
                  <a:pt x="1241627" y="2625077"/>
                  <a:pt x="1256772" y="2614967"/>
                </a:cubicBezTo>
                <a:cubicBezTo>
                  <a:pt x="1152585" y="2653456"/>
                  <a:pt x="1054596" y="2676789"/>
                  <a:pt x="957385" y="2708817"/>
                </a:cubicBezTo>
                <a:cubicBezTo>
                  <a:pt x="944469" y="2648636"/>
                  <a:pt x="436697" y="2904160"/>
                  <a:pt x="343754" y="2856953"/>
                </a:cubicBezTo>
                <a:cubicBezTo>
                  <a:pt x="376244" y="2819011"/>
                  <a:pt x="526747" y="2770555"/>
                  <a:pt x="524616" y="2767824"/>
                </a:cubicBezTo>
                <a:cubicBezTo>
                  <a:pt x="634561" y="2603241"/>
                  <a:pt x="894471" y="2723184"/>
                  <a:pt x="1010420" y="2604793"/>
                </a:cubicBezTo>
                <a:cubicBezTo>
                  <a:pt x="1007646" y="2552472"/>
                  <a:pt x="1079601" y="2554822"/>
                  <a:pt x="1210920" y="2481789"/>
                </a:cubicBezTo>
                <a:cubicBezTo>
                  <a:pt x="1176688" y="2478999"/>
                  <a:pt x="977285" y="2593143"/>
                  <a:pt x="922579" y="2551291"/>
                </a:cubicBezTo>
                <a:cubicBezTo>
                  <a:pt x="890862" y="2597925"/>
                  <a:pt x="600257" y="2705594"/>
                  <a:pt x="569061" y="2673328"/>
                </a:cubicBezTo>
                <a:cubicBezTo>
                  <a:pt x="594576" y="2641849"/>
                  <a:pt x="658588" y="2618623"/>
                  <a:pt x="603751" y="2617669"/>
                </a:cubicBezTo>
                <a:cubicBezTo>
                  <a:pt x="612468" y="2651937"/>
                  <a:pt x="496716" y="2708980"/>
                  <a:pt x="476176" y="2690367"/>
                </a:cubicBezTo>
                <a:cubicBezTo>
                  <a:pt x="508280" y="2690427"/>
                  <a:pt x="425150" y="2668629"/>
                  <a:pt x="412680" y="2719389"/>
                </a:cubicBezTo>
                <a:cubicBezTo>
                  <a:pt x="403478" y="2711447"/>
                  <a:pt x="384865" y="2681345"/>
                  <a:pt x="380411" y="2670106"/>
                </a:cubicBezTo>
                <a:lnTo>
                  <a:pt x="381436" y="2667019"/>
                </a:lnTo>
                <a:lnTo>
                  <a:pt x="382286" y="2666973"/>
                </a:lnTo>
                <a:cubicBezTo>
                  <a:pt x="385169" y="2664891"/>
                  <a:pt x="387721" y="2661743"/>
                  <a:pt x="390401" y="2660043"/>
                </a:cubicBezTo>
                <a:cubicBezTo>
                  <a:pt x="388528" y="2660210"/>
                  <a:pt x="380260" y="2652187"/>
                  <a:pt x="372184" y="2667509"/>
                </a:cubicBezTo>
                <a:lnTo>
                  <a:pt x="381237" y="2667028"/>
                </a:lnTo>
                <a:lnTo>
                  <a:pt x="367188" y="2682921"/>
                </a:lnTo>
                <a:cubicBezTo>
                  <a:pt x="363174" y="2682913"/>
                  <a:pt x="359848" y="2677369"/>
                  <a:pt x="356941" y="2665946"/>
                </a:cubicBezTo>
                <a:cubicBezTo>
                  <a:pt x="312244" y="2672850"/>
                  <a:pt x="376124" y="2690521"/>
                  <a:pt x="366241" y="2685561"/>
                </a:cubicBezTo>
                <a:cubicBezTo>
                  <a:pt x="354420" y="2701217"/>
                  <a:pt x="342473" y="2673076"/>
                  <a:pt x="335173" y="2697091"/>
                </a:cubicBezTo>
                <a:cubicBezTo>
                  <a:pt x="362688" y="2709241"/>
                  <a:pt x="349834" y="2713306"/>
                  <a:pt x="298999" y="2714917"/>
                </a:cubicBezTo>
                <a:cubicBezTo>
                  <a:pt x="429868" y="2615640"/>
                  <a:pt x="205276" y="2743711"/>
                  <a:pt x="205276" y="2743711"/>
                </a:cubicBezTo>
                <a:cubicBezTo>
                  <a:pt x="264249" y="2706331"/>
                  <a:pt x="144300" y="2737464"/>
                  <a:pt x="101927" y="2770445"/>
                </a:cubicBezTo>
                <a:cubicBezTo>
                  <a:pt x="95538" y="2698731"/>
                  <a:pt x="74026" y="2743361"/>
                  <a:pt x="46829" y="2777818"/>
                </a:cubicBezTo>
                <a:lnTo>
                  <a:pt x="29569" y="2793661"/>
                </a:lnTo>
                <a:lnTo>
                  <a:pt x="20920" y="2775107"/>
                </a:lnTo>
                <a:lnTo>
                  <a:pt x="13714" y="2766189"/>
                </a:lnTo>
                <a:lnTo>
                  <a:pt x="21177" y="2759461"/>
                </a:lnTo>
                <a:cubicBezTo>
                  <a:pt x="53096" y="2730623"/>
                  <a:pt x="7293" y="2770480"/>
                  <a:pt x="4072" y="2752880"/>
                </a:cubicBezTo>
                <a:cubicBezTo>
                  <a:pt x="72219" y="2691317"/>
                  <a:pt x="75767" y="2752331"/>
                  <a:pt x="116527" y="2722414"/>
                </a:cubicBezTo>
                <a:cubicBezTo>
                  <a:pt x="97735" y="2659838"/>
                  <a:pt x="378327" y="2588108"/>
                  <a:pt x="370641" y="2565429"/>
                </a:cubicBezTo>
                <a:cubicBezTo>
                  <a:pt x="358304" y="2575290"/>
                  <a:pt x="354556" y="2575624"/>
                  <a:pt x="356755" y="2557905"/>
                </a:cubicBezTo>
                <a:cubicBezTo>
                  <a:pt x="386723" y="2555233"/>
                  <a:pt x="389372" y="2563760"/>
                  <a:pt x="364955" y="2586378"/>
                </a:cubicBezTo>
                <a:cubicBezTo>
                  <a:pt x="431291" y="2589230"/>
                  <a:pt x="505622" y="2559972"/>
                  <a:pt x="567665" y="2525239"/>
                </a:cubicBezTo>
                <a:lnTo>
                  <a:pt x="629367" y="2485112"/>
                </a:lnTo>
                <a:lnTo>
                  <a:pt x="629692" y="2485030"/>
                </a:lnTo>
                <a:cubicBezTo>
                  <a:pt x="633276" y="2482885"/>
                  <a:pt x="636829" y="2480378"/>
                  <a:pt x="640574" y="2480044"/>
                </a:cubicBezTo>
                <a:lnTo>
                  <a:pt x="638477" y="2479188"/>
                </a:lnTo>
                <a:lnTo>
                  <a:pt x="648976" y="2472360"/>
                </a:lnTo>
                <a:cubicBezTo>
                  <a:pt x="671319" y="2455584"/>
                  <a:pt x="688053" y="2440768"/>
                  <a:pt x="696643" y="2431242"/>
                </a:cubicBezTo>
                <a:cubicBezTo>
                  <a:pt x="579864" y="2391998"/>
                  <a:pt x="374650" y="2483298"/>
                  <a:pt x="318906" y="2514550"/>
                </a:cubicBezTo>
                <a:cubicBezTo>
                  <a:pt x="322265" y="2509869"/>
                  <a:pt x="385131" y="2468491"/>
                  <a:pt x="451630" y="2430805"/>
                </a:cubicBezTo>
                <a:lnTo>
                  <a:pt x="518679" y="2396603"/>
                </a:lnTo>
                <a:lnTo>
                  <a:pt x="534310" y="2394598"/>
                </a:lnTo>
                <a:cubicBezTo>
                  <a:pt x="549902" y="2392114"/>
                  <a:pt x="566481" y="2388811"/>
                  <a:pt x="579855" y="2384608"/>
                </a:cubicBezTo>
                <a:lnTo>
                  <a:pt x="601260" y="2372077"/>
                </a:lnTo>
                <a:lnTo>
                  <a:pt x="599010" y="2378885"/>
                </a:lnTo>
                <a:cubicBezTo>
                  <a:pt x="599636" y="2382799"/>
                  <a:pt x="601946" y="2388206"/>
                  <a:pt x="606606" y="2395457"/>
                </a:cubicBezTo>
                <a:cubicBezTo>
                  <a:pt x="625530" y="2395961"/>
                  <a:pt x="632664" y="2392588"/>
                  <a:pt x="633300" y="2388150"/>
                </a:cubicBezTo>
                <a:lnTo>
                  <a:pt x="622717" y="2376354"/>
                </a:lnTo>
                <a:lnTo>
                  <a:pt x="634460" y="2374677"/>
                </a:lnTo>
                <a:cubicBezTo>
                  <a:pt x="649985" y="2367132"/>
                  <a:pt x="668551" y="2349050"/>
                  <a:pt x="687733" y="2373625"/>
                </a:cubicBezTo>
                <a:cubicBezTo>
                  <a:pt x="768276" y="2294895"/>
                  <a:pt x="660790" y="2344721"/>
                  <a:pt x="628506" y="2368561"/>
                </a:cubicBezTo>
                <a:lnTo>
                  <a:pt x="621659" y="2375174"/>
                </a:lnTo>
                <a:lnTo>
                  <a:pt x="621019" y="2374460"/>
                </a:lnTo>
                <a:lnTo>
                  <a:pt x="602400" y="2371410"/>
                </a:lnTo>
                <a:lnTo>
                  <a:pt x="606153" y="2369213"/>
                </a:lnTo>
                <a:cubicBezTo>
                  <a:pt x="597208" y="2364170"/>
                  <a:pt x="575203" y="2370145"/>
                  <a:pt x="547120" y="2382094"/>
                </a:cubicBezTo>
                <a:lnTo>
                  <a:pt x="518679" y="2396603"/>
                </a:lnTo>
                <a:lnTo>
                  <a:pt x="494701" y="2399678"/>
                </a:lnTo>
                <a:cubicBezTo>
                  <a:pt x="485285" y="2400610"/>
                  <a:pt x="481054" y="2400803"/>
                  <a:pt x="486206" y="2400344"/>
                </a:cubicBezTo>
                <a:cubicBezTo>
                  <a:pt x="506810" y="2398508"/>
                  <a:pt x="511396" y="2386418"/>
                  <a:pt x="500482" y="2369868"/>
                </a:cubicBezTo>
                <a:cubicBezTo>
                  <a:pt x="505939" y="2378143"/>
                  <a:pt x="510879" y="2380623"/>
                  <a:pt x="515806" y="2377629"/>
                </a:cubicBezTo>
                <a:lnTo>
                  <a:pt x="520200" y="2370391"/>
                </a:lnTo>
                <a:lnTo>
                  <a:pt x="517274" y="2388815"/>
                </a:lnTo>
                <a:cubicBezTo>
                  <a:pt x="508882" y="2336994"/>
                  <a:pt x="652082" y="2312551"/>
                  <a:pt x="665193" y="2311383"/>
                </a:cubicBezTo>
                <a:cubicBezTo>
                  <a:pt x="659833" y="2314781"/>
                  <a:pt x="632769" y="2328875"/>
                  <a:pt x="633801" y="2340465"/>
                </a:cubicBezTo>
                <a:cubicBezTo>
                  <a:pt x="731534" y="2229539"/>
                  <a:pt x="1107789" y="2108395"/>
                  <a:pt x="1229546" y="2097546"/>
                </a:cubicBezTo>
                <a:cubicBezTo>
                  <a:pt x="1216756" y="2081163"/>
                  <a:pt x="1203387" y="2079433"/>
                  <a:pt x="1187302" y="2089628"/>
                </a:cubicBezTo>
                <a:cubicBezTo>
                  <a:pt x="1226514" y="2042327"/>
                  <a:pt x="1248085" y="2072529"/>
                  <a:pt x="1251183" y="2107300"/>
                </a:cubicBezTo>
                <a:cubicBezTo>
                  <a:pt x="1391854" y="2110097"/>
                  <a:pt x="1678222" y="2028360"/>
                  <a:pt x="1862289" y="1903751"/>
                </a:cubicBezTo>
                <a:lnTo>
                  <a:pt x="1930489" y="1850723"/>
                </a:lnTo>
                <a:lnTo>
                  <a:pt x="1954362" y="1846091"/>
                </a:lnTo>
                <a:cubicBezTo>
                  <a:pt x="1960422" y="1844548"/>
                  <a:pt x="1946136" y="1846461"/>
                  <a:pt x="1935995" y="1848550"/>
                </a:cubicBezTo>
                <a:lnTo>
                  <a:pt x="1931425" y="1849995"/>
                </a:lnTo>
                <a:lnTo>
                  <a:pt x="1934191" y="1847844"/>
                </a:lnTo>
                <a:cubicBezTo>
                  <a:pt x="1932577" y="1850907"/>
                  <a:pt x="1932060" y="1845113"/>
                  <a:pt x="1937164" y="1838817"/>
                </a:cubicBezTo>
                <a:cubicBezTo>
                  <a:pt x="1811271" y="1888001"/>
                  <a:pt x="1365452" y="2012423"/>
                  <a:pt x="1359898" y="1992475"/>
                </a:cubicBezTo>
                <a:cubicBezTo>
                  <a:pt x="1410023" y="1961725"/>
                  <a:pt x="1225415" y="2051186"/>
                  <a:pt x="1229419" y="2053750"/>
                </a:cubicBezTo>
                <a:cubicBezTo>
                  <a:pt x="1237560" y="2017979"/>
                  <a:pt x="980479" y="2099296"/>
                  <a:pt x="922861" y="2130716"/>
                </a:cubicBezTo>
                <a:cubicBezTo>
                  <a:pt x="909360" y="2169885"/>
                  <a:pt x="399402" y="2273738"/>
                  <a:pt x="299799" y="2300136"/>
                </a:cubicBezTo>
                <a:cubicBezTo>
                  <a:pt x="315043" y="2301698"/>
                  <a:pt x="322020" y="2295235"/>
                  <a:pt x="322085" y="2274787"/>
                </a:cubicBezTo>
                <a:cubicBezTo>
                  <a:pt x="307291" y="2299468"/>
                  <a:pt x="304709" y="2270495"/>
                  <a:pt x="285138" y="2283920"/>
                </a:cubicBezTo>
                <a:cubicBezTo>
                  <a:pt x="282942" y="2301638"/>
                  <a:pt x="289592" y="2312727"/>
                  <a:pt x="304837" y="2314290"/>
                </a:cubicBezTo>
                <a:cubicBezTo>
                  <a:pt x="282989" y="2307476"/>
                  <a:pt x="231238" y="2334538"/>
                  <a:pt x="223051" y="2326095"/>
                </a:cubicBezTo>
                <a:lnTo>
                  <a:pt x="230864" y="2306383"/>
                </a:lnTo>
                <a:lnTo>
                  <a:pt x="245978" y="2305297"/>
                </a:lnTo>
                <a:cubicBezTo>
                  <a:pt x="254649" y="2301968"/>
                  <a:pt x="263564" y="2296064"/>
                  <a:pt x="268537" y="2288319"/>
                </a:cubicBezTo>
                <a:cubicBezTo>
                  <a:pt x="261044" y="2288986"/>
                  <a:pt x="253811" y="2292552"/>
                  <a:pt x="246609" y="2296480"/>
                </a:cubicBezTo>
                <a:lnTo>
                  <a:pt x="232045" y="2303402"/>
                </a:lnTo>
                <a:lnTo>
                  <a:pt x="232107" y="2303247"/>
                </a:lnTo>
                <a:cubicBezTo>
                  <a:pt x="166162" y="2262396"/>
                  <a:pt x="165125" y="2335502"/>
                  <a:pt x="115971" y="2313596"/>
                </a:cubicBezTo>
                <a:cubicBezTo>
                  <a:pt x="163280" y="2232718"/>
                  <a:pt x="236844" y="2268008"/>
                  <a:pt x="280633" y="2230765"/>
                </a:cubicBezTo>
                <a:lnTo>
                  <a:pt x="294665" y="2213247"/>
                </a:lnTo>
                <a:lnTo>
                  <a:pt x="298123" y="2238955"/>
                </a:lnTo>
                <a:cubicBezTo>
                  <a:pt x="363237" y="2153935"/>
                  <a:pt x="399067" y="2194505"/>
                  <a:pt x="454997" y="2162569"/>
                </a:cubicBezTo>
                <a:lnTo>
                  <a:pt x="469990" y="2151504"/>
                </a:lnTo>
                <a:lnTo>
                  <a:pt x="463979" y="2159195"/>
                </a:lnTo>
                <a:cubicBezTo>
                  <a:pt x="464263" y="2163367"/>
                  <a:pt x="470038" y="2165956"/>
                  <a:pt x="485896" y="2163812"/>
                </a:cubicBezTo>
                <a:cubicBezTo>
                  <a:pt x="494504" y="2149173"/>
                  <a:pt x="494843" y="2142390"/>
                  <a:pt x="491501" y="2140315"/>
                </a:cubicBezTo>
                <a:lnTo>
                  <a:pt x="479569" y="2143757"/>
                </a:lnTo>
                <a:lnTo>
                  <a:pt x="428814" y="2136683"/>
                </a:lnTo>
                <a:cubicBezTo>
                  <a:pt x="387748" y="2134684"/>
                  <a:pt x="336407" y="2140537"/>
                  <a:pt x="293709" y="2167888"/>
                </a:cubicBezTo>
                <a:lnTo>
                  <a:pt x="279713" y="2179396"/>
                </a:lnTo>
                <a:lnTo>
                  <a:pt x="270118" y="2178935"/>
                </a:lnTo>
                <a:cubicBezTo>
                  <a:pt x="193445" y="2180565"/>
                  <a:pt x="48898" y="2207135"/>
                  <a:pt x="51321" y="2202538"/>
                </a:cubicBezTo>
                <a:cubicBezTo>
                  <a:pt x="96276" y="2198531"/>
                  <a:pt x="40472" y="2165538"/>
                  <a:pt x="23806" y="2190388"/>
                </a:cubicBezTo>
                <a:cubicBezTo>
                  <a:pt x="29750" y="2172336"/>
                  <a:pt x="132647" y="2119358"/>
                  <a:pt x="141946" y="2138973"/>
                </a:cubicBezTo>
                <a:cubicBezTo>
                  <a:pt x="126443" y="2134514"/>
                  <a:pt x="119986" y="2146771"/>
                  <a:pt x="122051" y="2169951"/>
                </a:cubicBezTo>
                <a:lnTo>
                  <a:pt x="132244" y="2167180"/>
                </a:lnTo>
                <a:lnTo>
                  <a:pt x="135958" y="2167435"/>
                </a:lnTo>
                <a:lnTo>
                  <a:pt x="136228" y="2166096"/>
                </a:lnTo>
                <a:lnTo>
                  <a:pt x="180722" y="2153999"/>
                </a:lnTo>
                <a:lnTo>
                  <a:pt x="245241" y="2141481"/>
                </a:lnTo>
                <a:lnTo>
                  <a:pt x="246262" y="2144281"/>
                </a:lnTo>
                <a:lnTo>
                  <a:pt x="246859" y="2141167"/>
                </a:lnTo>
                <a:lnTo>
                  <a:pt x="249016" y="2140749"/>
                </a:lnTo>
                <a:cubicBezTo>
                  <a:pt x="294658" y="2131206"/>
                  <a:pt x="337434" y="2118633"/>
                  <a:pt x="358784" y="2093367"/>
                </a:cubicBezTo>
                <a:cubicBezTo>
                  <a:pt x="315444" y="2094308"/>
                  <a:pt x="322419" y="2087845"/>
                  <a:pt x="379713" y="2073979"/>
                </a:cubicBezTo>
                <a:cubicBezTo>
                  <a:pt x="358639" y="2075856"/>
                  <a:pt x="342704" y="2077460"/>
                  <a:pt x="330830" y="2078819"/>
                </a:cubicBezTo>
                <a:lnTo>
                  <a:pt x="309292" y="2081795"/>
                </a:lnTo>
                <a:lnTo>
                  <a:pt x="317164" y="2059463"/>
                </a:lnTo>
                <a:cubicBezTo>
                  <a:pt x="358454" y="2013859"/>
                  <a:pt x="537821" y="2031415"/>
                  <a:pt x="557602" y="1993877"/>
                </a:cubicBezTo>
                <a:cubicBezTo>
                  <a:pt x="541842" y="1986519"/>
                  <a:pt x="526083" y="1979162"/>
                  <a:pt x="510840" y="1977599"/>
                </a:cubicBezTo>
                <a:cubicBezTo>
                  <a:pt x="526697" y="1975456"/>
                  <a:pt x="535322" y="1971585"/>
                  <a:pt x="540587" y="1966462"/>
                </a:cubicBezTo>
                <a:lnTo>
                  <a:pt x="547320" y="1953389"/>
                </a:lnTo>
                <a:lnTo>
                  <a:pt x="549521" y="1956813"/>
                </a:lnTo>
                <a:cubicBezTo>
                  <a:pt x="551199" y="1957758"/>
                  <a:pt x="553440" y="1957741"/>
                  <a:pt x="556119" y="1956042"/>
                </a:cubicBezTo>
                <a:cubicBezTo>
                  <a:pt x="558672" y="1952894"/>
                  <a:pt x="557073" y="1950846"/>
                  <a:pt x="555240" y="1948819"/>
                </a:cubicBezTo>
                <a:lnTo>
                  <a:pt x="553165" y="1942370"/>
                </a:lnTo>
                <a:lnTo>
                  <a:pt x="562926" y="1924497"/>
                </a:lnTo>
                <a:cubicBezTo>
                  <a:pt x="570275" y="1916267"/>
                  <a:pt x="582023" y="1907737"/>
                  <a:pt x="602047" y="1899381"/>
                </a:cubicBezTo>
                <a:cubicBezTo>
                  <a:pt x="604600" y="1896233"/>
                  <a:pt x="709675" y="1872997"/>
                  <a:pt x="819160" y="1851558"/>
                </a:cubicBezTo>
                <a:lnTo>
                  <a:pt x="849443" y="1845830"/>
                </a:lnTo>
                <a:lnTo>
                  <a:pt x="850474" y="1845757"/>
                </a:lnTo>
                <a:lnTo>
                  <a:pt x="851000" y="1845534"/>
                </a:lnTo>
                <a:lnTo>
                  <a:pt x="900566" y="1836159"/>
                </a:lnTo>
                <a:cubicBezTo>
                  <a:pt x="979734" y="1821780"/>
                  <a:pt x="1047584" y="1811490"/>
                  <a:pt x="1062723" y="1814522"/>
                </a:cubicBezTo>
                <a:cubicBezTo>
                  <a:pt x="1057327" y="1828145"/>
                  <a:pt x="1143348" y="1802958"/>
                  <a:pt x="1239761" y="1780494"/>
                </a:cubicBezTo>
                <a:lnTo>
                  <a:pt x="1337258" y="1762362"/>
                </a:lnTo>
                <a:lnTo>
                  <a:pt x="1321286" y="1771038"/>
                </a:lnTo>
                <a:cubicBezTo>
                  <a:pt x="1319680" y="1778848"/>
                  <a:pt x="1318906" y="1784812"/>
                  <a:pt x="1318772" y="1789244"/>
                </a:cubicBezTo>
                <a:lnTo>
                  <a:pt x="1319364" y="1793273"/>
                </a:lnTo>
                <a:lnTo>
                  <a:pt x="1335083" y="1788309"/>
                </a:lnTo>
                <a:lnTo>
                  <a:pt x="1340809" y="1779945"/>
                </a:lnTo>
                <a:cubicBezTo>
                  <a:pt x="1343764" y="1773819"/>
                  <a:pt x="1345449" y="1767825"/>
                  <a:pt x="1344331" y="1764468"/>
                </a:cubicBezTo>
                <a:lnTo>
                  <a:pt x="1338310" y="1762166"/>
                </a:lnTo>
                <a:lnTo>
                  <a:pt x="1382045" y="1754033"/>
                </a:lnTo>
                <a:lnTo>
                  <a:pt x="1387801" y="1753839"/>
                </a:lnTo>
                <a:lnTo>
                  <a:pt x="1382326" y="1756836"/>
                </a:lnTo>
                <a:cubicBezTo>
                  <a:pt x="1392206" y="1761798"/>
                  <a:pt x="1391625" y="1776452"/>
                  <a:pt x="1401573" y="1760963"/>
                </a:cubicBezTo>
                <a:lnTo>
                  <a:pt x="1394883" y="1753599"/>
                </a:lnTo>
                <a:lnTo>
                  <a:pt x="1440042" y="1752071"/>
                </a:lnTo>
                <a:cubicBezTo>
                  <a:pt x="1456649" y="1753318"/>
                  <a:pt x="1470105" y="1756682"/>
                  <a:pt x="1479147" y="1762811"/>
                </a:cubicBezTo>
                <a:cubicBezTo>
                  <a:pt x="1269479" y="1825303"/>
                  <a:pt x="1554592" y="1761930"/>
                  <a:pt x="1544774" y="1736521"/>
                </a:cubicBezTo>
                <a:cubicBezTo>
                  <a:pt x="1544774" y="1736521"/>
                  <a:pt x="1486057" y="1776798"/>
                  <a:pt x="1509765" y="1725038"/>
                </a:cubicBezTo>
                <a:cubicBezTo>
                  <a:pt x="1545518" y="1713091"/>
                  <a:pt x="1569030" y="1701503"/>
                  <a:pt x="1584978" y="1692416"/>
                </a:cubicBezTo>
                <a:lnTo>
                  <a:pt x="1614473" y="1674982"/>
                </a:lnTo>
                <a:lnTo>
                  <a:pt x="1614866" y="1675164"/>
                </a:lnTo>
                <a:lnTo>
                  <a:pt x="1617096" y="1687363"/>
                </a:lnTo>
                <a:cubicBezTo>
                  <a:pt x="1618832" y="1688304"/>
                  <a:pt x="1621448" y="1685882"/>
                  <a:pt x="1624678" y="1679752"/>
                </a:cubicBezTo>
                <a:cubicBezTo>
                  <a:pt x="1622546" y="1677022"/>
                  <a:pt x="1617053" y="1721319"/>
                  <a:pt x="1624678" y="1679752"/>
                </a:cubicBezTo>
                <a:lnTo>
                  <a:pt x="1614866" y="1675164"/>
                </a:lnTo>
                <a:lnTo>
                  <a:pt x="1614796" y="1674792"/>
                </a:lnTo>
                <a:lnTo>
                  <a:pt x="1614473" y="1674982"/>
                </a:lnTo>
                <a:lnTo>
                  <a:pt x="1610730" y="1673232"/>
                </a:lnTo>
                <a:cubicBezTo>
                  <a:pt x="1571096" y="1666671"/>
                  <a:pt x="1459494" y="1683975"/>
                  <a:pt x="1401210" y="1699949"/>
                </a:cubicBezTo>
                <a:lnTo>
                  <a:pt x="1383896" y="1706993"/>
                </a:lnTo>
                <a:lnTo>
                  <a:pt x="1383289" y="1706738"/>
                </a:lnTo>
                <a:cubicBezTo>
                  <a:pt x="1377403" y="1706897"/>
                  <a:pt x="1371509" y="1709613"/>
                  <a:pt x="1365341" y="1714544"/>
                </a:cubicBezTo>
                <a:lnTo>
                  <a:pt x="1383896" y="1706993"/>
                </a:lnTo>
                <a:lnTo>
                  <a:pt x="1401188" y="1714270"/>
                </a:lnTo>
                <a:cubicBezTo>
                  <a:pt x="1374573" y="1754608"/>
                  <a:pt x="1224269" y="1741718"/>
                  <a:pt x="1220266" y="1739154"/>
                </a:cubicBezTo>
                <a:cubicBezTo>
                  <a:pt x="1223754" y="1735922"/>
                  <a:pt x="1225111" y="1729961"/>
                  <a:pt x="1224594" y="1724165"/>
                </a:cubicBezTo>
                <a:cubicBezTo>
                  <a:pt x="1234735" y="1732023"/>
                  <a:pt x="1240354" y="1731522"/>
                  <a:pt x="1240936" y="1716867"/>
                </a:cubicBezTo>
                <a:cubicBezTo>
                  <a:pt x="1225547" y="1718968"/>
                  <a:pt x="1206465" y="1720669"/>
                  <a:pt x="1186047" y="1722307"/>
                </a:cubicBezTo>
                <a:lnTo>
                  <a:pt x="1141476" y="1725891"/>
                </a:lnTo>
                <a:lnTo>
                  <a:pt x="1141658" y="1725714"/>
                </a:lnTo>
                <a:cubicBezTo>
                  <a:pt x="1136038" y="1726215"/>
                  <a:pt x="1127771" y="1718191"/>
                  <a:pt x="1122926" y="1727383"/>
                </a:cubicBezTo>
                <a:lnTo>
                  <a:pt x="1122937" y="1727389"/>
                </a:lnTo>
                <a:lnTo>
                  <a:pt x="1066439" y="1734060"/>
                </a:lnTo>
                <a:cubicBezTo>
                  <a:pt x="1050131" y="1736792"/>
                  <a:pt x="1037213" y="1740132"/>
                  <a:pt x="1030043" y="1744423"/>
                </a:cubicBezTo>
                <a:cubicBezTo>
                  <a:pt x="1028153" y="1749702"/>
                  <a:pt x="1022491" y="1757690"/>
                  <a:pt x="1015836" y="1766086"/>
                </a:cubicBezTo>
                <a:lnTo>
                  <a:pt x="996012" y="1789768"/>
                </a:lnTo>
                <a:lnTo>
                  <a:pt x="975103" y="1787696"/>
                </a:lnTo>
                <a:cubicBezTo>
                  <a:pt x="959035" y="1788123"/>
                  <a:pt x="949679" y="1791057"/>
                  <a:pt x="949418" y="1783505"/>
                </a:cubicBezTo>
                <a:lnTo>
                  <a:pt x="950567" y="1779949"/>
                </a:lnTo>
                <a:lnTo>
                  <a:pt x="956635" y="1781720"/>
                </a:lnTo>
                <a:cubicBezTo>
                  <a:pt x="959446" y="1781332"/>
                  <a:pt x="961271" y="1779870"/>
                  <a:pt x="961418" y="1776857"/>
                </a:cubicBezTo>
                <a:lnTo>
                  <a:pt x="957686" y="1766817"/>
                </a:lnTo>
                <a:lnTo>
                  <a:pt x="960740" y="1764881"/>
                </a:lnTo>
                <a:cubicBezTo>
                  <a:pt x="967997" y="1753968"/>
                  <a:pt x="963384" y="1737951"/>
                  <a:pt x="949430" y="1772049"/>
                </a:cubicBezTo>
                <a:lnTo>
                  <a:pt x="954074" y="1769105"/>
                </a:lnTo>
                <a:lnTo>
                  <a:pt x="950567" y="1779949"/>
                </a:lnTo>
                <a:lnTo>
                  <a:pt x="944911" y="1778297"/>
                </a:lnTo>
                <a:lnTo>
                  <a:pt x="947815" y="1775113"/>
                </a:lnTo>
                <a:cubicBezTo>
                  <a:pt x="907479" y="1756804"/>
                  <a:pt x="917345" y="1766877"/>
                  <a:pt x="933404" y="1774938"/>
                </a:cubicBezTo>
                <a:lnTo>
                  <a:pt x="944911" y="1778297"/>
                </a:lnTo>
                <a:lnTo>
                  <a:pt x="903844" y="1823329"/>
                </a:lnTo>
                <a:lnTo>
                  <a:pt x="851000" y="1845534"/>
                </a:lnTo>
                <a:lnTo>
                  <a:pt x="849443" y="1845830"/>
                </a:lnTo>
                <a:lnTo>
                  <a:pt x="790835" y="1849987"/>
                </a:lnTo>
                <a:cubicBezTo>
                  <a:pt x="770259" y="1849208"/>
                  <a:pt x="749162" y="1846663"/>
                  <a:pt x="728061" y="1843615"/>
                </a:cubicBezTo>
                <a:lnTo>
                  <a:pt x="691254" y="1838111"/>
                </a:lnTo>
                <a:lnTo>
                  <a:pt x="744688" y="1820959"/>
                </a:lnTo>
                <a:cubicBezTo>
                  <a:pt x="793374" y="1800558"/>
                  <a:pt x="840819" y="1771506"/>
                  <a:pt x="862038" y="1744791"/>
                </a:cubicBezTo>
                <a:cubicBezTo>
                  <a:pt x="873211" y="1764238"/>
                  <a:pt x="868624" y="1776329"/>
                  <a:pt x="850409" y="1783793"/>
                </a:cubicBezTo>
                <a:cubicBezTo>
                  <a:pt x="854157" y="1783459"/>
                  <a:pt x="902151" y="1749977"/>
                  <a:pt x="908868" y="1740618"/>
                </a:cubicBezTo>
                <a:cubicBezTo>
                  <a:pt x="904363" y="1737734"/>
                  <a:pt x="902591" y="1735063"/>
                  <a:pt x="902599" y="1732672"/>
                </a:cubicBezTo>
                <a:lnTo>
                  <a:pt x="904417" y="1730093"/>
                </a:lnTo>
                <a:lnTo>
                  <a:pt x="917153" y="1726327"/>
                </a:lnTo>
                <a:cubicBezTo>
                  <a:pt x="941181" y="1717888"/>
                  <a:pt x="917476" y="1719362"/>
                  <a:pt x="907013" y="1726409"/>
                </a:cubicBezTo>
                <a:lnTo>
                  <a:pt x="904417" y="1730093"/>
                </a:lnTo>
                <a:lnTo>
                  <a:pt x="889228" y="1734581"/>
                </a:lnTo>
                <a:cubicBezTo>
                  <a:pt x="876302" y="1737998"/>
                  <a:pt x="859439" y="1742102"/>
                  <a:pt x="837689" y="1746961"/>
                </a:cubicBezTo>
                <a:cubicBezTo>
                  <a:pt x="910489" y="1652859"/>
                  <a:pt x="1195535" y="1609935"/>
                  <a:pt x="1235514" y="1656020"/>
                </a:cubicBezTo>
                <a:cubicBezTo>
                  <a:pt x="1358890" y="1557412"/>
                  <a:pt x="1593872" y="1609484"/>
                  <a:pt x="1759621" y="1477895"/>
                </a:cubicBezTo>
                <a:cubicBezTo>
                  <a:pt x="1760559" y="1477812"/>
                  <a:pt x="1747849" y="1478214"/>
                  <a:pt x="1735472" y="1479682"/>
                </a:cubicBezTo>
                <a:lnTo>
                  <a:pt x="1723782" y="1481851"/>
                </a:lnTo>
                <a:lnTo>
                  <a:pt x="1748811" y="1470462"/>
                </a:lnTo>
                <a:cubicBezTo>
                  <a:pt x="1768568" y="1461766"/>
                  <a:pt x="1788594" y="1453410"/>
                  <a:pt x="1785913" y="1455110"/>
                </a:cubicBezTo>
                <a:cubicBezTo>
                  <a:pt x="1790175" y="1460570"/>
                  <a:pt x="1747284" y="1487755"/>
                  <a:pt x="1771054" y="1500240"/>
                </a:cubicBezTo>
                <a:lnTo>
                  <a:pt x="1799507" y="1471394"/>
                </a:lnTo>
                <a:lnTo>
                  <a:pt x="1814030" y="1475009"/>
                </a:lnTo>
                <a:cubicBezTo>
                  <a:pt x="1817285" y="1474126"/>
                  <a:pt x="1816726" y="1471164"/>
                  <a:pt x="1814228" y="1468284"/>
                </a:cubicBezTo>
                <a:lnTo>
                  <a:pt x="1807943" y="1464859"/>
                </a:lnTo>
                <a:lnTo>
                  <a:pt x="1827946" y="1450086"/>
                </a:lnTo>
                <a:lnTo>
                  <a:pt x="1833689" y="1447780"/>
                </a:lnTo>
                <a:lnTo>
                  <a:pt x="1831957" y="1455388"/>
                </a:lnTo>
                <a:cubicBezTo>
                  <a:pt x="1835244" y="1463126"/>
                  <a:pt x="1847273" y="1465704"/>
                  <a:pt x="1858192" y="1439906"/>
                </a:cubicBezTo>
                <a:lnTo>
                  <a:pt x="1851109" y="1440786"/>
                </a:lnTo>
                <a:lnTo>
                  <a:pt x="1877618" y="1430144"/>
                </a:lnTo>
                <a:cubicBezTo>
                  <a:pt x="1893346" y="1426552"/>
                  <a:pt x="1908431" y="1425025"/>
                  <a:pt x="1923438" y="1422594"/>
                </a:cubicBezTo>
                <a:lnTo>
                  <a:pt x="1960623" y="1411944"/>
                </a:lnTo>
                <a:lnTo>
                  <a:pt x="1963172" y="1413138"/>
                </a:lnTo>
                <a:cubicBezTo>
                  <a:pt x="1964983" y="1413050"/>
                  <a:pt x="1966862" y="1411970"/>
                  <a:pt x="1968776" y="1409609"/>
                </a:cubicBezTo>
                <a:lnTo>
                  <a:pt x="1960623" y="1411944"/>
                </a:lnTo>
                <a:lnTo>
                  <a:pt x="1957988" y="1410708"/>
                </a:lnTo>
                <a:cubicBezTo>
                  <a:pt x="1948186" y="1401040"/>
                  <a:pt x="1942229" y="1365977"/>
                  <a:pt x="1948043" y="1367649"/>
                </a:cubicBezTo>
                <a:cubicBezTo>
                  <a:pt x="2019481" y="1353618"/>
                  <a:pt x="2342394" y="1290344"/>
                  <a:pt x="2436802" y="1298861"/>
                </a:cubicBezTo>
                <a:lnTo>
                  <a:pt x="2456936" y="1305605"/>
                </a:lnTo>
                <a:lnTo>
                  <a:pt x="2463981" y="1304782"/>
                </a:lnTo>
                <a:lnTo>
                  <a:pt x="2478716" y="1287453"/>
                </a:lnTo>
                <a:cubicBezTo>
                  <a:pt x="2513670" y="1256190"/>
                  <a:pt x="2520491" y="1318828"/>
                  <a:pt x="2547398" y="1249989"/>
                </a:cubicBezTo>
                <a:cubicBezTo>
                  <a:pt x="2556697" y="1269605"/>
                  <a:pt x="2552368" y="1284594"/>
                  <a:pt x="2535769" y="1288992"/>
                </a:cubicBezTo>
                <a:cubicBezTo>
                  <a:pt x="2561543" y="1260411"/>
                  <a:pt x="2614166" y="1259008"/>
                  <a:pt x="2649632" y="1246812"/>
                </a:cubicBezTo>
                <a:lnTo>
                  <a:pt x="2675832" y="1230783"/>
                </a:lnTo>
                <a:lnTo>
                  <a:pt x="2680069" y="1255690"/>
                </a:lnTo>
                <a:cubicBezTo>
                  <a:pt x="2686205" y="1260984"/>
                  <a:pt x="2677229" y="1223817"/>
                  <a:pt x="2721927" y="1216915"/>
                </a:cubicBezTo>
                <a:cubicBezTo>
                  <a:pt x="2709960" y="1215061"/>
                  <a:pt x="2700599" y="1214618"/>
                  <a:pt x="2693478" y="1215480"/>
                </a:cubicBezTo>
                <a:lnTo>
                  <a:pt x="2675521" y="1227695"/>
                </a:lnTo>
                <a:lnTo>
                  <a:pt x="2671610" y="1224319"/>
                </a:lnTo>
                <a:cubicBezTo>
                  <a:pt x="2667006" y="1220348"/>
                  <a:pt x="2660402" y="1215095"/>
                  <a:pt x="2653462" y="1211333"/>
                </a:cubicBezTo>
                <a:cubicBezTo>
                  <a:pt x="2644351" y="1215066"/>
                  <a:pt x="2690148" y="1199303"/>
                  <a:pt x="2669287" y="1198241"/>
                </a:cubicBezTo>
                <a:cubicBezTo>
                  <a:pt x="2684270" y="1196906"/>
                  <a:pt x="2712594" y="1186352"/>
                  <a:pt x="2738971" y="1177794"/>
                </a:cubicBezTo>
                <a:lnTo>
                  <a:pt x="2741582" y="1177078"/>
                </a:lnTo>
                <a:lnTo>
                  <a:pt x="2741165" y="1177776"/>
                </a:lnTo>
                <a:cubicBezTo>
                  <a:pt x="2738946" y="1182132"/>
                  <a:pt x="2736334" y="1187886"/>
                  <a:pt x="2733231" y="1195464"/>
                </a:cubicBezTo>
                <a:cubicBezTo>
                  <a:pt x="2756485" y="1202152"/>
                  <a:pt x="2778445" y="1194355"/>
                  <a:pt x="2796986" y="1169340"/>
                </a:cubicBezTo>
                <a:cubicBezTo>
                  <a:pt x="2793383" y="1166009"/>
                  <a:pt x="2785478" y="1165984"/>
                  <a:pt x="2775170" y="1167860"/>
                </a:cubicBezTo>
                <a:lnTo>
                  <a:pt x="2741582" y="1177078"/>
                </a:lnTo>
                <a:lnTo>
                  <a:pt x="2746727" y="1168478"/>
                </a:lnTo>
                <a:cubicBezTo>
                  <a:pt x="2755845" y="1156578"/>
                  <a:pt x="2754012" y="1179739"/>
                  <a:pt x="2760945" y="1146267"/>
                </a:cubicBezTo>
                <a:cubicBezTo>
                  <a:pt x="2791946" y="1155186"/>
                  <a:pt x="2842200" y="1168230"/>
                  <a:pt x="2861064" y="1125663"/>
                </a:cubicBezTo>
                <a:lnTo>
                  <a:pt x="2861987" y="1136042"/>
                </a:lnTo>
                <a:lnTo>
                  <a:pt x="2849097" y="1144024"/>
                </a:lnTo>
                <a:lnTo>
                  <a:pt x="2839788" y="1156965"/>
                </a:lnTo>
                <a:lnTo>
                  <a:pt x="2828291" y="1163081"/>
                </a:lnTo>
                <a:cubicBezTo>
                  <a:pt x="2824852" y="1165578"/>
                  <a:pt x="2824680" y="1167601"/>
                  <a:pt x="2830961" y="1169232"/>
                </a:cubicBezTo>
                <a:lnTo>
                  <a:pt x="2839788" y="1156965"/>
                </a:lnTo>
                <a:lnTo>
                  <a:pt x="2845187" y="1154092"/>
                </a:lnTo>
                <a:cubicBezTo>
                  <a:pt x="2851955" y="1150569"/>
                  <a:pt x="2858790" y="1146492"/>
                  <a:pt x="2862497" y="1141780"/>
                </a:cubicBezTo>
                <a:lnTo>
                  <a:pt x="2861987" y="1136042"/>
                </a:lnTo>
                <a:lnTo>
                  <a:pt x="2879659" y="1125101"/>
                </a:lnTo>
                <a:cubicBezTo>
                  <a:pt x="2902159" y="1115430"/>
                  <a:pt x="2926914" y="1112493"/>
                  <a:pt x="2941867" y="1121382"/>
                </a:cubicBezTo>
                <a:cubicBezTo>
                  <a:pt x="2943481" y="1118319"/>
                  <a:pt x="2924427" y="1137539"/>
                  <a:pt x="2928431" y="1140104"/>
                </a:cubicBezTo>
                <a:cubicBezTo>
                  <a:pt x="2948713" y="1155819"/>
                  <a:pt x="2947616" y="1079983"/>
                  <a:pt x="2986308" y="1111582"/>
                </a:cubicBezTo>
                <a:cubicBezTo>
                  <a:pt x="2990555" y="1122156"/>
                  <a:pt x="2980656" y="1132894"/>
                  <a:pt x="2964965" y="1142551"/>
                </a:cubicBezTo>
                <a:lnTo>
                  <a:pt x="2910988" y="1166114"/>
                </a:lnTo>
                <a:lnTo>
                  <a:pt x="2909070" y="1166150"/>
                </a:lnTo>
                <a:cubicBezTo>
                  <a:pt x="2899854" y="1166379"/>
                  <a:pt x="2893502" y="1166579"/>
                  <a:pt x="2893034" y="1166621"/>
                </a:cubicBezTo>
                <a:cubicBezTo>
                  <a:pt x="2843492" y="1182719"/>
                  <a:pt x="2871055" y="1179531"/>
                  <a:pt x="2908884" y="1167034"/>
                </a:cubicBezTo>
                <a:lnTo>
                  <a:pt x="2910988" y="1166114"/>
                </a:lnTo>
                <a:lnTo>
                  <a:pt x="2942259" y="1165520"/>
                </a:lnTo>
                <a:lnTo>
                  <a:pt x="2967019" y="1165526"/>
                </a:lnTo>
                <a:lnTo>
                  <a:pt x="2966604" y="1165906"/>
                </a:lnTo>
                <a:lnTo>
                  <a:pt x="2967931" y="1165526"/>
                </a:lnTo>
                <a:lnTo>
                  <a:pt x="2974448" y="1165527"/>
                </a:lnTo>
                <a:cubicBezTo>
                  <a:pt x="2982991" y="1165725"/>
                  <a:pt x="2988340" y="1166160"/>
                  <a:pt x="2987467" y="1166968"/>
                </a:cubicBezTo>
                <a:lnTo>
                  <a:pt x="2982137" y="1158429"/>
                </a:lnTo>
                <a:lnTo>
                  <a:pt x="2991849" y="1149968"/>
                </a:lnTo>
                <a:cubicBezTo>
                  <a:pt x="3019235" y="1122886"/>
                  <a:pt x="3056610" y="1075519"/>
                  <a:pt x="3060006" y="1114460"/>
                </a:cubicBezTo>
                <a:lnTo>
                  <a:pt x="3057976" y="1143815"/>
                </a:lnTo>
                <a:lnTo>
                  <a:pt x="3054393" y="1152608"/>
                </a:lnTo>
                <a:cubicBezTo>
                  <a:pt x="3055302" y="1160193"/>
                  <a:pt x="3062911" y="1166086"/>
                  <a:pt x="3074472" y="1147532"/>
                </a:cubicBezTo>
                <a:lnTo>
                  <a:pt x="3069539" y="1146082"/>
                </a:lnTo>
                <a:lnTo>
                  <a:pt x="3071730" y="1145541"/>
                </a:lnTo>
                <a:cubicBezTo>
                  <a:pt x="3092540" y="1139717"/>
                  <a:pt x="3128037" y="1128887"/>
                  <a:pt x="3129635" y="1130935"/>
                </a:cubicBezTo>
                <a:cubicBezTo>
                  <a:pt x="3125891" y="1131268"/>
                  <a:pt x="3112583" y="1109090"/>
                  <a:pt x="3111227" y="1115053"/>
                </a:cubicBezTo>
                <a:cubicBezTo>
                  <a:pt x="3163164" y="1019889"/>
                  <a:pt x="3388846" y="1052348"/>
                  <a:pt x="3463581" y="1022323"/>
                </a:cubicBezTo>
                <a:cubicBezTo>
                  <a:pt x="3448594" y="1023659"/>
                  <a:pt x="3442136" y="1035916"/>
                  <a:pt x="3446074" y="1058930"/>
                </a:cubicBezTo>
                <a:cubicBezTo>
                  <a:pt x="3481599" y="1076208"/>
                  <a:pt x="3563377" y="1019272"/>
                  <a:pt x="3601613" y="1024626"/>
                </a:cubicBezTo>
                <a:cubicBezTo>
                  <a:pt x="3573582" y="1006681"/>
                  <a:pt x="3551618" y="1014478"/>
                  <a:pt x="3518937" y="1029072"/>
                </a:cubicBezTo>
                <a:cubicBezTo>
                  <a:pt x="3588183" y="958651"/>
                  <a:pt x="3874391" y="886420"/>
                  <a:pt x="3967920" y="918973"/>
                </a:cubicBezTo>
                <a:cubicBezTo>
                  <a:pt x="3967887" y="929197"/>
                  <a:pt x="3942714" y="938011"/>
                  <a:pt x="3934044" y="941340"/>
                </a:cubicBezTo>
                <a:lnTo>
                  <a:pt x="3933014" y="941861"/>
                </a:lnTo>
                <a:lnTo>
                  <a:pt x="3924255" y="937464"/>
                </a:lnTo>
                <a:cubicBezTo>
                  <a:pt x="3921043" y="938482"/>
                  <a:pt x="3917956" y="940946"/>
                  <a:pt x="3915147" y="941197"/>
                </a:cubicBezTo>
                <a:cubicBezTo>
                  <a:pt x="3912176" y="950224"/>
                  <a:pt x="3929034" y="948722"/>
                  <a:pt x="3934139" y="942426"/>
                </a:cubicBezTo>
                <a:lnTo>
                  <a:pt x="3934004" y="942359"/>
                </a:lnTo>
                <a:lnTo>
                  <a:pt x="3938616" y="941707"/>
                </a:lnTo>
                <a:cubicBezTo>
                  <a:pt x="3947740" y="940119"/>
                  <a:pt x="3966190" y="936650"/>
                  <a:pt x="3999182" y="930789"/>
                </a:cubicBezTo>
                <a:cubicBezTo>
                  <a:pt x="3985551" y="926162"/>
                  <a:pt x="4286104" y="803004"/>
                  <a:pt x="4338097" y="856781"/>
                </a:cubicBezTo>
                <a:cubicBezTo>
                  <a:pt x="4340295" y="839061"/>
                  <a:pt x="4376208" y="818338"/>
                  <a:pt x="4315493" y="814987"/>
                </a:cubicBezTo>
                <a:cubicBezTo>
                  <a:pt x="4350824" y="808919"/>
                  <a:pt x="4358575" y="811148"/>
                  <a:pt x="4342233" y="818445"/>
                </a:cubicBezTo>
                <a:cubicBezTo>
                  <a:pt x="4394226" y="872222"/>
                  <a:pt x="4449072" y="788482"/>
                  <a:pt x="4518827" y="808551"/>
                </a:cubicBezTo>
                <a:cubicBezTo>
                  <a:pt x="4555457" y="732274"/>
                  <a:pt x="4854319" y="802018"/>
                  <a:pt x="4848445" y="714927"/>
                </a:cubicBezTo>
                <a:cubicBezTo>
                  <a:pt x="4855734" y="756989"/>
                  <a:pt x="4867232" y="753911"/>
                  <a:pt x="4882323" y="737936"/>
                </a:cubicBezTo>
                <a:lnTo>
                  <a:pt x="4882730" y="737459"/>
                </a:lnTo>
                <a:lnTo>
                  <a:pt x="4885173" y="743049"/>
                </a:lnTo>
                <a:cubicBezTo>
                  <a:pt x="4892350" y="746791"/>
                  <a:pt x="4905995" y="746305"/>
                  <a:pt x="4904574" y="730369"/>
                </a:cubicBezTo>
                <a:lnTo>
                  <a:pt x="4884832" y="734994"/>
                </a:lnTo>
                <a:lnTo>
                  <a:pt x="4898593" y="718855"/>
                </a:lnTo>
                <a:cubicBezTo>
                  <a:pt x="4921823" y="690866"/>
                  <a:pt x="4951086" y="659053"/>
                  <a:pt x="4984928" y="699844"/>
                </a:cubicBezTo>
                <a:cubicBezTo>
                  <a:pt x="4989773" y="690651"/>
                  <a:pt x="4952759" y="720233"/>
                  <a:pt x="4957280" y="728593"/>
                </a:cubicBezTo>
                <a:cubicBezTo>
                  <a:pt x="4982407" y="735115"/>
                  <a:pt x="5000366" y="724753"/>
                  <a:pt x="5016257" y="691211"/>
                </a:cubicBezTo>
                <a:cubicBezTo>
                  <a:pt x="5019938" y="711327"/>
                  <a:pt x="5013479" y="723585"/>
                  <a:pt x="5000623" y="727650"/>
                </a:cubicBezTo>
                <a:cubicBezTo>
                  <a:pt x="5169406" y="651280"/>
                  <a:pt x="5389852" y="730933"/>
                  <a:pt x="5580536" y="582519"/>
                </a:cubicBezTo>
                <a:cubicBezTo>
                  <a:pt x="5575499" y="568366"/>
                  <a:pt x="5567749" y="566135"/>
                  <a:pt x="5555410" y="575996"/>
                </a:cubicBezTo>
                <a:lnTo>
                  <a:pt x="5576823" y="565143"/>
                </a:lnTo>
                <a:lnTo>
                  <a:pt x="5575756" y="571262"/>
                </a:lnTo>
                <a:cubicBezTo>
                  <a:pt x="5619939" y="558564"/>
                  <a:pt x="5662314" y="525582"/>
                  <a:pt x="5706753" y="515782"/>
                </a:cubicBezTo>
                <a:cubicBezTo>
                  <a:pt x="5708819" y="538961"/>
                  <a:pt x="5564319" y="633613"/>
                  <a:pt x="5754357" y="520301"/>
                </a:cubicBezTo>
                <a:cubicBezTo>
                  <a:pt x="5745767" y="529828"/>
                  <a:pt x="5739050" y="539189"/>
                  <a:pt x="5732587" y="551446"/>
                </a:cubicBezTo>
                <a:cubicBezTo>
                  <a:pt x="5763915" y="542813"/>
                  <a:pt x="5881606" y="465155"/>
                  <a:pt x="5863907" y="478415"/>
                </a:cubicBezTo>
                <a:cubicBezTo>
                  <a:pt x="5843559" y="483148"/>
                  <a:pt x="5903760" y="480704"/>
                  <a:pt x="5903760" y="480704"/>
                </a:cubicBezTo>
                <a:cubicBezTo>
                  <a:pt x="5920168" y="452957"/>
                  <a:pt x="5857254" y="467325"/>
                  <a:pt x="5863974" y="457964"/>
                </a:cubicBezTo>
                <a:cubicBezTo>
                  <a:pt x="5884658" y="451741"/>
                  <a:pt x="6013543" y="444089"/>
                  <a:pt x="6075330" y="443237"/>
                </a:cubicBezTo>
                <a:lnTo>
                  <a:pt x="6089725" y="443990"/>
                </a:lnTo>
                <a:lnTo>
                  <a:pt x="6077351" y="447712"/>
                </a:lnTo>
                <a:cubicBezTo>
                  <a:pt x="6072798" y="449578"/>
                  <a:pt x="6068372" y="452893"/>
                  <a:pt x="6064334" y="460554"/>
                </a:cubicBezTo>
                <a:cubicBezTo>
                  <a:pt x="6069276" y="463034"/>
                  <a:pt x="6075703" y="461001"/>
                  <a:pt x="6081033" y="457240"/>
                </a:cubicBezTo>
                <a:lnTo>
                  <a:pt x="6090786" y="444045"/>
                </a:lnTo>
                <a:lnTo>
                  <a:pt x="6108258" y="444958"/>
                </a:lnTo>
                <a:cubicBezTo>
                  <a:pt x="6156511" y="414373"/>
                  <a:pt x="6205021" y="386687"/>
                  <a:pt x="6255920" y="364629"/>
                </a:cubicBezTo>
                <a:cubicBezTo>
                  <a:pt x="6201472" y="325673"/>
                  <a:pt x="6158059" y="431758"/>
                  <a:pt x="6120081" y="429302"/>
                </a:cubicBezTo>
                <a:cubicBezTo>
                  <a:pt x="6138225" y="391909"/>
                  <a:pt x="6340339" y="277751"/>
                  <a:pt x="6399325" y="262711"/>
                </a:cubicBezTo>
                <a:cubicBezTo>
                  <a:pt x="6407751" y="260563"/>
                  <a:pt x="6413255" y="260437"/>
                  <a:pt x="6414887" y="262848"/>
                </a:cubicBezTo>
                <a:cubicBezTo>
                  <a:pt x="6408680" y="362698"/>
                  <a:pt x="6404169" y="184950"/>
                  <a:pt x="6390596" y="329263"/>
                </a:cubicBezTo>
                <a:cubicBezTo>
                  <a:pt x="6523202" y="355412"/>
                  <a:pt x="6597749" y="217349"/>
                  <a:pt x="6700768" y="292863"/>
                </a:cubicBezTo>
                <a:lnTo>
                  <a:pt x="6697490" y="300086"/>
                </a:lnTo>
                <a:lnTo>
                  <a:pt x="6693793" y="301332"/>
                </a:lnTo>
                <a:cubicBezTo>
                  <a:pt x="6688028" y="303488"/>
                  <a:pt x="6683474" y="305355"/>
                  <a:pt x="6681197" y="306288"/>
                </a:cubicBezTo>
                <a:cubicBezTo>
                  <a:pt x="6686654" y="314564"/>
                  <a:pt x="6690740" y="312739"/>
                  <a:pt x="6693865" y="308079"/>
                </a:cubicBezTo>
                <a:lnTo>
                  <a:pt x="6697490" y="300086"/>
                </a:lnTo>
                <a:lnTo>
                  <a:pt x="6713670" y="294633"/>
                </a:lnTo>
                <a:cubicBezTo>
                  <a:pt x="6727928" y="290441"/>
                  <a:pt x="6742785" y="287658"/>
                  <a:pt x="6749728" y="291420"/>
                </a:cubicBezTo>
                <a:cubicBezTo>
                  <a:pt x="6749728" y="291420"/>
                  <a:pt x="6724406" y="346245"/>
                  <a:pt x="6730284" y="348642"/>
                </a:cubicBezTo>
                <a:cubicBezTo>
                  <a:pt x="6731898" y="345578"/>
                  <a:pt x="6892480" y="240733"/>
                  <a:pt x="6911145" y="259513"/>
                </a:cubicBezTo>
                <a:cubicBezTo>
                  <a:pt x="6873425" y="259953"/>
                  <a:pt x="6861344" y="272712"/>
                  <a:pt x="6873034" y="297955"/>
                </a:cubicBezTo>
                <a:cubicBezTo>
                  <a:pt x="7075665" y="177681"/>
                  <a:pt x="6958234" y="258238"/>
                  <a:pt x="6941759" y="306433"/>
                </a:cubicBezTo>
                <a:cubicBezTo>
                  <a:pt x="7023400" y="375092"/>
                  <a:pt x="7143419" y="238815"/>
                  <a:pt x="7233392" y="295048"/>
                </a:cubicBezTo>
                <a:cubicBezTo>
                  <a:pt x="7234161" y="388434"/>
                  <a:pt x="7010996" y="405400"/>
                  <a:pt x="6957899" y="445179"/>
                </a:cubicBezTo>
                <a:cubicBezTo>
                  <a:pt x="6919403" y="436927"/>
                  <a:pt x="6795767" y="532638"/>
                  <a:pt x="6692678" y="562268"/>
                </a:cubicBezTo>
                <a:cubicBezTo>
                  <a:pt x="6690289" y="556640"/>
                  <a:pt x="6786980" y="603513"/>
                  <a:pt x="6773675" y="581335"/>
                </a:cubicBezTo>
                <a:cubicBezTo>
                  <a:pt x="6823218" y="565237"/>
                  <a:pt x="6909384" y="557559"/>
                  <a:pt x="6971841" y="601642"/>
                </a:cubicBezTo>
                <a:cubicBezTo>
                  <a:pt x="6898398" y="646154"/>
                  <a:pt x="6679494" y="668580"/>
                  <a:pt x="6746023" y="694777"/>
                </a:cubicBezTo>
                <a:cubicBezTo>
                  <a:pt x="6631821" y="769204"/>
                  <a:pt x="6683302" y="732492"/>
                  <a:pt x="6678266" y="718338"/>
                </a:cubicBezTo>
                <a:cubicBezTo>
                  <a:pt x="6678266" y="718338"/>
                  <a:pt x="6591451" y="761120"/>
                  <a:pt x="6593000" y="778505"/>
                </a:cubicBezTo>
                <a:cubicBezTo>
                  <a:pt x="6608761" y="785862"/>
                  <a:pt x="6610507" y="741898"/>
                  <a:pt x="6627041" y="757948"/>
                </a:cubicBezTo>
                <a:cubicBezTo>
                  <a:pt x="6623812" y="764078"/>
                  <a:pt x="6604431" y="800850"/>
                  <a:pt x="6616705" y="811438"/>
                </a:cubicBezTo>
                <a:cubicBezTo>
                  <a:pt x="6675035" y="724466"/>
                  <a:pt x="6811775" y="712281"/>
                  <a:pt x="6892906" y="690449"/>
                </a:cubicBezTo>
                <a:cubicBezTo>
                  <a:pt x="6830311" y="771961"/>
                  <a:pt x="6931659" y="701598"/>
                  <a:pt x="6977906" y="712080"/>
                </a:cubicBezTo>
                <a:cubicBezTo>
                  <a:pt x="6950776" y="746623"/>
                  <a:pt x="7074405" y="735606"/>
                  <a:pt x="7070532" y="692145"/>
                </a:cubicBezTo>
                <a:cubicBezTo>
                  <a:pt x="7089969" y="804311"/>
                  <a:pt x="7139329" y="595479"/>
                  <a:pt x="7207016" y="677061"/>
                </a:cubicBezTo>
                <a:cubicBezTo>
                  <a:pt x="7211862" y="667869"/>
                  <a:pt x="7174848" y="697451"/>
                  <a:pt x="7179369" y="705809"/>
                </a:cubicBezTo>
                <a:cubicBezTo>
                  <a:pt x="7204496" y="712333"/>
                  <a:pt x="7222452" y="701970"/>
                  <a:pt x="7238344" y="668429"/>
                </a:cubicBezTo>
                <a:cubicBezTo>
                  <a:pt x="7242025" y="688544"/>
                  <a:pt x="7235564" y="700802"/>
                  <a:pt x="7222710" y="704868"/>
                </a:cubicBezTo>
                <a:cubicBezTo>
                  <a:pt x="7391493" y="628497"/>
                  <a:pt x="7611941" y="708150"/>
                  <a:pt x="7802623" y="559735"/>
                </a:cubicBezTo>
                <a:cubicBezTo>
                  <a:pt x="7797586" y="545582"/>
                  <a:pt x="7789835" y="543352"/>
                  <a:pt x="7777498" y="553214"/>
                </a:cubicBezTo>
                <a:lnTo>
                  <a:pt x="7798912" y="542360"/>
                </a:lnTo>
                <a:lnTo>
                  <a:pt x="7797845" y="548480"/>
                </a:lnTo>
                <a:cubicBezTo>
                  <a:pt x="7842027" y="535781"/>
                  <a:pt x="7884401" y="502800"/>
                  <a:pt x="7928840" y="492999"/>
                </a:cubicBezTo>
                <a:cubicBezTo>
                  <a:pt x="7930906" y="516179"/>
                  <a:pt x="7786408" y="610828"/>
                  <a:pt x="7976445" y="497519"/>
                </a:cubicBezTo>
                <a:cubicBezTo>
                  <a:pt x="7967853" y="507046"/>
                  <a:pt x="7961135" y="516405"/>
                  <a:pt x="7954675" y="528663"/>
                </a:cubicBezTo>
                <a:cubicBezTo>
                  <a:pt x="7986002" y="520031"/>
                  <a:pt x="8103693" y="442373"/>
                  <a:pt x="8085995" y="455631"/>
                </a:cubicBezTo>
                <a:cubicBezTo>
                  <a:pt x="8065648" y="460365"/>
                  <a:pt x="8125848" y="457921"/>
                  <a:pt x="8125848" y="457921"/>
                </a:cubicBezTo>
                <a:cubicBezTo>
                  <a:pt x="8142256" y="430175"/>
                  <a:pt x="8079342" y="444543"/>
                  <a:pt x="8086061" y="435182"/>
                </a:cubicBezTo>
                <a:cubicBezTo>
                  <a:pt x="8106746" y="428958"/>
                  <a:pt x="8235632" y="421307"/>
                  <a:pt x="8297418" y="420455"/>
                </a:cubicBezTo>
                <a:lnTo>
                  <a:pt x="8316481" y="420595"/>
                </a:lnTo>
                <a:lnTo>
                  <a:pt x="8303185" y="424596"/>
                </a:lnTo>
                <a:cubicBezTo>
                  <a:pt x="8298633" y="426461"/>
                  <a:pt x="8294207" y="429777"/>
                  <a:pt x="8290169" y="437437"/>
                </a:cubicBezTo>
                <a:cubicBezTo>
                  <a:pt x="8295111" y="439918"/>
                  <a:pt x="8301538" y="437884"/>
                  <a:pt x="8306866" y="434125"/>
                </a:cubicBezTo>
                <a:lnTo>
                  <a:pt x="8316864" y="420598"/>
                </a:lnTo>
                <a:lnTo>
                  <a:pt x="8321909" y="420634"/>
                </a:lnTo>
                <a:cubicBezTo>
                  <a:pt x="8327667" y="420908"/>
                  <a:pt x="8330751" y="421408"/>
                  <a:pt x="8330347" y="422175"/>
                </a:cubicBezTo>
                <a:cubicBezTo>
                  <a:pt x="8378598" y="391591"/>
                  <a:pt x="8427109" y="363905"/>
                  <a:pt x="8478008" y="341845"/>
                </a:cubicBezTo>
                <a:cubicBezTo>
                  <a:pt x="8423560" y="302891"/>
                  <a:pt x="8380147" y="408976"/>
                  <a:pt x="8342167" y="406519"/>
                </a:cubicBezTo>
                <a:cubicBezTo>
                  <a:pt x="8362904" y="363784"/>
                  <a:pt x="8623929" y="220784"/>
                  <a:pt x="8636976" y="240065"/>
                </a:cubicBezTo>
                <a:cubicBezTo>
                  <a:pt x="8630768" y="339915"/>
                  <a:pt x="8626257" y="162167"/>
                  <a:pt x="8612685" y="306481"/>
                </a:cubicBezTo>
                <a:cubicBezTo>
                  <a:pt x="8745289" y="332630"/>
                  <a:pt x="8819836" y="194565"/>
                  <a:pt x="8922856" y="270080"/>
                </a:cubicBezTo>
                <a:lnTo>
                  <a:pt x="8919578" y="277304"/>
                </a:lnTo>
                <a:lnTo>
                  <a:pt x="8915882" y="278550"/>
                </a:lnTo>
                <a:cubicBezTo>
                  <a:pt x="8910115" y="280706"/>
                  <a:pt x="8905561" y="282573"/>
                  <a:pt x="8903284" y="283506"/>
                </a:cubicBezTo>
                <a:cubicBezTo>
                  <a:pt x="8908741" y="291781"/>
                  <a:pt x="8912827" y="289956"/>
                  <a:pt x="8915951" y="285297"/>
                </a:cubicBezTo>
                <a:lnTo>
                  <a:pt x="8919578" y="277304"/>
                </a:lnTo>
                <a:lnTo>
                  <a:pt x="8935758" y="271850"/>
                </a:lnTo>
                <a:cubicBezTo>
                  <a:pt x="8950017" y="267659"/>
                  <a:pt x="8964873" y="264876"/>
                  <a:pt x="8971816" y="268637"/>
                </a:cubicBezTo>
                <a:cubicBezTo>
                  <a:pt x="8971816" y="268637"/>
                  <a:pt x="8946492" y="323462"/>
                  <a:pt x="8952370" y="325859"/>
                </a:cubicBezTo>
                <a:cubicBezTo>
                  <a:pt x="8953986" y="322794"/>
                  <a:pt x="9114567" y="217950"/>
                  <a:pt x="9133233" y="236731"/>
                </a:cubicBezTo>
                <a:cubicBezTo>
                  <a:pt x="9095512" y="237171"/>
                  <a:pt x="9083432" y="249929"/>
                  <a:pt x="9095122" y="275172"/>
                </a:cubicBezTo>
                <a:cubicBezTo>
                  <a:pt x="9297753" y="154898"/>
                  <a:pt x="9180321" y="235455"/>
                  <a:pt x="9163848" y="283651"/>
                </a:cubicBezTo>
                <a:cubicBezTo>
                  <a:pt x="9245488" y="352308"/>
                  <a:pt x="9365507" y="216033"/>
                  <a:pt x="9455480" y="272266"/>
                </a:cubicBezTo>
                <a:cubicBezTo>
                  <a:pt x="9456249" y="365652"/>
                  <a:pt x="9233083" y="382618"/>
                  <a:pt x="9179987" y="422395"/>
                </a:cubicBezTo>
                <a:cubicBezTo>
                  <a:pt x="9141491" y="414144"/>
                  <a:pt x="9017856" y="509856"/>
                  <a:pt x="8914766" y="539485"/>
                </a:cubicBezTo>
                <a:lnTo>
                  <a:pt x="8922044" y="547184"/>
                </a:lnTo>
                <a:lnTo>
                  <a:pt x="8917672" y="550908"/>
                </a:lnTo>
                <a:cubicBezTo>
                  <a:pt x="8926747" y="557401"/>
                  <a:pt x="8931405" y="559358"/>
                  <a:pt x="8933258" y="558965"/>
                </a:cubicBezTo>
                <a:lnTo>
                  <a:pt x="8932666" y="556093"/>
                </a:lnTo>
                <a:lnTo>
                  <a:pt x="8957148" y="557248"/>
                </a:lnTo>
                <a:cubicBezTo>
                  <a:pt x="9019189" y="547338"/>
                  <a:pt x="9123918" y="471199"/>
                  <a:pt x="9124692" y="479892"/>
                </a:cubicBezTo>
                <a:cubicBezTo>
                  <a:pt x="9144129" y="592059"/>
                  <a:pt x="9193489" y="383226"/>
                  <a:pt x="9261176" y="464808"/>
                </a:cubicBezTo>
                <a:cubicBezTo>
                  <a:pt x="9266021" y="455616"/>
                  <a:pt x="9229009" y="485199"/>
                  <a:pt x="9233529" y="493556"/>
                </a:cubicBezTo>
                <a:cubicBezTo>
                  <a:pt x="9258656" y="500080"/>
                  <a:pt x="9276613" y="489717"/>
                  <a:pt x="9292505" y="456176"/>
                </a:cubicBezTo>
                <a:cubicBezTo>
                  <a:pt x="9296184" y="476291"/>
                  <a:pt x="9289724" y="488549"/>
                  <a:pt x="9276871" y="492615"/>
                </a:cubicBezTo>
                <a:cubicBezTo>
                  <a:pt x="9445654" y="416245"/>
                  <a:pt x="9666101" y="495897"/>
                  <a:pt x="9856784" y="347482"/>
                </a:cubicBezTo>
                <a:cubicBezTo>
                  <a:pt x="9851746" y="333331"/>
                  <a:pt x="9843996" y="331100"/>
                  <a:pt x="9831658" y="340961"/>
                </a:cubicBezTo>
                <a:lnTo>
                  <a:pt x="9853069" y="330108"/>
                </a:lnTo>
                <a:lnTo>
                  <a:pt x="9852004" y="336227"/>
                </a:lnTo>
                <a:cubicBezTo>
                  <a:pt x="9896187" y="323529"/>
                  <a:pt x="9938561" y="290547"/>
                  <a:pt x="9983000" y="280747"/>
                </a:cubicBezTo>
                <a:cubicBezTo>
                  <a:pt x="9985066" y="303927"/>
                  <a:pt x="9840569" y="398577"/>
                  <a:pt x="10030604" y="285267"/>
                </a:cubicBezTo>
                <a:cubicBezTo>
                  <a:pt x="10022013" y="294793"/>
                  <a:pt x="10015296" y="304154"/>
                  <a:pt x="10008836" y="316412"/>
                </a:cubicBezTo>
                <a:cubicBezTo>
                  <a:pt x="10040163" y="307778"/>
                  <a:pt x="10157854" y="230120"/>
                  <a:pt x="10140155" y="243378"/>
                </a:cubicBezTo>
                <a:cubicBezTo>
                  <a:pt x="10119808" y="248112"/>
                  <a:pt x="10180008" y="245669"/>
                  <a:pt x="10180008" y="245669"/>
                </a:cubicBezTo>
                <a:cubicBezTo>
                  <a:pt x="10196416" y="217922"/>
                  <a:pt x="10133502" y="232290"/>
                  <a:pt x="10140220" y="222929"/>
                </a:cubicBezTo>
                <a:cubicBezTo>
                  <a:pt x="10160907" y="216706"/>
                  <a:pt x="10289792" y="209054"/>
                  <a:pt x="10351579" y="208202"/>
                </a:cubicBezTo>
                <a:lnTo>
                  <a:pt x="10373221" y="208360"/>
                </a:lnTo>
                <a:lnTo>
                  <a:pt x="10361093" y="212010"/>
                </a:lnTo>
                <a:cubicBezTo>
                  <a:pt x="10356539" y="213874"/>
                  <a:pt x="10352115" y="217190"/>
                  <a:pt x="10348078" y="224851"/>
                </a:cubicBezTo>
                <a:cubicBezTo>
                  <a:pt x="10353018" y="227331"/>
                  <a:pt x="10359445" y="225298"/>
                  <a:pt x="10364774" y="221538"/>
                </a:cubicBezTo>
                <a:lnTo>
                  <a:pt x="10374507" y="208370"/>
                </a:lnTo>
                <a:lnTo>
                  <a:pt x="10376069" y="208382"/>
                </a:lnTo>
                <a:cubicBezTo>
                  <a:pt x="10381828" y="208655"/>
                  <a:pt x="10384911" y="209155"/>
                  <a:pt x="10384507" y="209922"/>
                </a:cubicBezTo>
                <a:cubicBezTo>
                  <a:pt x="10432758" y="179338"/>
                  <a:pt x="10481268" y="151652"/>
                  <a:pt x="10532168" y="129593"/>
                </a:cubicBezTo>
                <a:cubicBezTo>
                  <a:pt x="10477721" y="90638"/>
                  <a:pt x="10434307" y="196723"/>
                  <a:pt x="10396329" y="194266"/>
                </a:cubicBezTo>
                <a:cubicBezTo>
                  <a:pt x="10417065" y="151532"/>
                  <a:pt x="10678089" y="8532"/>
                  <a:pt x="10691135" y="27813"/>
                </a:cubicBezTo>
                <a:cubicBezTo>
                  <a:pt x="10684928" y="127664"/>
                  <a:pt x="10680417" y="-50086"/>
                  <a:pt x="10666845" y="94228"/>
                </a:cubicBezTo>
                <a:cubicBezTo>
                  <a:pt x="10799450" y="120378"/>
                  <a:pt x="10873997" y="-17688"/>
                  <a:pt x="10977017" y="57827"/>
                </a:cubicBezTo>
                <a:lnTo>
                  <a:pt x="10973739" y="65051"/>
                </a:lnTo>
                <a:lnTo>
                  <a:pt x="10970044" y="66298"/>
                </a:lnTo>
                <a:cubicBezTo>
                  <a:pt x="10964276" y="68453"/>
                  <a:pt x="10959722" y="70320"/>
                  <a:pt x="10957445" y="71253"/>
                </a:cubicBezTo>
                <a:cubicBezTo>
                  <a:pt x="10962902" y="79529"/>
                  <a:pt x="10966988" y="77704"/>
                  <a:pt x="10970113" y="73045"/>
                </a:cubicBezTo>
                <a:lnTo>
                  <a:pt x="10973739" y="65051"/>
                </a:lnTo>
                <a:lnTo>
                  <a:pt x="10989918" y="59598"/>
                </a:lnTo>
                <a:cubicBezTo>
                  <a:pt x="11004178" y="55407"/>
                  <a:pt x="11019033" y="52623"/>
                  <a:pt x="11025976" y="56385"/>
                </a:cubicBezTo>
                <a:cubicBezTo>
                  <a:pt x="11025976" y="56385"/>
                  <a:pt x="11000655" y="111210"/>
                  <a:pt x="11006532" y="113606"/>
                </a:cubicBezTo>
                <a:cubicBezTo>
                  <a:pt x="11008148" y="110542"/>
                  <a:pt x="11168729" y="5699"/>
                  <a:pt x="11187393" y="24478"/>
                </a:cubicBezTo>
                <a:cubicBezTo>
                  <a:pt x="11149673" y="24919"/>
                  <a:pt x="11137592" y="37676"/>
                  <a:pt x="11149282" y="62919"/>
                </a:cubicBezTo>
                <a:cubicBezTo>
                  <a:pt x="11225269" y="17817"/>
                  <a:pt x="11256247" y="956"/>
                  <a:pt x="11264419" y="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DA422B-D5EA-446D-A546-054C3B28EAF0}"/>
              </a:ext>
            </a:extLst>
          </p:cNvPr>
          <p:cNvSpPr/>
          <p:nvPr userDrawn="1"/>
        </p:nvSpPr>
        <p:spPr>
          <a:xfrm>
            <a:off x="1500807" y="1260376"/>
            <a:ext cx="5040000" cy="504000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53F5A0-55B5-4A5C-8E9D-6EA7B535B1B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32721" y="548680"/>
            <a:ext cx="5040000" cy="50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AB805EF-29B2-452A-8BFC-7391D99DE943}"/>
              </a:ext>
            </a:extLst>
          </p:cNvPr>
          <p:cNvSpPr/>
          <p:nvPr userDrawn="1"/>
        </p:nvSpPr>
        <p:spPr>
          <a:xfrm>
            <a:off x="1544417" y="1816072"/>
            <a:ext cx="2627534" cy="196215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2BFF7BB-5F31-4A20-AEF2-488B6BF6543B}"/>
              </a:ext>
            </a:extLst>
          </p:cNvPr>
          <p:cNvSpPr/>
          <p:nvPr userDrawn="1"/>
        </p:nvSpPr>
        <p:spPr>
          <a:xfrm>
            <a:off x="5197607" y="1816072"/>
            <a:ext cx="2627534" cy="196215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E90146A-A945-4681-9747-FF3C7D3F8E7D}"/>
              </a:ext>
            </a:extLst>
          </p:cNvPr>
          <p:cNvSpPr/>
          <p:nvPr userDrawn="1"/>
        </p:nvSpPr>
        <p:spPr>
          <a:xfrm>
            <a:off x="8850797" y="1816072"/>
            <a:ext cx="2627534" cy="196215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9D8188D1-B80D-4140-9B02-D871B44A7B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091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9591870-62C9-4CC3-85D2-EF138F133C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4410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4FE693EE-DEDA-40F3-B14B-A583BC67A74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97292" y="1943644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0E0989CF-C364-4BD9-9156-604A64BB1BE0}"/>
              </a:ext>
            </a:extLst>
          </p:cNvPr>
          <p:cNvSpPr/>
          <p:nvPr userDrawn="1"/>
        </p:nvSpPr>
        <p:spPr>
          <a:xfrm>
            <a:off x="1544417" y="4159030"/>
            <a:ext cx="2627534" cy="1962150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363C0820-898E-4201-8503-21C0629E71FA}"/>
              </a:ext>
            </a:extLst>
          </p:cNvPr>
          <p:cNvSpPr/>
          <p:nvPr userDrawn="1"/>
        </p:nvSpPr>
        <p:spPr>
          <a:xfrm>
            <a:off x="5197607" y="4159030"/>
            <a:ext cx="2627534" cy="1962150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4C1D02E8-6A1C-4CC0-8C9F-C22D0ABAC9F9}"/>
              </a:ext>
            </a:extLst>
          </p:cNvPr>
          <p:cNvSpPr/>
          <p:nvPr userDrawn="1"/>
        </p:nvSpPr>
        <p:spPr>
          <a:xfrm>
            <a:off x="8850797" y="4159030"/>
            <a:ext cx="2627534" cy="196215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B66FDA04-FA6E-4155-9429-C9CD14294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091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554048F3-1529-4A47-B1C1-4F66A24439E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4410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그림 개체 틀 2">
            <a:extLst>
              <a:ext uri="{FF2B5EF4-FFF2-40B4-BE49-F238E27FC236}">
                <a16:creationId xmlns:a16="http://schemas.microsoft.com/office/drawing/2014/main" id="{36901DA3-B680-4622-ACAA-738B10BED8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97292" y="4286602"/>
            <a:ext cx="1707010" cy="17070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22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8">
            <a:extLst>
              <a:ext uri="{FF2B5EF4-FFF2-40B4-BE49-F238E27FC236}">
                <a16:creationId xmlns:a16="http://schemas.microsoft.com/office/drawing/2014/main" id="{05D7B54F-0BA1-403B-9DB4-D51697EAD23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7273" y="516579"/>
            <a:ext cx="6750120" cy="4002781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9" r:id="rId16"/>
    <p:sldLayoutId id="2147483688" r:id="rId17"/>
    <p:sldLayoutId id="2147483687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sv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chart" Target="../charts/chart11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7" Type="http://schemas.openxmlformats.org/officeDocument/2006/relationships/image" Target="../media/image3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6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57080D01-AD14-4690-BE56-39C851C45A10}"/>
              </a:ext>
            </a:extLst>
          </p:cNvPr>
          <p:cNvGrpSpPr/>
          <p:nvPr/>
        </p:nvGrpSpPr>
        <p:grpSpPr>
          <a:xfrm>
            <a:off x="0" y="5100484"/>
            <a:ext cx="12192000" cy="1593787"/>
            <a:chOff x="-6401172" y="2727611"/>
            <a:chExt cx="11984687" cy="1593787"/>
          </a:xfrm>
        </p:grpSpPr>
        <p:sp>
          <p:nvSpPr>
            <p:cNvPr id="17" name="TextBox 16">
              <a:hlinkClick r:id="rId2"/>
              <a:extLst>
                <a:ext uri="{FF2B5EF4-FFF2-40B4-BE49-F238E27FC236}">
                  <a16:creationId xmlns:a16="http://schemas.microsoft.com/office/drawing/2014/main" id="{9982D7E6-2445-4E62-8BB2-87871691FFFB}"/>
                </a:ext>
              </a:extLst>
            </p:cNvPr>
            <p:cNvSpPr txBox="1"/>
            <p:nvPr/>
          </p:nvSpPr>
          <p:spPr>
            <a:xfrm>
              <a:off x="-6401168" y="4075177"/>
              <a:ext cx="11984682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581836-04A2-445E-BB18-D943766A5EF2}"/>
                </a:ext>
              </a:extLst>
            </p:cNvPr>
            <p:cNvSpPr txBox="1"/>
            <p:nvPr/>
          </p:nvSpPr>
          <p:spPr>
            <a:xfrm>
              <a:off x="-6401172" y="2727611"/>
              <a:ext cx="11984687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AD8EA8-DE99-4731-ACAE-43E20909A567}"/>
                </a:ext>
              </a:extLst>
            </p:cNvPr>
            <p:cNvSpPr txBox="1"/>
            <p:nvPr/>
          </p:nvSpPr>
          <p:spPr>
            <a:xfrm>
              <a:off x="-6401172" y="3673231"/>
              <a:ext cx="11984687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677A7395-4D3C-4A25-BDB3-A8D846382FCB}"/>
              </a:ext>
            </a:extLst>
          </p:cNvPr>
          <p:cNvSpPr/>
          <p:nvPr/>
        </p:nvSpPr>
        <p:spPr>
          <a:xfrm>
            <a:off x="10173460" y="231071"/>
            <a:ext cx="1713739" cy="432917"/>
          </a:xfrm>
          <a:custGeom>
            <a:avLst/>
            <a:gdLst>
              <a:gd name="connsiteX0" fmla="*/ 1270457 w 1684599"/>
              <a:gd name="connsiteY0" fmla="*/ 318010 h 432917"/>
              <a:gd name="connsiteX1" fmla="*/ 1282754 w 1684599"/>
              <a:gd name="connsiteY1" fmla="*/ 318010 h 432917"/>
              <a:gd name="connsiteX2" fmla="*/ 1282754 w 1684599"/>
              <a:gd name="connsiteY2" fmla="*/ 328456 h 432917"/>
              <a:gd name="connsiteX3" fmla="*/ 1270457 w 1684599"/>
              <a:gd name="connsiteY3" fmla="*/ 328456 h 432917"/>
              <a:gd name="connsiteX4" fmla="*/ 1388670 w 1684599"/>
              <a:gd name="connsiteY4" fmla="*/ 282441 h 432917"/>
              <a:gd name="connsiteX5" fmla="*/ 1375712 w 1684599"/>
              <a:gd name="connsiteY5" fmla="*/ 287069 h 432917"/>
              <a:gd name="connsiteX6" fmla="*/ 1370819 w 1684599"/>
              <a:gd name="connsiteY6" fmla="*/ 301217 h 432917"/>
              <a:gd name="connsiteX7" fmla="*/ 1375844 w 1684599"/>
              <a:gd name="connsiteY7" fmla="*/ 315234 h 432917"/>
              <a:gd name="connsiteX8" fmla="*/ 1388670 w 1684599"/>
              <a:gd name="connsiteY8" fmla="*/ 319994 h 432917"/>
              <a:gd name="connsiteX9" fmla="*/ 1401364 w 1684599"/>
              <a:gd name="connsiteY9" fmla="*/ 315234 h 432917"/>
              <a:gd name="connsiteX10" fmla="*/ 1406389 w 1684599"/>
              <a:gd name="connsiteY10" fmla="*/ 300953 h 432917"/>
              <a:gd name="connsiteX11" fmla="*/ 1401496 w 1684599"/>
              <a:gd name="connsiteY11" fmla="*/ 286937 h 432917"/>
              <a:gd name="connsiteX12" fmla="*/ 1388670 w 1684599"/>
              <a:gd name="connsiteY12" fmla="*/ 282441 h 432917"/>
              <a:gd name="connsiteX13" fmla="*/ 1425033 w 1684599"/>
              <a:gd name="connsiteY13" fmla="*/ 273846 h 432917"/>
              <a:gd name="connsiteX14" fmla="*/ 1444339 w 1684599"/>
              <a:gd name="connsiteY14" fmla="*/ 273846 h 432917"/>
              <a:gd name="connsiteX15" fmla="*/ 1455975 w 1684599"/>
              <a:gd name="connsiteY15" fmla="*/ 311134 h 432917"/>
              <a:gd name="connsiteX16" fmla="*/ 1467479 w 1684599"/>
              <a:gd name="connsiteY16" fmla="*/ 273846 h 432917"/>
              <a:gd name="connsiteX17" fmla="*/ 1486916 w 1684599"/>
              <a:gd name="connsiteY17" fmla="*/ 273846 h 432917"/>
              <a:gd name="connsiteX18" fmla="*/ 1486916 w 1684599"/>
              <a:gd name="connsiteY18" fmla="*/ 328456 h 432917"/>
              <a:gd name="connsiteX19" fmla="*/ 1474883 w 1684599"/>
              <a:gd name="connsiteY19" fmla="*/ 328456 h 432917"/>
              <a:gd name="connsiteX20" fmla="*/ 1474883 w 1684599"/>
              <a:gd name="connsiteY20" fmla="*/ 285482 h 432917"/>
              <a:gd name="connsiteX21" fmla="*/ 1462190 w 1684599"/>
              <a:gd name="connsiteY21" fmla="*/ 328456 h 432917"/>
              <a:gd name="connsiteX22" fmla="*/ 1449760 w 1684599"/>
              <a:gd name="connsiteY22" fmla="*/ 328456 h 432917"/>
              <a:gd name="connsiteX23" fmla="*/ 1437066 w 1684599"/>
              <a:gd name="connsiteY23" fmla="*/ 285482 h 432917"/>
              <a:gd name="connsiteX24" fmla="*/ 1437066 w 1684599"/>
              <a:gd name="connsiteY24" fmla="*/ 328456 h 432917"/>
              <a:gd name="connsiteX25" fmla="*/ 1425033 w 1684599"/>
              <a:gd name="connsiteY25" fmla="*/ 328456 h 432917"/>
              <a:gd name="connsiteX26" fmla="*/ 1388538 w 1684599"/>
              <a:gd name="connsiteY26" fmla="*/ 272920 h 432917"/>
              <a:gd name="connsiteX27" fmla="*/ 1411149 w 1684599"/>
              <a:gd name="connsiteY27" fmla="*/ 280457 h 432917"/>
              <a:gd name="connsiteX28" fmla="*/ 1419612 w 1684599"/>
              <a:gd name="connsiteY28" fmla="*/ 301217 h 432917"/>
              <a:gd name="connsiteX29" fmla="*/ 1411149 w 1684599"/>
              <a:gd name="connsiteY29" fmla="*/ 321845 h 432917"/>
              <a:gd name="connsiteX30" fmla="*/ 1388538 w 1684599"/>
              <a:gd name="connsiteY30" fmla="*/ 329250 h 432917"/>
              <a:gd name="connsiteX31" fmla="*/ 1365795 w 1684599"/>
              <a:gd name="connsiteY31" fmla="*/ 321845 h 432917"/>
              <a:gd name="connsiteX32" fmla="*/ 1357332 w 1684599"/>
              <a:gd name="connsiteY32" fmla="*/ 301350 h 432917"/>
              <a:gd name="connsiteX33" fmla="*/ 1360241 w 1684599"/>
              <a:gd name="connsiteY33" fmla="*/ 287333 h 432917"/>
              <a:gd name="connsiteX34" fmla="*/ 1366191 w 1684599"/>
              <a:gd name="connsiteY34" fmla="*/ 279796 h 432917"/>
              <a:gd name="connsiteX35" fmla="*/ 1374522 w 1684599"/>
              <a:gd name="connsiteY35" fmla="*/ 274904 h 432917"/>
              <a:gd name="connsiteX36" fmla="*/ 1388538 w 1684599"/>
              <a:gd name="connsiteY36" fmla="*/ 272920 h 432917"/>
              <a:gd name="connsiteX37" fmla="*/ 1322688 w 1684599"/>
              <a:gd name="connsiteY37" fmla="*/ 272920 h 432917"/>
              <a:gd name="connsiteX38" fmla="*/ 1341729 w 1684599"/>
              <a:gd name="connsiteY38" fmla="*/ 278871 h 432917"/>
              <a:gd name="connsiteX39" fmla="*/ 1348340 w 1684599"/>
              <a:gd name="connsiteY39" fmla="*/ 288920 h 432917"/>
              <a:gd name="connsiteX40" fmla="*/ 1335514 w 1684599"/>
              <a:gd name="connsiteY40" fmla="*/ 291565 h 432917"/>
              <a:gd name="connsiteX41" fmla="*/ 1330754 w 1684599"/>
              <a:gd name="connsiteY41" fmla="*/ 284821 h 432917"/>
              <a:gd name="connsiteX42" fmla="*/ 1322027 w 1684599"/>
              <a:gd name="connsiteY42" fmla="*/ 282309 h 432917"/>
              <a:gd name="connsiteX43" fmla="*/ 1310523 w 1684599"/>
              <a:gd name="connsiteY43" fmla="*/ 286672 h 432917"/>
              <a:gd name="connsiteX44" fmla="*/ 1306027 w 1684599"/>
              <a:gd name="connsiteY44" fmla="*/ 300821 h 432917"/>
              <a:gd name="connsiteX45" fmla="*/ 1310390 w 1684599"/>
              <a:gd name="connsiteY45" fmla="*/ 315630 h 432917"/>
              <a:gd name="connsiteX46" fmla="*/ 1321762 w 1684599"/>
              <a:gd name="connsiteY46" fmla="*/ 319994 h 432917"/>
              <a:gd name="connsiteX47" fmla="*/ 1330622 w 1684599"/>
              <a:gd name="connsiteY47" fmla="*/ 317217 h 432917"/>
              <a:gd name="connsiteX48" fmla="*/ 1335911 w 1684599"/>
              <a:gd name="connsiteY48" fmla="*/ 308490 h 432917"/>
              <a:gd name="connsiteX49" fmla="*/ 1348472 w 1684599"/>
              <a:gd name="connsiteY49" fmla="*/ 311928 h 432917"/>
              <a:gd name="connsiteX50" fmla="*/ 1338820 w 1684599"/>
              <a:gd name="connsiteY50" fmla="*/ 325151 h 432917"/>
              <a:gd name="connsiteX51" fmla="*/ 1321762 w 1684599"/>
              <a:gd name="connsiteY51" fmla="*/ 329514 h 432917"/>
              <a:gd name="connsiteX52" fmla="*/ 1300738 w 1684599"/>
              <a:gd name="connsiteY52" fmla="*/ 322109 h 432917"/>
              <a:gd name="connsiteX53" fmla="*/ 1292540 w 1684599"/>
              <a:gd name="connsiteY53" fmla="*/ 301746 h 432917"/>
              <a:gd name="connsiteX54" fmla="*/ 1300738 w 1684599"/>
              <a:gd name="connsiteY54" fmla="*/ 280590 h 432917"/>
              <a:gd name="connsiteX55" fmla="*/ 1322688 w 1684599"/>
              <a:gd name="connsiteY55" fmla="*/ 272920 h 432917"/>
              <a:gd name="connsiteX56" fmla="*/ 1016180 w 1684599"/>
              <a:gd name="connsiteY56" fmla="*/ 134080 h 432917"/>
              <a:gd name="connsiteX57" fmla="*/ 1016180 w 1684599"/>
              <a:gd name="connsiteY57" fmla="*/ 200723 h 432917"/>
              <a:gd name="connsiteX58" fmla="*/ 1039055 w 1684599"/>
              <a:gd name="connsiteY58" fmla="*/ 200723 h 432917"/>
              <a:gd name="connsiteX59" fmla="*/ 1072113 w 1684599"/>
              <a:gd name="connsiteY59" fmla="*/ 197021 h 432917"/>
              <a:gd name="connsiteX60" fmla="*/ 1085203 w 1684599"/>
              <a:gd name="connsiteY60" fmla="*/ 185517 h 432917"/>
              <a:gd name="connsiteX61" fmla="*/ 1089964 w 1684599"/>
              <a:gd name="connsiteY61" fmla="*/ 167269 h 432917"/>
              <a:gd name="connsiteX62" fmla="*/ 1083352 w 1684599"/>
              <a:gd name="connsiteY62" fmla="*/ 146113 h 432917"/>
              <a:gd name="connsiteX63" fmla="*/ 1066559 w 1684599"/>
              <a:gd name="connsiteY63" fmla="*/ 135667 h 432917"/>
              <a:gd name="connsiteX64" fmla="*/ 1036411 w 1684599"/>
              <a:gd name="connsiteY64" fmla="*/ 134080 h 432917"/>
              <a:gd name="connsiteX65" fmla="*/ 822993 w 1684599"/>
              <a:gd name="connsiteY65" fmla="*/ 134080 h 432917"/>
              <a:gd name="connsiteX66" fmla="*/ 822993 w 1684599"/>
              <a:gd name="connsiteY66" fmla="*/ 200723 h 432917"/>
              <a:gd name="connsiteX67" fmla="*/ 845869 w 1684599"/>
              <a:gd name="connsiteY67" fmla="*/ 200723 h 432917"/>
              <a:gd name="connsiteX68" fmla="*/ 878926 w 1684599"/>
              <a:gd name="connsiteY68" fmla="*/ 197021 h 432917"/>
              <a:gd name="connsiteX69" fmla="*/ 892017 w 1684599"/>
              <a:gd name="connsiteY69" fmla="*/ 185517 h 432917"/>
              <a:gd name="connsiteX70" fmla="*/ 896777 w 1684599"/>
              <a:gd name="connsiteY70" fmla="*/ 167269 h 432917"/>
              <a:gd name="connsiteX71" fmla="*/ 890166 w 1684599"/>
              <a:gd name="connsiteY71" fmla="*/ 146113 h 432917"/>
              <a:gd name="connsiteX72" fmla="*/ 873373 w 1684599"/>
              <a:gd name="connsiteY72" fmla="*/ 135667 h 432917"/>
              <a:gd name="connsiteX73" fmla="*/ 843224 w 1684599"/>
              <a:gd name="connsiteY73" fmla="*/ 134080 h 432917"/>
              <a:gd name="connsiteX74" fmla="*/ 626501 w 1684599"/>
              <a:gd name="connsiteY74" fmla="*/ 103271 h 432917"/>
              <a:gd name="connsiteX75" fmla="*/ 645278 w 1684599"/>
              <a:gd name="connsiteY75" fmla="*/ 103800 h 432917"/>
              <a:gd name="connsiteX76" fmla="*/ 640121 w 1684599"/>
              <a:gd name="connsiteY76" fmla="*/ 319994 h 432917"/>
              <a:gd name="connsiteX77" fmla="*/ 743524 w 1684599"/>
              <a:gd name="connsiteY77" fmla="*/ 319994 h 432917"/>
              <a:gd name="connsiteX78" fmla="*/ 743524 w 1684599"/>
              <a:gd name="connsiteY78" fmla="*/ 338902 h 432917"/>
              <a:gd name="connsiteX79" fmla="*/ 620948 w 1684599"/>
              <a:gd name="connsiteY79" fmla="*/ 338902 h 432917"/>
              <a:gd name="connsiteX80" fmla="*/ 475496 w 1684599"/>
              <a:gd name="connsiteY80" fmla="*/ 103271 h 432917"/>
              <a:gd name="connsiteX81" fmla="*/ 494272 w 1684599"/>
              <a:gd name="connsiteY81" fmla="*/ 103800 h 432917"/>
              <a:gd name="connsiteX82" fmla="*/ 489644 w 1684599"/>
              <a:gd name="connsiteY82" fmla="*/ 319994 h 432917"/>
              <a:gd name="connsiteX83" fmla="*/ 583527 w 1684599"/>
              <a:gd name="connsiteY83" fmla="*/ 319994 h 432917"/>
              <a:gd name="connsiteX84" fmla="*/ 583527 w 1684599"/>
              <a:gd name="connsiteY84" fmla="*/ 338902 h 432917"/>
              <a:gd name="connsiteX85" fmla="*/ 470339 w 1684599"/>
              <a:gd name="connsiteY85" fmla="*/ 338902 h 432917"/>
              <a:gd name="connsiteX86" fmla="*/ 340754 w 1684599"/>
              <a:gd name="connsiteY86" fmla="*/ 103271 h 432917"/>
              <a:gd name="connsiteX87" fmla="*/ 441645 w 1684599"/>
              <a:gd name="connsiteY87" fmla="*/ 332422 h 432917"/>
              <a:gd name="connsiteX88" fmla="*/ 424191 w 1684599"/>
              <a:gd name="connsiteY88" fmla="*/ 338902 h 432917"/>
              <a:gd name="connsiteX89" fmla="*/ 341019 w 1684599"/>
              <a:gd name="connsiteY89" fmla="*/ 150226 h 432917"/>
              <a:gd name="connsiteX90" fmla="*/ 262871 w 1684599"/>
              <a:gd name="connsiteY90" fmla="*/ 334133 h 432917"/>
              <a:gd name="connsiteX91" fmla="*/ 245285 w 1684599"/>
              <a:gd name="connsiteY91" fmla="*/ 327653 h 432917"/>
              <a:gd name="connsiteX92" fmla="*/ 1152640 w 1684599"/>
              <a:gd name="connsiteY92" fmla="*/ 94147 h 432917"/>
              <a:gd name="connsiteX93" fmla="*/ 1317530 w 1684599"/>
              <a:gd name="connsiteY93" fmla="*/ 94147 h 432917"/>
              <a:gd name="connsiteX94" fmla="*/ 1317530 w 1684599"/>
              <a:gd name="connsiteY94" fmla="*/ 133948 h 432917"/>
              <a:gd name="connsiteX95" fmla="*/ 1256176 w 1684599"/>
              <a:gd name="connsiteY95" fmla="*/ 133948 h 432917"/>
              <a:gd name="connsiteX96" fmla="*/ 1256176 w 1684599"/>
              <a:gd name="connsiteY96" fmla="*/ 329514 h 432917"/>
              <a:gd name="connsiteX97" fmla="*/ 1214259 w 1684599"/>
              <a:gd name="connsiteY97" fmla="*/ 329514 h 432917"/>
              <a:gd name="connsiteX98" fmla="*/ 1214259 w 1684599"/>
              <a:gd name="connsiteY98" fmla="*/ 133948 h 432917"/>
              <a:gd name="connsiteX99" fmla="*/ 1152640 w 1684599"/>
              <a:gd name="connsiteY99" fmla="*/ 133948 h 432917"/>
              <a:gd name="connsiteX100" fmla="*/ 974396 w 1684599"/>
              <a:gd name="connsiteY100" fmla="*/ 94147 h 432917"/>
              <a:gd name="connsiteX101" fmla="*/ 1041568 w 1684599"/>
              <a:gd name="connsiteY101" fmla="*/ 94147 h 432917"/>
              <a:gd name="connsiteX102" fmla="*/ 1091418 w 1684599"/>
              <a:gd name="connsiteY102" fmla="*/ 97717 h 432917"/>
              <a:gd name="connsiteX103" fmla="*/ 1121302 w 1684599"/>
              <a:gd name="connsiteY103" fmla="*/ 120725 h 432917"/>
              <a:gd name="connsiteX104" fmla="*/ 1133335 w 1684599"/>
              <a:gd name="connsiteY104" fmla="*/ 166608 h 432917"/>
              <a:gd name="connsiteX105" fmla="*/ 1126459 w 1684599"/>
              <a:gd name="connsiteY105" fmla="*/ 203103 h 432917"/>
              <a:gd name="connsiteX106" fmla="*/ 1108872 w 1684599"/>
              <a:gd name="connsiteY106" fmla="*/ 226243 h 432917"/>
              <a:gd name="connsiteX107" fmla="*/ 1087187 w 1684599"/>
              <a:gd name="connsiteY107" fmla="*/ 237350 h 432917"/>
              <a:gd name="connsiteX108" fmla="*/ 1043684 w 1684599"/>
              <a:gd name="connsiteY108" fmla="*/ 240656 h 432917"/>
              <a:gd name="connsiteX109" fmla="*/ 1016312 w 1684599"/>
              <a:gd name="connsiteY109" fmla="*/ 240656 h 432917"/>
              <a:gd name="connsiteX110" fmla="*/ 1016312 w 1684599"/>
              <a:gd name="connsiteY110" fmla="*/ 329382 h 432917"/>
              <a:gd name="connsiteX111" fmla="*/ 974396 w 1684599"/>
              <a:gd name="connsiteY111" fmla="*/ 329382 h 432917"/>
              <a:gd name="connsiteX112" fmla="*/ 781077 w 1684599"/>
              <a:gd name="connsiteY112" fmla="*/ 94147 h 432917"/>
              <a:gd name="connsiteX113" fmla="*/ 848249 w 1684599"/>
              <a:gd name="connsiteY113" fmla="*/ 94147 h 432917"/>
              <a:gd name="connsiteX114" fmla="*/ 898099 w 1684599"/>
              <a:gd name="connsiteY114" fmla="*/ 97717 h 432917"/>
              <a:gd name="connsiteX115" fmla="*/ 927983 w 1684599"/>
              <a:gd name="connsiteY115" fmla="*/ 120725 h 432917"/>
              <a:gd name="connsiteX116" fmla="*/ 940016 w 1684599"/>
              <a:gd name="connsiteY116" fmla="*/ 166608 h 432917"/>
              <a:gd name="connsiteX117" fmla="*/ 933140 w 1684599"/>
              <a:gd name="connsiteY117" fmla="*/ 203103 h 432917"/>
              <a:gd name="connsiteX118" fmla="*/ 915554 w 1684599"/>
              <a:gd name="connsiteY118" fmla="*/ 226243 h 432917"/>
              <a:gd name="connsiteX119" fmla="*/ 893868 w 1684599"/>
              <a:gd name="connsiteY119" fmla="*/ 237350 h 432917"/>
              <a:gd name="connsiteX120" fmla="*/ 850365 w 1684599"/>
              <a:gd name="connsiteY120" fmla="*/ 240656 h 432917"/>
              <a:gd name="connsiteX121" fmla="*/ 822993 w 1684599"/>
              <a:gd name="connsiteY121" fmla="*/ 240656 h 432917"/>
              <a:gd name="connsiteX122" fmla="*/ 822993 w 1684599"/>
              <a:gd name="connsiteY122" fmla="*/ 329382 h 432917"/>
              <a:gd name="connsiteX123" fmla="*/ 781077 w 1684599"/>
              <a:gd name="connsiteY123" fmla="*/ 329382 h 432917"/>
              <a:gd name="connsiteX124" fmla="*/ 216459 w 1684599"/>
              <a:gd name="connsiteY124" fmla="*/ 18776 h 432917"/>
              <a:gd name="connsiteX125" fmla="*/ 18776 w 1684599"/>
              <a:gd name="connsiteY125" fmla="*/ 216458 h 432917"/>
              <a:gd name="connsiteX126" fmla="*/ 216459 w 1684599"/>
              <a:gd name="connsiteY126" fmla="*/ 414141 h 432917"/>
              <a:gd name="connsiteX127" fmla="*/ 1468140 w 1684599"/>
              <a:gd name="connsiteY127" fmla="*/ 414141 h 432917"/>
              <a:gd name="connsiteX128" fmla="*/ 1665823 w 1684599"/>
              <a:gd name="connsiteY128" fmla="*/ 216458 h 432917"/>
              <a:gd name="connsiteX129" fmla="*/ 1468140 w 1684599"/>
              <a:gd name="connsiteY129" fmla="*/ 18776 h 432917"/>
              <a:gd name="connsiteX130" fmla="*/ 216459 w 1684599"/>
              <a:gd name="connsiteY130" fmla="*/ 0 h 432917"/>
              <a:gd name="connsiteX131" fmla="*/ 1468140 w 1684599"/>
              <a:gd name="connsiteY131" fmla="*/ 0 h 432917"/>
              <a:gd name="connsiteX132" fmla="*/ 1684599 w 1684599"/>
              <a:gd name="connsiteY132" fmla="*/ 216458 h 432917"/>
              <a:gd name="connsiteX133" fmla="*/ 1468140 w 1684599"/>
              <a:gd name="connsiteY133" fmla="*/ 432917 h 432917"/>
              <a:gd name="connsiteX134" fmla="*/ 216459 w 1684599"/>
              <a:gd name="connsiteY134" fmla="*/ 432917 h 432917"/>
              <a:gd name="connsiteX135" fmla="*/ 0 w 1684599"/>
              <a:gd name="connsiteY135" fmla="*/ 216458 h 432917"/>
              <a:gd name="connsiteX136" fmla="*/ 216459 w 1684599"/>
              <a:gd name="connsiteY136" fmla="*/ 0 h 432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</a:cxnLst>
            <a:rect l="l" t="t" r="r" b="b"/>
            <a:pathLst>
              <a:path w="1684599" h="432917">
                <a:moveTo>
                  <a:pt x="1270457" y="318010"/>
                </a:moveTo>
                <a:lnTo>
                  <a:pt x="1282754" y="318010"/>
                </a:lnTo>
                <a:lnTo>
                  <a:pt x="1282754" y="328456"/>
                </a:lnTo>
                <a:lnTo>
                  <a:pt x="1270457" y="328456"/>
                </a:lnTo>
                <a:close/>
                <a:moveTo>
                  <a:pt x="1388670" y="282441"/>
                </a:moveTo>
                <a:cubicBezTo>
                  <a:pt x="1383381" y="282441"/>
                  <a:pt x="1379017" y="284027"/>
                  <a:pt x="1375712" y="287069"/>
                </a:cubicBezTo>
                <a:cubicBezTo>
                  <a:pt x="1372406" y="290242"/>
                  <a:pt x="1370819" y="294870"/>
                  <a:pt x="1370819" y="301217"/>
                </a:cubicBezTo>
                <a:cubicBezTo>
                  <a:pt x="1370819" y="307432"/>
                  <a:pt x="1372538" y="312060"/>
                  <a:pt x="1375844" y="315234"/>
                </a:cubicBezTo>
                <a:cubicBezTo>
                  <a:pt x="1379150" y="318407"/>
                  <a:pt x="1383513" y="319994"/>
                  <a:pt x="1388670" y="319994"/>
                </a:cubicBezTo>
                <a:cubicBezTo>
                  <a:pt x="1393827" y="319994"/>
                  <a:pt x="1398058" y="318407"/>
                  <a:pt x="1401364" y="315234"/>
                </a:cubicBezTo>
                <a:cubicBezTo>
                  <a:pt x="1404670" y="312060"/>
                  <a:pt x="1406389" y="307300"/>
                  <a:pt x="1406389" y="300953"/>
                </a:cubicBezTo>
                <a:cubicBezTo>
                  <a:pt x="1406389" y="294738"/>
                  <a:pt x="1404802" y="289978"/>
                  <a:pt x="1401496" y="286937"/>
                </a:cubicBezTo>
                <a:cubicBezTo>
                  <a:pt x="1398191" y="283895"/>
                  <a:pt x="1393959" y="282441"/>
                  <a:pt x="1388670" y="282441"/>
                </a:cubicBezTo>
                <a:close/>
                <a:moveTo>
                  <a:pt x="1425033" y="273846"/>
                </a:moveTo>
                <a:lnTo>
                  <a:pt x="1444339" y="273846"/>
                </a:lnTo>
                <a:lnTo>
                  <a:pt x="1455975" y="311134"/>
                </a:lnTo>
                <a:lnTo>
                  <a:pt x="1467479" y="273846"/>
                </a:lnTo>
                <a:lnTo>
                  <a:pt x="1486916" y="273846"/>
                </a:lnTo>
                <a:lnTo>
                  <a:pt x="1486916" y="328456"/>
                </a:lnTo>
                <a:lnTo>
                  <a:pt x="1474883" y="328456"/>
                </a:lnTo>
                <a:lnTo>
                  <a:pt x="1474883" y="285482"/>
                </a:lnTo>
                <a:lnTo>
                  <a:pt x="1462190" y="328456"/>
                </a:lnTo>
                <a:lnTo>
                  <a:pt x="1449760" y="328456"/>
                </a:lnTo>
                <a:lnTo>
                  <a:pt x="1437066" y="285482"/>
                </a:lnTo>
                <a:lnTo>
                  <a:pt x="1437066" y="328456"/>
                </a:lnTo>
                <a:lnTo>
                  <a:pt x="1425033" y="328456"/>
                </a:lnTo>
                <a:close/>
                <a:moveTo>
                  <a:pt x="1388538" y="272920"/>
                </a:moveTo>
                <a:cubicBezTo>
                  <a:pt x="1397926" y="272920"/>
                  <a:pt x="1405595" y="275433"/>
                  <a:pt x="1411149" y="280457"/>
                </a:cubicBezTo>
                <a:cubicBezTo>
                  <a:pt x="1416835" y="285482"/>
                  <a:pt x="1419612" y="292358"/>
                  <a:pt x="1419612" y="301217"/>
                </a:cubicBezTo>
                <a:cubicBezTo>
                  <a:pt x="1419612" y="310077"/>
                  <a:pt x="1416835" y="316953"/>
                  <a:pt x="1411149" y="321845"/>
                </a:cubicBezTo>
                <a:cubicBezTo>
                  <a:pt x="1405463" y="326870"/>
                  <a:pt x="1398058" y="329250"/>
                  <a:pt x="1388538" y="329250"/>
                </a:cubicBezTo>
                <a:cubicBezTo>
                  <a:pt x="1379017" y="329250"/>
                  <a:pt x="1371480" y="326738"/>
                  <a:pt x="1365795" y="321845"/>
                </a:cubicBezTo>
                <a:cubicBezTo>
                  <a:pt x="1360109" y="316953"/>
                  <a:pt x="1357332" y="310077"/>
                  <a:pt x="1357332" y="301350"/>
                </a:cubicBezTo>
                <a:cubicBezTo>
                  <a:pt x="1357332" y="295796"/>
                  <a:pt x="1358257" y="291168"/>
                  <a:pt x="1360241" y="287333"/>
                </a:cubicBezTo>
                <a:cubicBezTo>
                  <a:pt x="1361695" y="284556"/>
                  <a:pt x="1363679" y="282044"/>
                  <a:pt x="1366191" y="279796"/>
                </a:cubicBezTo>
                <a:cubicBezTo>
                  <a:pt x="1368703" y="277548"/>
                  <a:pt x="1371480" y="275962"/>
                  <a:pt x="1374522" y="274904"/>
                </a:cubicBezTo>
                <a:cubicBezTo>
                  <a:pt x="1378621" y="273714"/>
                  <a:pt x="1383249" y="272920"/>
                  <a:pt x="1388538" y="272920"/>
                </a:cubicBezTo>
                <a:close/>
                <a:moveTo>
                  <a:pt x="1322688" y="272920"/>
                </a:moveTo>
                <a:cubicBezTo>
                  <a:pt x="1330489" y="272920"/>
                  <a:pt x="1336836" y="274904"/>
                  <a:pt x="1341729" y="278871"/>
                </a:cubicBezTo>
                <a:cubicBezTo>
                  <a:pt x="1344638" y="281251"/>
                  <a:pt x="1346886" y="284556"/>
                  <a:pt x="1348340" y="288920"/>
                </a:cubicBezTo>
                <a:lnTo>
                  <a:pt x="1335514" y="291565"/>
                </a:lnTo>
                <a:cubicBezTo>
                  <a:pt x="1334721" y="288788"/>
                  <a:pt x="1333134" y="286540"/>
                  <a:pt x="1330754" y="284821"/>
                </a:cubicBezTo>
                <a:cubicBezTo>
                  <a:pt x="1328374" y="283234"/>
                  <a:pt x="1325465" y="282309"/>
                  <a:pt x="1322027" y="282309"/>
                </a:cubicBezTo>
                <a:cubicBezTo>
                  <a:pt x="1317266" y="282309"/>
                  <a:pt x="1313432" y="283763"/>
                  <a:pt x="1310523" y="286672"/>
                </a:cubicBezTo>
                <a:cubicBezTo>
                  <a:pt x="1307614" y="289581"/>
                  <a:pt x="1306027" y="294341"/>
                  <a:pt x="1306027" y="300821"/>
                </a:cubicBezTo>
                <a:cubicBezTo>
                  <a:pt x="1306027" y="307697"/>
                  <a:pt x="1307481" y="312589"/>
                  <a:pt x="1310390" y="315630"/>
                </a:cubicBezTo>
                <a:cubicBezTo>
                  <a:pt x="1313299" y="318539"/>
                  <a:pt x="1317134" y="319994"/>
                  <a:pt x="1321762" y="319994"/>
                </a:cubicBezTo>
                <a:cubicBezTo>
                  <a:pt x="1325200" y="319994"/>
                  <a:pt x="1328109" y="319068"/>
                  <a:pt x="1330622" y="317217"/>
                </a:cubicBezTo>
                <a:cubicBezTo>
                  <a:pt x="1333134" y="315366"/>
                  <a:pt x="1334853" y="312457"/>
                  <a:pt x="1335911" y="308490"/>
                </a:cubicBezTo>
                <a:lnTo>
                  <a:pt x="1348472" y="311928"/>
                </a:lnTo>
                <a:cubicBezTo>
                  <a:pt x="1346489" y="317878"/>
                  <a:pt x="1343316" y="322374"/>
                  <a:pt x="1338820" y="325151"/>
                </a:cubicBezTo>
                <a:cubicBezTo>
                  <a:pt x="1334324" y="328060"/>
                  <a:pt x="1328638" y="329514"/>
                  <a:pt x="1321762" y="329514"/>
                </a:cubicBezTo>
                <a:cubicBezTo>
                  <a:pt x="1313299" y="329514"/>
                  <a:pt x="1306291" y="327002"/>
                  <a:pt x="1300738" y="322109"/>
                </a:cubicBezTo>
                <a:cubicBezTo>
                  <a:pt x="1295316" y="317217"/>
                  <a:pt x="1292540" y="310341"/>
                  <a:pt x="1292540" y="301746"/>
                </a:cubicBezTo>
                <a:cubicBezTo>
                  <a:pt x="1292540" y="292622"/>
                  <a:pt x="1295316" y="285614"/>
                  <a:pt x="1300738" y="280590"/>
                </a:cubicBezTo>
                <a:cubicBezTo>
                  <a:pt x="1306159" y="275565"/>
                  <a:pt x="1313696" y="272920"/>
                  <a:pt x="1322688" y="272920"/>
                </a:cubicBezTo>
                <a:close/>
                <a:moveTo>
                  <a:pt x="1016180" y="134080"/>
                </a:moveTo>
                <a:lnTo>
                  <a:pt x="1016180" y="200723"/>
                </a:lnTo>
                <a:lnTo>
                  <a:pt x="1039055" y="200723"/>
                </a:lnTo>
                <a:cubicBezTo>
                  <a:pt x="1055584" y="200723"/>
                  <a:pt x="1066559" y="199533"/>
                  <a:pt x="1072113" y="197021"/>
                </a:cubicBezTo>
                <a:cubicBezTo>
                  <a:pt x="1077666" y="194508"/>
                  <a:pt x="1082030" y="190674"/>
                  <a:pt x="1085203" y="185517"/>
                </a:cubicBezTo>
                <a:cubicBezTo>
                  <a:pt x="1088377" y="180228"/>
                  <a:pt x="1089964" y="174145"/>
                  <a:pt x="1089964" y="167269"/>
                </a:cubicBezTo>
                <a:cubicBezTo>
                  <a:pt x="1089964" y="158674"/>
                  <a:pt x="1087716" y="151666"/>
                  <a:pt x="1083352" y="146113"/>
                </a:cubicBezTo>
                <a:cubicBezTo>
                  <a:pt x="1078856" y="140559"/>
                  <a:pt x="1073303" y="137121"/>
                  <a:pt x="1066559" y="135667"/>
                </a:cubicBezTo>
                <a:cubicBezTo>
                  <a:pt x="1061534" y="134609"/>
                  <a:pt x="1051485" y="134080"/>
                  <a:pt x="1036411" y="134080"/>
                </a:cubicBezTo>
                <a:close/>
                <a:moveTo>
                  <a:pt x="822993" y="134080"/>
                </a:moveTo>
                <a:lnTo>
                  <a:pt x="822993" y="200723"/>
                </a:lnTo>
                <a:lnTo>
                  <a:pt x="845869" y="200723"/>
                </a:lnTo>
                <a:cubicBezTo>
                  <a:pt x="862398" y="200723"/>
                  <a:pt x="873373" y="199533"/>
                  <a:pt x="878926" y="197021"/>
                </a:cubicBezTo>
                <a:cubicBezTo>
                  <a:pt x="884480" y="194508"/>
                  <a:pt x="888843" y="190674"/>
                  <a:pt x="892017" y="185517"/>
                </a:cubicBezTo>
                <a:cubicBezTo>
                  <a:pt x="895190" y="180228"/>
                  <a:pt x="896777" y="174145"/>
                  <a:pt x="896777" y="167269"/>
                </a:cubicBezTo>
                <a:cubicBezTo>
                  <a:pt x="896777" y="158674"/>
                  <a:pt x="894529" y="151666"/>
                  <a:pt x="890166" y="146113"/>
                </a:cubicBezTo>
                <a:cubicBezTo>
                  <a:pt x="885670" y="140559"/>
                  <a:pt x="880116" y="137121"/>
                  <a:pt x="873373" y="135667"/>
                </a:cubicBezTo>
                <a:cubicBezTo>
                  <a:pt x="868348" y="134609"/>
                  <a:pt x="858298" y="134080"/>
                  <a:pt x="843224" y="134080"/>
                </a:cubicBezTo>
                <a:close/>
                <a:moveTo>
                  <a:pt x="626501" y="103271"/>
                </a:moveTo>
                <a:lnTo>
                  <a:pt x="645278" y="103800"/>
                </a:lnTo>
                <a:lnTo>
                  <a:pt x="640121" y="319994"/>
                </a:lnTo>
                <a:lnTo>
                  <a:pt x="743524" y="319994"/>
                </a:lnTo>
                <a:lnTo>
                  <a:pt x="743524" y="338902"/>
                </a:lnTo>
                <a:lnTo>
                  <a:pt x="620948" y="338902"/>
                </a:lnTo>
                <a:close/>
                <a:moveTo>
                  <a:pt x="475496" y="103271"/>
                </a:moveTo>
                <a:lnTo>
                  <a:pt x="494272" y="103800"/>
                </a:lnTo>
                <a:lnTo>
                  <a:pt x="489644" y="319994"/>
                </a:lnTo>
                <a:lnTo>
                  <a:pt x="583527" y="319994"/>
                </a:lnTo>
                <a:lnTo>
                  <a:pt x="583527" y="338902"/>
                </a:lnTo>
                <a:lnTo>
                  <a:pt x="470339" y="338902"/>
                </a:lnTo>
                <a:close/>
                <a:moveTo>
                  <a:pt x="340754" y="103271"/>
                </a:moveTo>
                <a:lnTo>
                  <a:pt x="441645" y="332422"/>
                </a:lnTo>
                <a:lnTo>
                  <a:pt x="424191" y="338902"/>
                </a:lnTo>
                <a:lnTo>
                  <a:pt x="341019" y="150226"/>
                </a:lnTo>
                <a:lnTo>
                  <a:pt x="262871" y="334133"/>
                </a:lnTo>
                <a:lnTo>
                  <a:pt x="245285" y="327653"/>
                </a:lnTo>
                <a:close/>
                <a:moveTo>
                  <a:pt x="1152640" y="94147"/>
                </a:moveTo>
                <a:lnTo>
                  <a:pt x="1317530" y="94147"/>
                </a:lnTo>
                <a:lnTo>
                  <a:pt x="1317530" y="133948"/>
                </a:lnTo>
                <a:lnTo>
                  <a:pt x="1256176" y="133948"/>
                </a:lnTo>
                <a:lnTo>
                  <a:pt x="1256176" y="329514"/>
                </a:lnTo>
                <a:lnTo>
                  <a:pt x="1214259" y="329514"/>
                </a:lnTo>
                <a:lnTo>
                  <a:pt x="1214259" y="133948"/>
                </a:lnTo>
                <a:lnTo>
                  <a:pt x="1152640" y="133948"/>
                </a:lnTo>
                <a:close/>
                <a:moveTo>
                  <a:pt x="974396" y="94147"/>
                </a:moveTo>
                <a:lnTo>
                  <a:pt x="1041568" y="94147"/>
                </a:lnTo>
                <a:cubicBezTo>
                  <a:pt x="1067088" y="94147"/>
                  <a:pt x="1083617" y="95337"/>
                  <a:pt x="1091418" y="97717"/>
                </a:cubicBezTo>
                <a:cubicBezTo>
                  <a:pt x="1103319" y="101287"/>
                  <a:pt x="1113236" y="108956"/>
                  <a:pt x="1121302" y="120725"/>
                </a:cubicBezTo>
                <a:cubicBezTo>
                  <a:pt x="1129368" y="132493"/>
                  <a:pt x="1133335" y="147832"/>
                  <a:pt x="1133335" y="166608"/>
                </a:cubicBezTo>
                <a:cubicBezTo>
                  <a:pt x="1133335" y="181021"/>
                  <a:pt x="1131087" y="193186"/>
                  <a:pt x="1126459" y="203103"/>
                </a:cubicBezTo>
                <a:cubicBezTo>
                  <a:pt x="1121831" y="212888"/>
                  <a:pt x="1116013" y="220690"/>
                  <a:pt x="1108872" y="226243"/>
                </a:cubicBezTo>
                <a:cubicBezTo>
                  <a:pt x="1101732" y="231797"/>
                  <a:pt x="1094460" y="235631"/>
                  <a:pt x="1087187" y="237350"/>
                </a:cubicBezTo>
                <a:cubicBezTo>
                  <a:pt x="1077137" y="239598"/>
                  <a:pt x="1062725" y="240656"/>
                  <a:pt x="1043684" y="240656"/>
                </a:cubicBezTo>
                <a:lnTo>
                  <a:pt x="1016312" y="240656"/>
                </a:lnTo>
                <a:lnTo>
                  <a:pt x="1016312" y="329382"/>
                </a:lnTo>
                <a:lnTo>
                  <a:pt x="974396" y="329382"/>
                </a:lnTo>
                <a:close/>
                <a:moveTo>
                  <a:pt x="781077" y="94147"/>
                </a:moveTo>
                <a:lnTo>
                  <a:pt x="848249" y="94147"/>
                </a:lnTo>
                <a:cubicBezTo>
                  <a:pt x="873769" y="94147"/>
                  <a:pt x="890298" y="95337"/>
                  <a:pt x="898099" y="97717"/>
                </a:cubicBezTo>
                <a:cubicBezTo>
                  <a:pt x="910000" y="101287"/>
                  <a:pt x="919917" y="108956"/>
                  <a:pt x="927983" y="120725"/>
                </a:cubicBezTo>
                <a:cubicBezTo>
                  <a:pt x="936049" y="132493"/>
                  <a:pt x="940016" y="147832"/>
                  <a:pt x="940016" y="166608"/>
                </a:cubicBezTo>
                <a:cubicBezTo>
                  <a:pt x="940016" y="181021"/>
                  <a:pt x="937768" y="193186"/>
                  <a:pt x="933140" y="203103"/>
                </a:cubicBezTo>
                <a:cubicBezTo>
                  <a:pt x="928512" y="212888"/>
                  <a:pt x="922694" y="220690"/>
                  <a:pt x="915554" y="226243"/>
                </a:cubicBezTo>
                <a:cubicBezTo>
                  <a:pt x="908413" y="231797"/>
                  <a:pt x="901141" y="235631"/>
                  <a:pt x="893868" y="237350"/>
                </a:cubicBezTo>
                <a:cubicBezTo>
                  <a:pt x="883819" y="239598"/>
                  <a:pt x="869406" y="240656"/>
                  <a:pt x="850365" y="240656"/>
                </a:cubicBezTo>
                <a:lnTo>
                  <a:pt x="822993" y="240656"/>
                </a:lnTo>
                <a:lnTo>
                  <a:pt x="822993" y="329382"/>
                </a:lnTo>
                <a:lnTo>
                  <a:pt x="781077" y="329382"/>
                </a:lnTo>
                <a:close/>
                <a:moveTo>
                  <a:pt x="216459" y="18776"/>
                </a:moveTo>
                <a:cubicBezTo>
                  <a:pt x="107502" y="18776"/>
                  <a:pt x="18776" y="107502"/>
                  <a:pt x="18776" y="216458"/>
                </a:cubicBezTo>
                <a:cubicBezTo>
                  <a:pt x="18776" y="325415"/>
                  <a:pt x="107370" y="414141"/>
                  <a:pt x="216459" y="414141"/>
                </a:cubicBezTo>
                <a:lnTo>
                  <a:pt x="1468140" y="414141"/>
                </a:lnTo>
                <a:cubicBezTo>
                  <a:pt x="1577097" y="414141"/>
                  <a:pt x="1665823" y="325415"/>
                  <a:pt x="1665823" y="216458"/>
                </a:cubicBezTo>
                <a:cubicBezTo>
                  <a:pt x="1665823" y="107502"/>
                  <a:pt x="1577229" y="18776"/>
                  <a:pt x="1468140" y="18776"/>
                </a:cubicBezTo>
                <a:close/>
                <a:moveTo>
                  <a:pt x="216459" y="0"/>
                </a:moveTo>
                <a:lnTo>
                  <a:pt x="1468140" y="0"/>
                </a:lnTo>
                <a:cubicBezTo>
                  <a:pt x="1587543" y="0"/>
                  <a:pt x="1684599" y="97056"/>
                  <a:pt x="1684599" y="216458"/>
                </a:cubicBezTo>
                <a:cubicBezTo>
                  <a:pt x="1684599" y="335861"/>
                  <a:pt x="1587543" y="432917"/>
                  <a:pt x="1468140" y="432917"/>
                </a:cubicBezTo>
                <a:lnTo>
                  <a:pt x="216459" y="432917"/>
                </a:lnTo>
                <a:cubicBezTo>
                  <a:pt x="97056" y="432917"/>
                  <a:pt x="0" y="335861"/>
                  <a:pt x="0" y="216458"/>
                </a:cubicBezTo>
                <a:cubicBezTo>
                  <a:pt x="0" y="97056"/>
                  <a:pt x="97056" y="0"/>
                  <a:pt x="216459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00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990C0C-55AC-48A2-B43F-92654FA303C3}"/>
              </a:ext>
            </a:extLst>
          </p:cNvPr>
          <p:cNvSpPr txBox="1"/>
          <p:nvPr/>
        </p:nvSpPr>
        <p:spPr>
          <a:xfrm>
            <a:off x="6838015" y="1363689"/>
            <a:ext cx="462354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MODERN POWERPOINT  </a:t>
            </a:r>
            <a:endParaRPr lang="ko-KR" altLang="en-US" sz="40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8FDCCD-C5EF-4447-824E-88890A60CF28}"/>
              </a:ext>
            </a:extLst>
          </p:cNvPr>
          <p:cNvSpPr txBox="1"/>
          <p:nvPr/>
        </p:nvSpPr>
        <p:spPr>
          <a:xfrm>
            <a:off x="6838015" y="2659258"/>
            <a:ext cx="462354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1"/>
                </a:solidFill>
                <a:cs typeface="Arial" pitchFamily="34" charset="0"/>
              </a:rPr>
              <a:t>Beautifully Designed</a:t>
            </a:r>
            <a:endParaRPr lang="ko-KR" altLang="en-US" sz="36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088AB0-DD29-4CD9-B403-D2EABAF4FD14}"/>
              </a:ext>
            </a:extLst>
          </p:cNvPr>
          <p:cNvSpPr txBox="1"/>
          <p:nvPr/>
        </p:nvSpPr>
        <p:spPr>
          <a:xfrm>
            <a:off x="6838015" y="3385650"/>
            <a:ext cx="469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792496-F712-4834-A597-398E64B9257B}"/>
              </a:ext>
            </a:extLst>
          </p:cNvPr>
          <p:cNvSpPr txBox="1"/>
          <p:nvPr/>
        </p:nvSpPr>
        <p:spPr>
          <a:xfrm>
            <a:off x="6838013" y="5364561"/>
            <a:ext cx="469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직사각형 113">
            <a:extLst>
              <a:ext uri="{FF2B5EF4-FFF2-40B4-BE49-F238E27FC236}">
                <a16:creationId xmlns:a16="http://schemas.microsoft.com/office/drawing/2014/main" id="{72EC9B69-8841-494C-BFEC-41EA6C8F5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6457" y="4821381"/>
            <a:ext cx="1168186" cy="307777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accent4"/>
              </a:solidFill>
            </a:endParaRPr>
          </a:p>
        </p:txBody>
      </p:sp>
      <p:sp>
        <p:nvSpPr>
          <p:cNvPr id="8" name="직사각형 113">
            <a:extLst>
              <a:ext uri="{FF2B5EF4-FFF2-40B4-BE49-F238E27FC236}">
                <a16:creationId xmlns:a16="http://schemas.microsoft.com/office/drawing/2014/main" id="{83DF9048-C086-46E9-98CA-7E742460B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3370" y="4821381"/>
            <a:ext cx="1168186" cy="307777"/>
          </a:xfrm>
          <a:prstGeom prst="rect">
            <a:avLst/>
          </a:prstGeom>
          <a:noFill/>
          <a:ln w="25400">
            <a:solidFill>
              <a:schemeClr val="accent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직사각형 113">
            <a:extLst>
              <a:ext uri="{FF2B5EF4-FFF2-40B4-BE49-F238E27FC236}">
                <a16:creationId xmlns:a16="http://schemas.microsoft.com/office/drawing/2014/main" id="{14F8390A-1132-4A75-AB92-6BE3126EA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9544" y="4821381"/>
            <a:ext cx="1168186" cy="307777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charset="0"/>
              </a:rPr>
              <a:t>Text Here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grpSp>
        <p:nvGrpSpPr>
          <p:cNvPr id="10" name="Group 58">
            <a:extLst>
              <a:ext uri="{FF2B5EF4-FFF2-40B4-BE49-F238E27FC236}">
                <a16:creationId xmlns:a16="http://schemas.microsoft.com/office/drawing/2014/main" id="{C28314AB-DECD-40AD-8229-F92DD4DFC090}"/>
              </a:ext>
            </a:extLst>
          </p:cNvPr>
          <p:cNvGrpSpPr/>
          <p:nvPr/>
        </p:nvGrpSpPr>
        <p:grpSpPr>
          <a:xfrm rot="2964982">
            <a:off x="5749489" y="2037648"/>
            <a:ext cx="702488" cy="474719"/>
            <a:chOff x="6689507" y="2040656"/>
            <a:chExt cx="720081" cy="442512"/>
          </a:xfrm>
        </p:grpSpPr>
        <p:sp>
          <p:nvSpPr>
            <p:cNvPr id="11" name="Rounded Rectangle 56">
              <a:extLst>
                <a:ext uri="{FF2B5EF4-FFF2-40B4-BE49-F238E27FC236}">
                  <a16:creationId xmlns:a16="http://schemas.microsoft.com/office/drawing/2014/main" id="{8D54D0BF-D638-4C95-9AD2-CD21B8BA1457}"/>
                </a:ext>
              </a:extLst>
            </p:cNvPr>
            <p:cNvSpPr/>
            <p:nvPr/>
          </p:nvSpPr>
          <p:spPr>
            <a:xfrm>
              <a:off x="6689508" y="2040656"/>
              <a:ext cx="720080" cy="4425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57">
              <a:extLst>
                <a:ext uri="{FF2B5EF4-FFF2-40B4-BE49-F238E27FC236}">
                  <a16:creationId xmlns:a16="http://schemas.microsoft.com/office/drawing/2014/main" id="{A170EC0A-8DD3-4D9B-B14C-F06032E5B5BC}"/>
                </a:ext>
              </a:extLst>
            </p:cNvPr>
            <p:cNvSpPr/>
            <p:nvPr/>
          </p:nvSpPr>
          <p:spPr>
            <a:xfrm>
              <a:off x="6689507" y="2285765"/>
              <a:ext cx="720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pic>
        <p:nvPicPr>
          <p:cNvPr id="13" name="Picture 49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A3A4FB5E-3EEB-430D-9264-AC94F7F34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000" y="1989213"/>
            <a:ext cx="4221574" cy="40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6A523C0E-5602-494B-AB24-2DFE0E1A9485}"/>
              </a:ext>
            </a:extLst>
          </p:cNvPr>
          <p:cNvSpPr txBox="1">
            <a:spLocks/>
          </p:cNvSpPr>
          <p:nvPr/>
        </p:nvSpPr>
        <p:spPr>
          <a:xfrm flipH="1">
            <a:off x="626952" y="2173338"/>
            <a:ext cx="3845667" cy="2564085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>
            <a:noFill/>
          </a:ln>
          <a:effectLst/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indent="0" algn="ctr" defTabSz="914400" rtl="0" eaLnBrk="1" latinLnBrk="1" hangingPunct="1">
              <a:buFontTx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>
              <a:latin typeface="+mn-lt"/>
            </a:endParaRPr>
          </a:p>
        </p:txBody>
      </p:sp>
      <p:sp>
        <p:nvSpPr>
          <p:cNvPr id="15" name="Freeform 52">
            <a:extLst>
              <a:ext uri="{FF2B5EF4-FFF2-40B4-BE49-F238E27FC236}">
                <a16:creationId xmlns:a16="http://schemas.microsoft.com/office/drawing/2014/main" id="{490B6CB8-5180-4976-A6D5-083731E81658}"/>
              </a:ext>
            </a:extLst>
          </p:cNvPr>
          <p:cNvSpPr/>
          <p:nvPr/>
        </p:nvSpPr>
        <p:spPr>
          <a:xfrm>
            <a:off x="626553" y="2172378"/>
            <a:ext cx="1663354" cy="2567578"/>
          </a:xfrm>
          <a:custGeom>
            <a:avLst/>
            <a:gdLst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98783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34602"/>
              <a:gd name="connsiteY0" fmla="*/ 286247 h 2631882"/>
              <a:gd name="connsiteX1" fmla="*/ 1534602 w 1534602"/>
              <a:gd name="connsiteY1" fmla="*/ 858741 h 2631882"/>
              <a:gd name="connsiteX2" fmla="*/ 1152940 w 1534602"/>
              <a:gd name="connsiteY2" fmla="*/ 1789043 h 2631882"/>
              <a:gd name="connsiteX3" fmla="*/ 1534602 w 1534602"/>
              <a:gd name="connsiteY3" fmla="*/ 2576223 h 2631882"/>
              <a:gd name="connsiteX4" fmla="*/ 166977 w 1534602"/>
              <a:gd name="connsiteY4" fmla="*/ 2631882 h 2631882"/>
              <a:gd name="connsiteX5" fmla="*/ 0 w 1534602"/>
              <a:gd name="connsiteY5" fmla="*/ 0 h 2631882"/>
              <a:gd name="connsiteX6" fmla="*/ 1391479 w 1534602"/>
              <a:gd name="connsiteY6" fmla="*/ 286247 h 2631882"/>
              <a:gd name="connsiteX0" fmla="*/ 1391479 w 1550504"/>
              <a:gd name="connsiteY0" fmla="*/ 286247 h 2631882"/>
              <a:gd name="connsiteX1" fmla="*/ 1534602 w 1550504"/>
              <a:gd name="connsiteY1" fmla="*/ 858741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  <a:gd name="connsiteX0" fmla="*/ 1391479 w 1550504"/>
              <a:gd name="connsiteY0" fmla="*/ 286247 h 2631882"/>
              <a:gd name="connsiteX1" fmla="*/ 1478943 w 1550504"/>
              <a:gd name="connsiteY1" fmla="*/ 906449 h 2631882"/>
              <a:gd name="connsiteX2" fmla="*/ 1152940 w 1550504"/>
              <a:gd name="connsiteY2" fmla="*/ 1789043 h 2631882"/>
              <a:gd name="connsiteX3" fmla="*/ 1550504 w 1550504"/>
              <a:gd name="connsiteY3" fmla="*/ 2600077 h 2631882"/>
              <a:gd name="connsiteX4" fmla="*/ 166977 w 1550504"/>
              <a:gd name="connsiteY4" fmla="*/ 2631882 h 2631882"/>
              <a:gd name="connsiteX5" fmla="*/ 0 w 1550504"/>
              <a:gd name="connsiteY5" fmla="*/ 0 h 2631882"/>
              <a:gd name="connsiteX6" fmla="*/ 1391479 w 1550504"/>
              <a:gd name="connsiteY6" fmla="*/ 286247 h 26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0504" h="2631882">
                <a:moveTo>
                  <a:pt x="1391479" y="286247"/>
                </a:moveTo>
                <a:lnTo>
                  <a:pt x="1478943" y="906449"/>
                </a:lnTo>
                <a:cubicBezTo>
                  <a:pt x="1216550" y="1327869"/>
                  <a:pt x="1129087" y="1566406"/>
                  <a:pt x="1152940" y="1789043"/>
                </a:cubicBezTo>
                <a:cubicBezTo>
                  <a:pt x="1192696" y="2115047"/>
                  <a:pt x="1423283" y="2337684"/>
                  <a:pt x="1550504" y="2600077"/>
                </a:cubicBezTo>
                <a:lnTo>
                  <a:pt x="166977" y="2631882"/>
                </a:lnTo>
                <a:lnTo>
                  <a:pt x="0" y="0"/>
                </a:lnTo>
                <a:lnTo>
                  <a:pt x="1391479" y="2862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Freeform 51">
            <a:extLst>
              <a:ext uri="{FF2B5EF4-FFF2-40B4-BE49-F238E27FC236}">
                <a16:creationId xmlns:a16="http://schemas.microsoft.com/office/drawing/2014/main" id="{2D7F180F-0958-4EDD-A47B-68C7BA72D803}"/>
              </a:ext>
            </a:extLst>
          </p:cNvPr>
          <p:cNvSpPr/>
          <p:nvPr/>
        </p:nvSpPr>
        <p:spPr>
          <a:xfrm>
            <a:off x="2076741" y="2188497"/>
            <a:ext cx="4194125" cy="1735966"/>
          </a:xfrm>
          <a:custGeom>
            <a:avLst/>
            <a:gdLst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633496 w 3909575"/>
              <a:gd name="connsiteY12" fmla="*/ 563552 h 1788689"/>
              <a:gd name="connsiteX13" fmla="*/ 2496374 w 3909575"/>
              <a:gd name="connsiteY13" fmla="*/ 661511 h 1788689"/>
              <a:gd name="connsiteX14" fmla="*/ 707665 w 3909575"/>
              <a:gd name="connsiteY14" fmla="*/ 1778584 h 1788689"/>
              <a:gd name="connsiteX15" fmla="*/ 0 w 3909575"/>
              <a:gd name="connsiteY15" fmla="*/ 251933 h 1788689"/>
              <a:gd name="connsiteX16" fmla="*/ 723568 w 3909575"/>
              <a:gd name="connsiteY16" fmla="*/ 410960 h 1788689"/>
              <a:gd name="connsiteX17" fmla="*/ 906449 w 3909575"/>
              <a:gd name="connsiteY17" fmla="*/ 1110675 h 1788689"/>
              <a:gd name="connsiteX18" fmla="*/ 2334017 w 3909575"/>
              <a:gd name="connsiteY18" fmla="*/ 349554 h 1788689"/>
              <a:gd name="connsiteX19" fmla="*/ 2664775 w 3909575"/>
              <a:gd name="connsiteY19" fmla="*/ 145840 h 1788689"/>
              <a:gd name="connsiteX20" fmla="*/ 3107886 w 3909575"/>
              <a:gd name="connsiteY20" fmla="*/ 44315 h 1788689"/>
              <a:gd name="connsiteX21" fmla="*/ 3418711 w 3909575"/>
              <a:gd name="connsiteY21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633496 w 3909575"/>
              <a:gd name="connsiteY11" fmla="*/ 559844 h 1788689"/>
              <a:gd name="connsiteX12" fmla="*/ 2496374 w 3909575"/>
              <a:gd name="connsiteY12" fmla="*/ 661511 h 1788689"/>
              <a:gd name="connsiteX13" fmla="*/ 707665 w 3909575"/>
              <a:gd name="connsiteY13" fmla="*/ 1778584 h 1788689"/>
              <a:gd name="connsiteX14" fmla="*/ 0 w 3909575"/>
              <a:gd name="connsiteY14" fmla="*/ 251933 h 1788689"/>
              <a:gd name="connsiteX15" fmla="*/ 723568 w 3909575"/>
              <a:gd name="connsiteY15" fmla="*/ 410960 h 1788689"/>
              <a:gd name="connsiteX16" fmla="*/ 906449 w 3909575"/>
              <a:gd name="connsiteY16" fmla="*/ 1110675 h 1788689"/>
              <a:gd name="connsiteX17" fmla="*/ 2334017 w 3909575"/>
              <a:gd name="connsiteY17" fmla="*/ 349554 h 1788689"/>
              <a:gd name="connsiteX18" fmla="*/ 2664775 w 3909575"/>
              <a:gd name="connsiteY18" fmla="*/ 145840 h 1788689"/>
              <a:gd name="connsiteX19" fmla="*/ 3107886 w 3909575"/>
              <a:gd name="connsiteY19" fmla="*/ 44315 h 1788689"/>
              <a:gd name="connsiteX20" fmla="*/ 3418711 w 3909575"/>
              <a:gd name="connsiteY20" fmla="*/ 1537 h 1788689"/>
              <a:gd name="connsiteX0" fmla="*/ 3418711 w 3909575"/>
              <a:gd name="connsiteY0" fmla="*/ 1537 h 1788689"/>
              <a:gd name="connsiteX1" fmla="*/ 3368419 w 3909575"/>
              <a:gd name="connsiteY1" fmla="*/ 121871 h 1788689"/>
              <a:gd name="connsiteX2" fmla="*/ 3176755 w 3909575"/>
              <a:gd name="connsiteY2" fmla="*/ 166181 h 1788689"/>
              <a:gd name="connsiteX3" fmla="*/ 3416930 w 3909575"/>
              <a:gd name="connsiteY3" fmla="*/ 157930 h 1788689"/>
              <a:gd name="connsiteX4" fmla="*/ 3701848 w 3909575"/>
              <a:gd name="connsiteY4" fmla="*/ 27103 h 1788689"/>
              <a:gd name="connsiteX5" fmla="*/ 3909575 w 3909575"/>
              <a:gd name="connsiteY5" fmla="*/ 58533 h 1788689"/>
              <a:gd name="connsiteX6" fmla="*/ 3805270 w 3909575"/>
              <a:gd name="connsiteY6" fmla="*/ 99736 h 1788689"/>
              <a:gd name="connsiteX7" fmla="*/ 3852640 w 3909575"/>
              <a:gd name="connsiteY7" fmla="*/ 168423 h 1788689"/>
              <a:gd name="connsiteX8" fmla="*/ 3340943 w 3909575"/>
              <a:gd name="connsiteY8" fmla="*/ 360744 h 1788689"/>
              <a:gd name="connsiteX9" fmla="*/ 3212947 w 3909575"/>
              <a:gd name="connsiteY9" fmla="*/ 436602 h 1788689"/>
              <a:gd name="connsiteX10" fmla="*/ 2793493 w 3909575"/>
              <a:gd name="connsiteY10" fmla="*/ 469443 h 1788689"/>
              <a:gd name="connsiteX11" fmla="*/ 2496374 w 3909575"/>
              <a:gd name="connsiteY11" fmla="*/ 661511 h 1788689"/>
              <a:gd name="connsiteX12" fmla="*/ 707665 w 3909575"/>
              <a:gd name="connsiteY12" fmla="*/ 1778584 h 1788689"/>
              <a:gd name="connsiteX13" fmla="*/ 0 w 3909575"/>
              <a:gd name="connsiteY13" fmla="*/ 251933 h 1788689"/>
              <a:gd name="connsiteX14" fmla="*/ 723568 w 3909575"/>
              <a:gd name="connsiteY14" fmla="*/ 410960 h 1788689"/>
              <a:gd name="connsiteX15" fmla="*/ 906449 w 3909575"/>
              <a:gd name="connsiteY15" fmla="*/ 1110675 h 1788689"/>
              <a:gd name="connsiteX16" fmla="*/ 2334017 w 3909575"/>
              <a:gd name="connsiteY16" fmla="*/ 349554 h 1788689"/>
              <a:gd name="connsiteX17" fmla="*/ 2664775 w 3909575"/>
              <a:gd name="connsiteY17" fmla="*/ 145840 h 1788689"/>
              <a:gd name="connsiteX18" fmla="*/ 3107886 w 3909575"/>
              <a:gd name="connsiteY18" fmla="*/ 44315 h 1788689"/>
              <a:gd name="connsiteX19" fmla="*/ 3418711 w 3909575"/>
              <a:gd name="connsiteY19" fmla="*/ 1537 h 1788689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334017 w 3909575"/>
              <a:gd name="connsiteY15" fmla="*/ 349554 h 1779443"/>
              <a:gd name="connsiteX16" fmla="*/ 2664775 w 3909575"/>
              <a:gd name="connsiteY16" fmla="*/ 145840 h 1779443"/>
              <a:gd name="connsiteX17" fmla="*/ 3107886 w 3909575"/>
              <a:gd name="connsiteY17" fmla="*/ 44315 h 1779443"/>
              <a:gd name="connsiteX18" fmla="*/ 3418711 w 3909575"/>
              <a:gd name="connsiteY18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64775 w 3909575"/>
              <a:gd name="connsiteY15" fmla="*/ 14584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  <a:gd name="connsiteX0" fmla="*/ 3418711 w 3909575"/>
              <a:gd name="connsiteY0" fmla="*/ 1537 h 1779443"/>
              <a:gd name="connsiteX1" fmla="*/ 3368419 w 3909575"/>
              <a:gd name="connsiteY1" fmla="*/ 121871 h 1779443"/>
              <a:gd name="connsiteX2" fmla="*/ 3176755 w 3909575"/>
              <a:gd name="connsiteY2" fmla="*/ 166181 h 1779443"/>
              <a:gd name="connsiteX3" fmla="*/ 3416930 w 3909575"/>
              <a:gd name="connsiteY3" fmla="*/ 157930 h 1779443"/>
              <a:gd name="connsiteX4" fmla="*/ 3701848 w 3909575"/>
              <a:gd name="connsiteY4" fmla="*/ 27103 h 1779443"/>
              <a:gd name="connsiteX5" fmla="*/ 3909575 w 3909575"/>
              <a:gd name="connsiteY5" fmla="*/ 58533 h 1779443"/>
              <a:gd name="connsiteX6" fmla="*/ 3805270 w 3909575"/>
              <a:gd name="connsiteY6" fmla="*/ 99736 h 1779443"/>
              <a:gd name="connsiteX7" fmla="*/ 3852640 w 3909575"/>
              <a:gd name="connsiteY7" fmla="*/ 168423 h 1779443"/>
              <a:gd name="connsiteX8" fmla="*/ 3340943 w 3909575"/>
              <a:gd name="connsiteY8" fmla="*/ 360744 h 1779443"/>
              <a:gd name="connsiteX9" fmla="*/ 3212947 w 3909575"/>
              <a:gd name="connsiteY9" fmla="*/ 436602 h 1779443"/>
              <a:gd name="connsiteX10" fmla="*/ 2793493 w 3909575"/>
              <a:gd name="connsiteY10" fmla="*/ 469443 h 1779443"/>
              <a:gd name="connsiteX11" fmla="*/ 707665 w 3909575"/>
              <a:gd name="connsiteY11" fmla="*/ 1778584 h 1779443"/>
              <a:gd name="connsiteX12" fmla="*/ 0 w 3909575"/>
              <a:gd name="connsiteY12" fmla="*/ 251933 h 1779443"/>
              <a:gd name="connsiteX13" fmla="*/ 723568 w 3909575"/>
              <a:gd name="connsiteY13" fmla="*/ 410960 h 1779443"/>
              <a:gd name="connsiteX14" fmla="*/ 906449 w 3909575"/>
              <a:gd name="connsiteY14" fmla="*/ 1110675 h 1779443"/>
              <a:gd name="connsiteX15" fmla="*/ 2601164 w 3909575"/>
              <a:gd name="connsiteY15" fmla="*/ 209450 h 1779443"/>
              <a:gd name="connsiteX16" fmla="*/ 3107886 w 3909575"/>
              <a:gd name="connsiteY16" fmla="*/ 44315 h 1779443"/>
              <a:gd name="connsiteX17" fmla="*/ 3418711 w 3909575"/>
              <a:gd name="connsiteY17" fmla="*/ 1537 h 1779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909575" h="1779443">
                <a:moveTo>
                  <a:pt x="3418711" y="1537"/>
                </a:moveTo>
                <a:cubicBezTo>
                  <a:pt x="3469264" y="24466"/>
                  <a:pt x="3432681" y="105909"/>
                  <a:pt x="3368419" y="121871"/>
                </a:cubicBezTo>
                <a:cubicBezTo>
                  <a:pt x="3315782" y="146844"/>
                  <a:pt x="3240643" y="151411"/>
                  <a:pt x="3176755" y="166181"/>
                </a:cubicBezTo>
                <a:cubicBezTo>
                  <a:pt x="3236930" y="196659"/>
                  <a:pt x="3336872" y="160680"/>
                  <a:pt x="3416930" y="157930"/>
                </a:cubicBezTo>
                <a:cubicBezTo>
                  <a:pt x="3522106" y="103071"/>
                  <a:pt x="3594377" y="68841"/>
                  <a:pt x="3701848" y="27103"/>
                </a:cubicBezTo>
                <a:cubicBezTo>
                  <a:pt x="3804830" y="-6636"/>
                  <a:pt x="3906693" y="-15839"/>
                  <a:pt x="3909575" y="58533"/>
                </a:cubicBezTo>
                <a:lnTo>
                  <a:pt x="3805270" y="99736"/>
                </a:lnTo>
                <a:cubicBezTo>
                  <a:pt x="3846572" y="108704"/>
                  <a:pt x="3885345" y="157331"/>
                  <a:pt x="3852640" y="168423"/>
                </a:cubicBezTo>
                <a:cubicBezTo>
                  <a:pt x="3662305" y="225168"/>
                  <a:pt x="3521110" y="292253"/>
                  <a:pt x="3340943" y="360744"/>
                </a:cubicBezTo>
                <a:cubicBezTo>
                  <a:pt x="3307879" y="381646"/>
                  <a:pt x="3243681" y="425574"/>
                  <a:pt x="3212947" y="436602"/>
                </a:cubicBezTo>
                <a:cubicBezTo>
                  <a:pt x="3118058" y="459638"/>
                  <a:pt x="2933306" y="422867"/>
                  <a:pt x="2793493" y="469443"/>
                </a:cubicBezTo>
                <a:cubicBezTo>
                  <a:pt x="2375946" y="693107"/>
                  <a:pt x="1173247" y="1814836"/>
                  <a:pt x="707665" y="1778584"/>
                </a:cubicBezTo>
                <a:cubicBezTo>
                  <a:pt x="527436" y="1709673"/>
                  <a:pt x="156375" y="1179586"/>
                  <a:pt x="0" y="251933"/>
                </a:cubicBezTo>
                <a:lnTo>
                  <a:pt x="723568" y="410960"/>
                </a:lnTo>
                <a:cubicBezTo>
                  <a:pt x="765975" y="694556"/>
                  <a:pt x="887896" y="962250"/>
                  <a:pt x="906449" y="1110675"/>
                </a:cubicBezTo>
                <a:cubicBezTo>
                  <a:pt x="1285642" y="963121"/>
                  <a:pt x="2226306" y="411031"/>
                  <a:pt x="2601164" y="209450"/>
                </a:cubicBezTo>
                <a:cubicBezTo>
                  <a:pt x="2826145" y="18599"/>
                  <a:pt x="3014053" y="22756"/>
                  <a:pt x="3107886" y="44315"/>
                </a:cubicBezTo>
                <a:cubicBezTo>
                  <a:pt x="3172104" y="52270"/>
                  <a:pt x="3315915" y="-10491"/>
                  <a:pt x="3418711" y="153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7" name="Group 27">
            <a:extLst>
              <a:ext uri="{FF2B5EF4-FFF2-40B4-BE49-F238E27FC236}">
                <a16:creationId xmlns:a16="http://schemas.microsoft.com/office/drawing/2014/main" id="{68E1A757-BBD5-47DE-ADFC-3E3C95ACD5A0}"/>
              </a:ext>
            </a:extLst>
          </p:cNvPr>
          <p:cNvGrpSpPr/>
          <p:nvPr/>
        </p:nvGrpSpPr>
        <p:grpSpPr>
          <a:xfrm>
            <a:off x="2657267" y="3215268"/>
            <a:ext cx="3630701" cy="3311611"/>
            <a:chOff x="3676" y="2850482"/>
            <a:chExt cx="4717529" cy="4646544"/>
          </a:xfrm>
        </p:grpSpPr>
        <p:grpSp>
          <p:nvGrpSpPr>
            <p:cNvPr id="18" name="Group 12">
              <a:extLst>
                <a:ext uri="{FF2B5EF4-FFF2-40B4-BE49-F238E27FC236}">
                  <a16:creationId xmlns:a16="http://schemas.microsoft.com/office/drawing/2014/main" id="{87CE0869-3D68-4975-83A8-B82B8AAA38E6}"/>
                </a:ext>
              </a:extLst>
            </p:cNvPr>
            <p:cNvGrpSpPr/>
            <p:nvPr/>
          </p:nvGrpSpPr>
          <p:grpSpPr>
            <a:xfrm rot="1800000">
              <a:off x="3676" y="3928713"/>
              <a:ext cx="3074897" cy="3568313"/>
              <a:chOff x="5097314" y="2786062"/>
              <a:chExt cx="2324100" cy="2697039"/>
            </a:xfrm>
          </p:grpSpPr>
          <p:sp>
            <p:nvSpPr>
              <p:cNvPr id="34" name="Freeform 13">
                <a:extLst>
                  <a:ext uri="{FF2B5EF4-FFF2-40B4-BE49-F238E27FC236}">
                    <a16:creationId xmlns:a16="http://schemas.microsoft.com/office/drawing/2014/main" id="{B827374B-22BB-4332-B21A-59D7BBC7A6B2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Freeform 14">
                <a:extLst>
                  <a:ext uri="{FF2B5EF4-FFF2-40B4-BE49-F238E27FC236}">
                    <a16:creationId xmlns:a16="http://schemas.microsoft.com/office/drawing/2014/main" id="{72DBAB4B-59A1-4F2D-BAF4-E5D781459316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15">
                <a:extLst>
                  <a:ext uri="{FF2B5EF4-FFF2-40B4-BE49-F238E27FC236}">
                    <a16:creationId xmlns:a16="http://schemas.microsoft.com/office/drawing/2014/main" id="{CC7B9791-300F-46C0-9843-480FF666D36F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Freeform 16">
                <a:extLst>
                  <a:ext uri="{FF2B5EF4-FFF2-40B4-BE49-F238E27FC236}">
                    <a16:creationId xmlns:a16="http://schemas.microsoft.com/office/drawing/2014/main" id="{5BC88BE3-086C-4903-B2BB-258D53BC070A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7">
              <a:extLst>
                <a:ext uri="{FF2B5EF4-FFF2-40B4-BE49-F238E27FC236}">
                  <a16:creationId xmlns:a16="http://schemas.microsoft.com/office/drawing/2014/main" id="{E87050AB-31BF-4631-846F-B729F74D2F6F}"/>
                </a:ext>
              </a:extLst>
            </p:cNvPr>
            <p:cNvGrpSpPr/>
            <p:nvPr/>
          </p:nvGrpSpPr>
          <p:grpSpPr>
            <a:xfrm rot="1302834">
              <a:off x="897374" y="3683555"/>
              <a:ext cx="2689250" cy="3120783"/>
              <a:chOff x="5097314" y="2786062"/>
              <a:chExt cx="2324100" cy="2697039"/>
            </a:xfrm>
          </p:grpSpPr>
          <p:sp>
            <p:nvSpPr>
              <p:cNvPr id="30" name="Freeform 18">
                <a:extLst>
                  <a:ext uri="{FF2B5EF4-FFF2-40B4-BE49-F238E27FC236}">
                    <a16:creationId xmlns:a16="http://schemas.microsoft.com/office/drawing/2014/main" id="{428CD04E-B2E9-4AB7-AB4B-53B87C6A0614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Freeform 19">
                <a:extLst>
                  <a:ext uri="{FF2B5EF4-FFF2-40B4-BE49-F238E27FC236}">
                    <a16:creationId xmlns:a16="http://schemas.microsoft.com/office/drawing/2014/main" id="{B8CC27AB-EB8A-42DF-97B5-24A51C4D847B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Freeform 20">
                <a:extLst>
                  <a:ext uri="{FF2B5EF4-FFF2-40B4-BE49-F238E27FC236}">
                    <a16:creationId xmlns:a16="http://schemas.microsoft.com/office/drawing/2014/main" id="{1F1ACF28-E361-4881-AA85-17266DF7DCE3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A1D92396-3AC1-42C5-A5D4-067C81C62BD1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22">
              <a:extLst>
                <a:ext uri="{FF2B5EF4-FFF2-40B4-BE49-F238E27FC236}">
                  <a16:creationId xmlns:a16="http://schemas.microsoft.com/office/drawing/2014/main" id="{FFFE1E43-B9AC-459A-AECA-323D484BB61E}"/>
                </a:ext>
              </a:extLst>
            </p:cNvPr>
            <p:cNvGrpSpPr/>
            <p:nvPr/>
          </p:nvGrpSpPr>
          <p:grpSpPr>
            <a:xfrm rot="848653">
              <a:off x="1733447" y="3720175"/>
              <a:ext cx="2819803" cy="3272285"/>
              <a:chOff x="5097314" y="2786062"/>
              <a:chExt cx="2324100" cy="2697039"/>
            </a:xfrm>
          </p:grpSpPr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F73E21FB-D3AB-494F-9B1A-A22C6A165EBC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C7681979-B74D-4497-906A-777C397C2B7F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0252D4CC-80AA-4F6E-9513-82F62AC86426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CCCEE9E1-6A53-415A-A403-3E2E3772A936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1" name="Group 11">
              <a:extLst>
                <a:ext uri="{FF2B5EF4-FFF2-40B4-BE49-F238E27FC236}">
                  <a16:creationId xmlns:a16="http://schemas.microsoft.com/office/drawing/2014/main" id="{5E24123D-4F16-407A-85C0-62BF85A2E1C3}"/>
                </a:ext>
              </a:extLst>
            </p:cNvPr>
            <p:cNvGrpSpPr/>
            <p:nvPr/>
          </p:nvGrpSpPr>
          <p:grpSpPr>
            <a:xfrm>
              <a:off x="2202952" y="2850482"/>
              <a:ext cx="2518253" cy="2922347"/>
              <a:chOff x="5097314" y="2786062"/>
              <a:chExt cx="2324100" cy="2697039"/>
            </a:xfrm>
          </p:grpSpPr>
          <p:sp>
            <p:nvSpPr>
              <p:cNvPr id="22" name="Freeform 3">
                <a:extLst>
                  <a:ext uri="{FF2B5EF4-FFF2-40B4-BE49-F238E27FC236}">
                    <a16:creationId xmlns:a16="http://schemas.microsoft.com/office/drawing/2014/main" id="{5F6FB3D6-B82C-4563-8C84-891C1F2AC8E5}"/>
                  </a:ext>
                </a:extLst>
              </p:cNvPr>
              <p:cNvSpPr/>
              <p:nvPr/>
            </p:nvSpPr>
            <p:spPr>
              <a:xfrm>
                <a:off x="5397351" y="2786062"/>
                <a:ext cx="2024063" cy="2363788"/>
              </a:xfrm>
              <a:custGeom>
                <a:avLst/>
                <a:gdLst>
                  <a:gd name="connsiteX0" fmla="*/ 6096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09600 w 2057400"/>
                  <a:gd name="connsiteY4" fmla="*/ 0 h 2349500"/>
                  <a:gd name="connsiteX0" fmla="*/ 647700 w 2057400"/>
                  <a:gd name="connsiteY0" fmla="*/ 0 h 2349500"/>
                  <a:gd name="connsiteX1" fmla="*/ 0 w 2057400"/>
                  <a:gd name="connsiteY1" fmla="*/ 330200 h 2349500"/>
                  <a:gd name="connsiteX2" fmla="*/ 1701800 w 2057400"/>
                  <a:gd name="connsiteY2" fmla="*/ 2349500 h 2349500"/>
                  <a:gd name="connsiteX3" fmla="*/ 2057400 w 2057400"/>
                  <a:gd name="connsiteY3" fmla="*/ 1625600 h 2349500"/>
                  <a:gd name="connsiteX4" fmla="*/ 647700 w 2057400"/>
                  <a:gd name="connsiteY4" fmla="*/ 0 h 2349500"/>
                  <a:gd name="connsiteX0" fmla="*/ 657225 w 2057400"/>
                  <a:gd name="connsiteY0" fmla="*/ 0 h 2363788"/>
                  <a:gd name="connsiteX1" fmla="*/ 0 w 2057400"/>
                  <a:gd name="connsiteY1" fmla="*/ 344488 h 2363788"/>
                  <a:gd name="connsiteX2" fmla="*/ 1701800 w 2057400"/>
                  <a:gd name="connsiteY2" fmla="*/ 2363788 h 2363788"/>
                  <a:gd name="connsiteX3" fmla="*/ 2057400 w 2057400"/>
                  <a:gd name="connsiteY3" fmla="*/ 1639888 h 2363788"/>
                  <a:gd name="connsiteX4" fmla="*/ 657225 w 2057400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701800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57225 w 2066925"/>
                  <a:gd name="connsiteY0" fmla="*/ 0 h 2363788"/>
                  <a:gd name="connsiteX1" fmla="*/ 0 w 2066925"/>
                  <a:gd name="connsiteY1" fmla="*/ 344488 h 2363788"/>
                  <a:gd name="connsiteX2" fmla="*/ 1677987 w 2066925"/>
                  <a:gd name="connsiteY2" fmla="*/ 2363788 h 2363788"/>
                  <a:gd name="connsiteX3" fmla="*/ 2066925 w 2066925"/>
                  <a:gd name="connsiteY3" fmla="*/ 1601788 h 2363788"/>
                  <a:gd name="connsiteX4" fmla="*/ 657225 w 2066925"/>
                  <a:gd name="connsiteY4" fmla="*/ 0 h 2363788"/>
                  <a:gd name="connsiteX0" fmla="*/ 614363 w 2024063"/>
                  <a:gd name="connsiteY0" fmla="*/ 0 h 2363788"/>
                  <a:gd name="connsiteX1" fmla="*/ 0 w 2024063"/>
                  <a:gd name="connsiteY1" fmla="*/ 354013 h 2363788"/>
                  <a:gd name="connsiteX2" fmla="*/ 1635125 w 2024063"/>
                  <a:gd name="connsiteY2" fmla="*/ 2363788 h 2363788"/>
                  <a:gd name="connsiteX3" fmla="*/ 2024063 w 2024063"/>
                  <a:gd name="connsiteY3" fmla="*/ 1601788 h 2363788"/>
                  <a:gd name="connsiteX4" fmla="*/ 614363 w 2024063"/>
                  <a:gd name="connsiteY4" fmla="*/ 0 h 2363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24063" h="2363788">
                    <a:moveTo>
                      <a:pt x="614363" y="0"/>
                    </a:moveTo>
                    <a:lnTo>
                      <a:pt x="0" y="354013"/>
                    </a:lnTo>
                    <a:lnTo>
                      <a:pt x="1635125" y="2363788"/>
                    </a:lnTo>
                    <a:lnTo>
                      <a:pt x="2024063" y="1601788"/>
                    </a:lnTo>
                    <a:lnTo>
                      <a:pt x="61436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Freeform 4">
                <a:extLst>
                  <a:ext uri="{FF2B5EF4-FFF2-40B4-BE49-F238E27FC236}">
                    <a16:creationId xmlns:a16="http://schemas.microsoft.com/office/drawing/2014/main" id="{2FE19846-273E-4583-98AA-6E21B975A082}"/>
                  </a:ext>
                </a:extLst>
              </p:cNvPr>
              <p:cNvSpPr/>
              <p:nvPr/>
            </p:nvSpPr>
            <p:spPr>
              <a:xfrm>
                <a:off x="5097314" y="3203575"/>
                <a:ext cx="1323975" cy="2262036"/>
              </a:xfrm>
              <a:custGeom>
                <a:avLst/>
                <a:gdLst>
                  <a:gd name="connsiteX0" fmla="*/ 317500 w 1333500"/>
                  <a:gd name="connsiteY0" fmla="*/ 0 h 2463800"/>
                  <a:gd name="connsiteX1" fmla="*/ 0 w 1333500"/>
                  <a:gd name="connsiteY1" fmla="*/ 165100 h 2463800"/>
                  <a:gd name="connsiteX2" fmla="*/ 1104900 w 1333500"/>
                  <a:gd name="connsiteY2" fmla="*/ 2463800 h 2463800"/>
                  <a:gd name="connsiteX3" fmla="*/ 1333500 w 1333500"/>
                  <a:gd name="connsiteY3" fmla="*/ 1689100 h 2463800"/>
                  <a:gd name="connsiteX4" fmla="*/ 317500 w 1333500"/>
                  <a:gd name="connsiteY4" fmla="*/ 0 h 2463800"/>
                  <a:gd name="connsiteX0" fmla="*/ 331788 w 1333500"/>
                  <a:gd name="connsiteY0" fmla="*/ 0 h 2416175"/>
                  <a:gd name="connsiteX1" fmla="*/ 0 w 1333500"/>
                  <a:gd name="connsiteY1" fmla="*/ 117475 h 2416175"/>
                  <a:gd name="connsiteX2" fmla="*/ 1104900 w 1333500"/>
                  <a:gd name="connsiteY2" fmla="*/ 2416175 h 2416175"/>
                  <a:gd name="connsiteX3" fmla="*/ 1333500 w 1333500"/>
                  <a:gd name="connsiteY3" fmla="*/ 1641475 h 2416175"/>
                  <a:gd name="connsiteX4" fmla="*/ 331788 w 1333500"/>
                  <a:gd name="connsiteY4" fmla="*/ 0 h 2416175"/>
                  <a:gd name="connsiteX0" fmla="*/ 331788 w 1362075"/>
                  <a:gd name="connsiteY0" fmla="*/ 0 h 2416175"/>
                  <a:gd name="connsiteX1" fmla="*/ 0 w 1362075"/>
                  <a:gd name="connsiteY1" fmla="*/ 117475 h 2416175"/>
                  <a:gd name="connsiteX2" fmla="*/ 1104900 w 1362075"/>
                  <a:gd name="connsiteY2" fmla="*/ 2416175 h 2416175"/>
                  <a:gd name="connsiteX3" fmla="*/ 1362075 w 1362075"/>
                  <a:gd name="connsiteY3" fmla="*/ 1736725 h 2416175"/>
                  <a:gd name="connsiteX4" fmla="*/ 331788 w 1362075"/>
                  <a:gd name="connsiteY4" fmla="*/ 0 h 2416175"/>
                  <a:gd name="connsiteX0" fmla="*/ 331788 w 1381125"/>
                  <a:gd name="connsiteY0" fmla="*/ 0 h 2416175"/>
                  <a:gd name="connsiteX1" fmla="*/ 0 w 1381125"/>
                  <a:gd name="connsiteY1" fmla="*/ 117475 h 2416175"/>
                  <a:gd name="connsiteX2" fmla="*/ 1104900 w 1381125"/>
                  <a:gd name="connsiteY2" fmla="*/ 2416175 h 2416175"/>
                  <a:gd name="connsiteX3" fmla="*/ 1381125 w 1381125"/>
                  <a:gd name="connsiteY3" fmla="*/ 1722437 h 2416175"/>
                  <a:gd name="connsiteX4" fmla="*/ 331788 w 1381125"/>
                  <a:gd name="connsiteY4" fmla="*/ 0 h 2416175"/>
                  <a:gd name="connsiteX0" fmla="*/ 331788 w 1381125"/>
                  <a:gd name="connsiteY0" fmla="*/ 0 h 2349500"/>
                  <a:gd name="connsiteX1" fmla="*/ 0 w 1381125"/>
                  <a:gd name="connsiteY1" fmla="*/ 117475 h 2349500"/>
                  <a:gd name="connsiteX2" fmla="*/ 1152525 w 1381125"/>
                  <a:gd name="connsiteY2" fmla="*/ 2349500 h 2349500"/>
                  <a:gd name="connsiteX3" fmla="*/ 1381125 w 1381125"/>
                  <a:gd name="connsiteY3" fmla="*/ 1722437 h 2349500"/>
                  <a:gd name="connsiteX4" fmla="*/ 331788 w 1381125"/>
                  <a:gd name="connsiteY4" fmla="*/ 0 h 2349500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4900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33500"/>
                  <a:gd name="connsiteY0" fmla="*/ 0 h 2335212"/>
                  <a:gd name="connsiteX1" fmla="*/ 0 w 1333500"/>
                  <a:gd name="connsiteY1" fmla="*/ 117475 h 2335212"/>
                  <a:gd name="connsiteX2" fmla="*/ 1109663 w 1333500"/>
                  <a:gd name="connsiteY2" fmla="*/ 2335212 h 2335212"/>
                  <a:gd name="connsiteX3" fmla="*/ 1333500 w 1333500"/>
                  <a:gd name="connsiteY3" fmla="*/ 1722437 h 2335212"/>
                  <a:gd name="connsiteX4" fmla="*/ 284163 w 1333500"/>
                  <a:gd name="connsiteY4" fmla="*/ 0 h 2335212"/>
                  <a:gd name="connsiteX0" fmla="*/ 284163 w 1333500"/>
                  <a:gd name="connsiteY0" fmla="*/ 0 h 2349500"/>
                  <a:gd name="connsiteX1" fmla="*/ 0 w 1333500"/>
                  <a:gd name="connsiteY1" fmla="*/ 117475 h 2349500"/>
                  <a:gd name="connsiteX2" fmla="*/ 1109663 w 1333500"/>
                  <a:gd name="connsiteY2" fmla="*/ 2349500 h 2349500"/>
                  <a:gd name="connsiteX3" fmla="*/ 1333500 w 1333500"/>
                  <a:gd name="connsiteY3" fmla="*/ 1722437 h 2349500"/>
                  <a:gd name="connsiteX4" fmla="*/ 284163 w 1333500"/>
                  <a:gd name="connsiteY4" fmla="*/ 0 h 2349500"/>
                  <a:gd name="connsiteX0" fmla="*/ 284163 w 1323975"/>
                  <a:gd name="connsiteY0" fmla="*/ 0 h 2349500"/>
                  <a:gd name="connsiteX1" fmla="*/ 0 w 1323975"/>
                  <a:gd name="connsiteY1" fmla="*/ 117475 h 2349500"/>
                  <a:gd name="connsiteX2" fmla="*/ 1109663 w 1323975"/>
                  <a:gd name="connsiteY2" fmla="*/ 2349500 h 2349500"/>
                  <a:gd name="connsiteX3" fmla="*/ 1323975 w 1323975"/>
                  <a:gd name="connsiteY3" fmla="*/ 1727199 h 2349500"/>
                  <a:gd name="connsiteX4" fmla="*/ 284163 w 1323975"/>
                  <a:gd name="connsiteY4" fmla="*/ 0 h 2349500"/>
                  <a:gd name="connsiteX0" fmla="*/ 284163 w 1323975"/>
                  <a:gd name="connsiteY0" fmla="*/ 0 h 2262036"/>
                  <a:gd name="connsiteX1" fmla="*/ 0 w 1323975"/>
                  <a:gd name="connsiteY1" fmla="*/ 117475 h 2262036"/>
                  <a:gd name="connsiteX2" fmla="*/ 1157371 w 1323975"/>
                  <a:gd name="connsiteY2" fmla="*/ 2262036 h 2262036"/>
                  <a:gd name="connsiteX3" fmla="*/ 1323975 w 1323975"/>
                  <a:gd name="connsiteY3" fmla="*/ 1727199 h 2262036"/>
                  <a:gd name="connsiteX4" fmla="*/ 284163 w 1323975"/>
                  <a:gd name="connsiteY4" fmla="*/ 0 h 226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3975" h="2262036">
                    <a:moveTo>
                      <a:pt x="284163" y="0"/>
                    </a:moveTo>
                    <a:lnTo>
                      <a:pt x="0" y="117475"/>
                    </a:lnTo>
                    <a:lnTo>
                      <a:pt x="1157371" y="2262036"/>
                    </a:lnTo>
                    <a:lnTo>
                      <a:pt x="1323975" y="1727199"/>
                    </a:lnTo>
                    <a:lnTo>
                      <a:pt x="28416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13266FFC-6D51-4A62-BD72-E56FCACAEDB5}"/>
                  </a:ext>
                </a:extLst>
              </p:cNvPr>
              <p:cNvSpPr/>
              <p:nvPr/>
            </p:nvSpPr>
            <p:spPr>
              <a:xfrm>
                <a:off x="5384800" y="3140074"/>
                <a:ext cx="1647675" cy="2009776"/>
              </a:xfrm>
              <a:custGeom>
                <a:avLst/>
                <a:gdLst>
                  <a:gd name="connsiteX0" fmla="*/ 1625600 w 1625600"/>
                  <a:gd name="connsiteY0" fmla="*/ 1981200 h 1981200"/>
                  <a:gd name="connsiteX1" fmla="*/ 1016000 w 1625600"/>
                  <a:gd name="connsiteY1" fmla="*/ 1752600 h 1981200"/>
                  <a:gd name="connsiteX2" fmla="*/ 0 w 1625600"/>
                  <a:gd name="connsiteY2" fmla="*/ 0 h 1981200"/>
                  <a:gd name="connsiteX3" fmla="*/ 1625600 w 1625600"/>
                  <a:gd name="connsiteY3" fmla="*/ 1981200 h 1981200"/>
                  <a:gd name="connsiteX0" fmla="*/ 1611312 w 1611312"/>
                  <a:gd name="connsiteY0" fmla="*/ 2009775 h 2009775"/>
                  <a:gd name="connsiteX1" fmla="*/ 1001712 w 1611312"/>
                  <a:gd name="connsiteY1" fmla="*/ 1781175 h 2009775"/>
                  <a:gd name="connsiteX2" fmla="*/ 0 w 1611312"/>
                  <a:gd name="connsiteY2" fmla="*/ 0 h 2009775"/>
                  <a:gd name="connsiteX3" fmla="*/ 1611312 w 1611312"/>
                  <a:gd name="connsiteY3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33313 w 1642913"/>
                  <a:gd name="connsiteY1" fmla="*/ 1781175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42913 w 1642913"/>
                  <a:gd name="connsiteY0" fmla="*/ 2009775 h 2009775"/>
                  <a:gd name="connsiteX1" fmla="*/ 1028550 w 1642913"/>
                  <a:gd name="connsiteY1" fmla="*/ 1785937 h 2009775"/>
                  <a:gd name="connsiteX2" fmla="*/ 0 w 1642913"/>
                  <a:gd name="connsiteY2" fmla="*/ 55564 h 2009775"/>
                  <a:gd name="connsiteX3" fmla="*/ 31601 w 1642913"/>
                  <a:gd name="connsiteY3" fmla="*/ 0 h 2009775"/>
                  <a:gd name="connsiteX4" fmla="*/ 1642913 w 1642913"/>
                  <a:gd name="connsiteY4" fmla="*/ 2009775 h 2009775"/>
                  <a:gd name="connsiteX0" fmla="*/ 1652438 w 1652438"/>
                  <a:gd name="connsiteY0" fmla="*/ 2000250 h 2000250"/>
                  <a:gd name="connsiteX1" fmla="*/ 1028550 w 1652438"/>
                  <a:gd name="connsiteY1" fmla="*/ 1785937 h 2000250"/>
                  <a:gd name="connsiteX2" fmla="*/ 0 w 1652438"/>
                  <a:gd name="connsiteY2" fmla="*/ 55564 h 2000250"/>
                  <a:gd name="connsiteX3" fmla="*/ 31601 w 1652438"/>
                  <a:gd name="connsiteY3" fmla="*/ 0 h 2000250"/>
                  <a:gd name="connsiteX4" fmla="*/ 1652438 w 1652438"/>
                  <a:gd name="connsiteY4" fmla="*/ 2000250 h 2000250"/>
                  <a:gd name="connsiteX0" fmla="*/ 1671488 w 1671488"/>
                  <a:gd name="connsiteY0" fmla="*/ 2014538 h 2014538"/>
                  <a:gd name="connsiteX1" fmla="*/ 1028550 w 1671488"/>
                  <a:gd name="connsiteY1" fmla="*/ 1785937 h 2014538"/>
                  <a:gd name="connsiteX2" fmla="*/ 0 w 1671488"/>
                  <a:gd name="connsiteY2" fmla="*/ 55564 h 2014538"/>
                  <a:gd name="connsiteX3" fmla="*/ 31601 w 1671488"/>
                  <a:gd name="connsiteY3" fmla="*/ 0 h 2014538"/>
                  <a:gd name="connsiteX4" fmla="*/ 1671488 w 1671488"/>
                  <a:gd name="connsiteY4" fmla="*/ 2014538 h 2014538"/>
                  <a:gd name="connsiteX0" fmla="*/ 1657200 w 1657200"/>
                  <a:gd name="connsiteY0" fmla="*/ 2009776 h 2009776"/>
                  <a:gd name="connsiteX1" fmla="*/ 1028550 w 1657200"/>
                  <a:gd name="connsiteY1" fmla="*/ 1785937 h 2009776"/>
                  <a:gd name="connsiteX2" fmla="*/ 0 w 1657200"/>
                  <a:gd name="connsiteY2" fmla="*/ 55564 h 2009776"/>
                  <a:gd name="connsiteX3" fmla="*/ 31601 w 1657200"/>
                  <a:gd name="connsiteY3" fmla="*/ 0 h 2009776"/>
                  <a:gd name="connsiteX4" fmla="*/ 1657200 w 1657200"/>
                  <a:gd name="connsiteY4" fmla="*/ 2009776 h 2009776"/>
                  <a:gd name="connsiteX0" fmla="*/ 1642912 w 1642912"/>
                  <a:gd name="connsiteY0" fmla="*/ 2009776 h 2009776"/>
                  <a:gd name="connsiteX1" fmla="*/ 1014262 w 1642912"/>
                  <a:gd name="connsiteY1" fmla="*/ 1785937 h 2009776"/>
                  <a:gd name="connsiteX2" fmla="*/ 0 w 1642912"/>
                  <a:gd name="connsiteY2" fmla="*/ 65089 h 2009776"/>
                  <a:gd name="connsiteX3" fmla="*/ 17313 w 1642912"/>
                  <a:gd name="connsiteY3" fmla="*/ 0 h 2009776"/>
                  <a:gd name="connsiteX4" fmla="*/ 1642912 w 1642912"/>
                  <a:gd name="connsiteY4" fmla="*/ 2009776 h 2009776"/>
                  <a:gd name="connsiteX0" fmla="*/ 1647675 w 1647675"/>
                  <a:gd name="connsiteY0" fmla="*/ 2009776 h 2009776"/>
                  <a:gd name="connsiteX1" fmla="*/ 1019025 w 1647675"/>
                  <a:gd name="connsiteY1" fmla="*/ 1785937 h 2009776"/>
                  <a:gd name="connsiteX2" fmla="*/ 0 w 1647675"/>
                  <a:gd name="connsiteY2" fmla="*/ 74614 h 2009776"/>
                  <a:gd name="connsiteX3" fmla="*/ 22076 w 1647675"/>
                  <a:gd name="connsiteY3" fmla="*/ 0 h 2009776"/>
                  <a:gd name="connsiteX4" fmla="*/ 1647675 w 1647675"/>
                  <a:gd name="connsiteY4" fmla="*/ 2009776 h 2009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7675" h="2009776">
                    <a:moveTo>
                      <a:pt x="1647675" y="2009776"/>
                    </a:moveTo>
                    <a:lnTo>
                      <a:pt x="1019025" y="1785937"/>
                    </a:lnTo>
                    <a:cubicBezTo>
                      <a:pt x="707925" y="1234546"/>
                      <a:pt x="330150" y="621242"/>
                      <a:pt x="0" y="74614"/>
                    </a:cubicBezTo>
                    <a:lnTo>
                      <a:pt x="22076" y="0"/>
                    </a:lnTo>
                    <a:lnTo>
                      <a:pt x="1647675" y="200977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</a:schemeClr>
                  </a:gs>
                  <a:gs pos="100000">
                    <a:schemeClr val="accent1">
                      <a:lumMod val="7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6CE1E552-433E-4B1B-8B0D-2ACB3C6162F2}"/>
                  </a:ext>
                </a:extLst>
              </p:cNvPr>
              <p:cNvSpPr/>
              <p:nvPr/>
            </p:nvSpPr>
            <p:spPr>
              <a:xfrm>
                <a:off x="6249936" y="4918074"/>
                <a:ext cx="795241" cy="565027"/>
              </a:xfrm>
              <a:custGeom>
                <a:avLst/>
                <a:gdLst>
                  <a:gd name="connsiteX0" fmla="*/ 889000 w 889000"/>
                  <a:gd name="connsiteY0" fmla="*/ 215900 h 622300"/>
                  <a:gd name="connsiteX1" fmla="*/ 0 w 889000"/>
                  <a:gd name="connsiteY1" fmla="*/ 622300 h 622300"/>
                  <a:gd name="connsiteX2" fmla="*/ 266700 w 889000"/>
                  <a:gd name="connsiteY2" fmla="*/ 0 h 622300"/>
                  <a:gd name="connsiteX3" fmla="*/ 889000 w 889000"/>
                  <a:gd name="connsiteY3" fmla="*/ 215900 h 622300"/>
                  <a:gd name="connsiteX0" fmla="*/ 903288 w 903288"/>
                  <a:gd name="connsiteY0" fmla="*/ 201612 h 622300"/>
                  <a:gd name="connsiteX1" fmla="*/ 0 w 903288"/>
                  <a:gd name="connsiteY1" fmla="*/ 622300 h 622300"/>
                  <a:gd name="connsiteX2" fmla="*/ 266700 w 903288"/>
                  <a:gd name="connsiteY2" fmla="*/ 0 h 622300"/>
                  <a:gd name="connsiteX3" fmla="*/ 903288 w 903288"/>
                  <a:gd name="connsiteY3" fmla="*/ 201612 h 622300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85750 w 903288"/>
                  <a:gd name="connsiteY2" fmla="*/ 0 h 636588"/>
                  <a:gd name="connsiteX3" fmla="*/ 903288 w 903288"/>
                  <a:gd name="connsiteY3" fmla="*/ 215900 h 636588"/>
                  <a:gd name="connsiteX0" fmla="*/ 903288 w 903288"/>
                  <a:gd name="connsiteY0" fmla="*/ 215900 h 636588"/>
                  <a:gd name="connsiteX1" fmla="*/ 0 w 903288"/>
                  <a:gd name="connsiteY1" fmla="*/ 636588 h 636588"/>
                  <a:gd name="connsiteX2" fmla="*/ 266700 w 903288"/>
                  <a:gd name="connsiteY2" fmla="*/ 0 h 636588"/>
                  <a:gd name="connsiteX3" fmla="*/ 903288 w 903288"/>
                  <a:gd name="connsiteY3" fmla="*/ 215900 h 636588"/>
                  <a:gd name="connsiteX0" fmla="*/ 850900 w 850900"/>
                  <a:gd name="connsiteY0" fmla="*/ 215900 h 622301"/>
                  <a:gd name="connsiteX1" fmla="*/ 0 w 850900"/>
                  <a:gd name="connsiteY1" fmla="*/ 622301 h 622301"/>
                  <a:gd name="connsiteX2" fmla="*/ 214312 w 850900"/>
                  <a:gd name="connsiteY2" fmla="*/ 0 h 622301"/>
                  <a:gd name="connsiteX3" fmla="*/ 850900 w 850900"/>
                  <a:gd name="connsiteY3" fmla="*/ 215900 h 622301"/>
                  <a:gd name="connsiteX0" fmla="*/ 850900 w 850900"/>
                  <a:gd name="connsiteY0" fmla="*/ 230187 h 636588"/>
                  <a:gd name="connsiteX1" fmla="*/ 0 w 850900"/>
                  <a:gd name="connsiteY1" fmla="*/ 636588 h 636588"/>
                  <a:gd name="connsiteX2" fmla="*/ 209549 w 850900"/>
                  <a:gd name="connsiteY2" fmla="*/ 0 h 636588"/>
                  <a:gd name="connsiteX3" fmla="*/ 850900 w 850900"/>
                  <a:gd name="connsiteY3" fmla="*/ 230187 h 636588"/>
                  <a:gd name="connsiteX0" fmla="*/ 803192 w 803192"/>
                  <a:gd name="connsiteY0" fmla="*/ 230187 h 525270"/>
                  <a:gd name="connsiteX1" fmla="*/ 0 w 803192"/>
                  <a:gd name="connsiteY1" fmla="*/ 525270 h 525270"/>
                  <a:gd name="connsiteX2" fmla="*/ 161841 w 803192"/>
                  <a:gd name="connsiteY2" fmla="*/ 0 h 525270"/>
                  <a:gd name="connsiteX3" fmla="*/ 803192 w 803192"/>
                  <a:gd name="connsiteY3" fmla="*/ 230187 h 525270"/>
                  <a:gd name="connsiteX0" fmla="*/ 795241 w 795241"/>
                  <a:gd name="connsiteY0" fmla="*/ 230187 h 565027"/>
                  <a:gd name="connsiteX1" fmla="*/ 0 w 795241"/>
                  <a:gd name="connsiteY1" fmla="*/ 565027 h 565027"/>
                  <a:gd name="connsiteX2" fmla="*/ 153890 w 795241"/>
                  <a:gd name="connsiteY2" fmla="*/ 0 h 565027"/>
                  <a:gd name="connsiteX3" fmla="*/ 795241 w 795241"/>
                  <a:gd name="connsiteY3" fmla="*/ 230187 h 5650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5241" h="565027">
                    <a:moveTo>
                      <a:pt x="795241" y="230187"/>
                    </a:moveTo>
                    <a:lnTo>
                      <a:pt x="0" y="565027"/>
                    </a:lnTo>
                    <a:lnTo>
                      <a:pt x="153890" y="0"/>
                    </a:lnTo>
                    <a:lnTo>
                      <a:pt x="795241" y="230187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70000"/>
                      <a:lumOff val="30000"/>
                    </a:schemeClr>
                  </a:gs>
                  <a:gs pos="100000">
                    <a:schemeClr val="accent1">
                      <a:lumMod val="70000"/>
                      <a:lumOff val="3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38" name="Group 93">
            <a:extLst>
              <a:ext uri="{FF2B5EF4-FFF2-40B4-BE49-F238E27FC236}">
                <a16:creationId xmlns:a16="http://schemas.microsoft.com/office/drawing/2014/main" id="{904E3897-70AE-4741-870F-03EB80E472C1}"/>
              </a:ext>
            </a:extLst>
          </p:cNvPr>
          <p:cNvGrpSpPr/>
          <p:nvPr/>
        </p:nvGrpSpPr>
        <p:grpSpPr>
          <a:xfrm>
            <a:off x="3154472" y="2598278"/>
            <a:ext cx="1955619" cy="1389762"/>
            <a:chOff x="3064080" y="2527763"/>
            <a:chExt cx="1822941" cy="1424567"/>
          </a:xfrm>
        </p:grpSpPr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E1C9CB77-4D0B-4FD0-8622-97283C230A10}"/>
                </a:ext>
              </a:extLst>
            </p:cNvPr>
            <p:cNvSpPr/>
            <p:nvPr/>
          </p:nvSpPr>
          <p:spPr>
            <a:xfrm>
              <a:off x="4141347" y="2527763"/>
              <a:ext cx="551618" cy="96293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1618" h="962935">
                  <a:moveTo>
                    <a:pt x="551618" y="962935"/>
                  </a:moveTo>
                  <a:cubicBezTo>
                    <a:pt x="253444" y="516336"/>
                    <a:pt x="90442" y="264545"/>
                    <a:pt x="18880" y="104194"/>
                  </a:cubicBezTo>
                  <a:cubicBezTo>
                    <a:pt x="-52682" y="-56157"/>
                    <a:pt x="100712" y="22362"/>
                    <a:pt x="122247" y="827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E0248FCB-B673-4353-8F8D-DCF8638ED03B}"/>
                </a:ext>
              </a:extLst>
            </p:cNvPr>
            <p:cNvSpPr/>
            <p:nvPr/>
          </p:nvSpPr>
          <p:spPr>
            <a:xfrm>
              <a:off x="3958377" y="2635642"/>
              <a:ext cx="341478" cy="898498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478" h="898498">
                  <a:moveTo>
                    <a:pt x="341478" y="898498"/>
                  </a:moveTo>
                  <a:cubicBezTo>
                    <a:pt x="146671" y="443948"/>
                    <a:pt x="45953" y="253117"/>
                    <a:pt x="7522" y="103367"/>
                  </a:cubicBezTo>
                  <a:cubicBezTo>
                    <a:pt x="-30909" y="-46383"/>
                    <a:pt x="89354" y="21535"/>
                    <a:pt x="110889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67">
              <a:extLst>
                <a:ext uri="{FF2B5EF4-FFF2-40B4-BE49-F238E27FC236}">
                  <a16:creationId xmlns:a16="http://schemas.microsoft.com/office/drawing/2014/main" id="{3D413C24-2682-4B9D-A4F8-191D612B4949}"/>
                </a:ext>
              </a:extLst>
            </p:cNvPr>
            <p:cNvSpPr/>
            <p:nvPr/>
          </p:nvSpPr>
          <p:spPr>
            <a:xfrm rot="424058">
              <a:off x="3744773" y="2762589"/>
              <a:ext cx="598849" cy="1189741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8849" h="1189741">
                  <a:moveTo>
                    <a:pt x="598849" y="1189741"/>
                  </a:moveTo>
                  <a:cubicBezTo>
                    <a:pt x="382326" y="753909"/>
                    <a:pt x="124832" y="364848"/>
                    <a:pt x="36316" y="166558"/>
                  </a:cubicBezTo>
                  <a:cubicBezTo>
                    <a:pt x="-52200" y="-31732"/>
                    <a:pt x="46215" y="21535"/>
                    <a:pt x="67750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Freeform 68">
              <a:extLst>
                <a:ext uri="{FF2B5EF4-FFF2-40B4-BE49-F238E27FC236}">
                  <a16:creationId xmlns:a16="http://schemas.microsoft.com/office/drawing/2014/main" id="{0C23C16E-2272-422B-AA24-8692232B4DCE}"/>
                </a:ext>
              </a:extLst>
            </p:cNvPr>
            <p:cNvSpPr/>
            <p:nvPr/>
          </p:nvSpPr>
          <p:spPr>
            <a:xfrm rot="1547584">
              <a:off x="3064080" y="3116301"/>
              <a:ext cx="654077" cy="802803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4077" h="802803">
                  <a:moveTo>
                    <a:pt x="654077" y="802803"/>
                  </a:moveTo>
                  <a:cubicBezTo>
                    <a:pt x="294131" y="453945"/>
                    <a:pt x="137190" y="300358"/>
                    <a:pt x="40100" y="166558"/>
                  </a:cubicBezTo>
                  <a:cubicBezTo>
                    <a:pt x="-56990" y="32758"/>
                    <a:pt x="49999" y="21535"/>
                    <a:pt x="71534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Freeform 69">
              <a:extLst>
                <a:ext uri="{FF2B5EF4-FFF2-40B4-BE49-F238E27FC236}">
                  <a16:creationId xmlns:a16="http://schemas.microsoft.com/office/drawing/2014/main" id="{BF999056-E2CD-487A-B5E1-C456C7023FB5}"/>
                </a:ext>
              </a:extLst>
            </p:cNvPr>
            <p:cNvSpPr/>
            <p:nvPr/>
          </p:nvSpPr>
          <p:spPr>
            <a:xfrm rot="1547584">
              <a:off x="3348474" y="2959035"/>
              <a:ext cx="676620" cy="827980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76620 w 676620"/>
                <a:gd name="connsiteY0" fmla="*/ 827980 h 827980"/>
                <a:gd name="connsiteX1" fmla="*/ 41646 w 676620"/>
                <a:gd name="connsiteY1" fmla="*/ 166558 h 827980"/>
                <a:gd name="connsiteX2" fmla="*/ 73080 w 676620"/>
                <a:gd name="connsiteY2" fmla="*/ 0 h 827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6620" h="827980">
                  <a:moveTo>
                    <a:pt x="676620" y="827980"/>
                  </a:moveTo>
                  <a:cubicBezTo>
                    <a:pt x="316674" y="479122"/>
                    <a:pt x="142236" y="304555"/>
                    <a:pt x="41646" y="166558"/>
                  </a:cubicBezTo>
                  <a:cubicBezTo>
                    <a:pt x="-58944" y="28561"/>
                    <a:pt x="51545" y="21535"/>
                    <a:pt x="73080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70">
              <a:extLst>
                <a:ext uri="{FF2B5EF4-FFF2-40B4-BE49-F238E27FC236}">
                  <a16:creationId xmlns:a16="http://schemas.microsoft.com/office/drawing/2014/main" id="{8ED6AD56-B9A9-4808-BAF5-9AFB41A10196}"/>
                </a:ext>
              </a:extLst>
            </p:cNvPr>
            <p:cNvSpPr/>
            <p:nvPr/>
          </p:nvSpPr>
          <p:spPr>
            <a:xfrm rot="1547584">
              <a:off x="3445577" y="2947008"/>
              <a:ext cx="901202" cy="877029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1202" h="877029">
                  <a:moveTo>
                    <a:pt x="901202" y="877029"/>
                  </a:moveTo>
                  <a:cubicBezTo>
                    <a:pt x="501761" y="556089"/>
                    <a:pt x="192518" y="312729"/>
                    <a:pt x="57068" y="166558"/>
                  </a:cubicBezTo>
                  <a:cubicBezTo>
                    <a:pt x="-78382" y="20387"/>
                    <a:pt x="66967" y="21535"/>
                    <a:pt x="88502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71">
              <a:extLst>
                <a:ext uri="{FF2B5EF4-FFF2-40B4-BE49-F238E27FC236}">
                  <a16:creationId xmlns:a16="http://schemas.microsoft.com/office/drawing/2014/main" id="{9F8A073E-64E6-4450-B781-DF3D69017F74}"/>
                </a:ext>
              </a:extLst>
            </p:cNvPr>
            <p:cNvSpPr/>
            <p:nvPr/>
          </p:nvSpPr>
          <p:spPr>
            <a:xfrm rot="1547584">
              <a:off x="3267432" y="3054722"/>
              <a:ext cx="643707" cy="727992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341478 w 341478"/>
                <a:gd name="connsiteY0" fmla="*/ 898498 h 898498"/>
                <a:gd name="connsiteX1" fmla="*/ 7522 w 341478"/>
                <a:gd name="connsiteY1" fmla="*/ 103367 h 898498"/>
                <a:gd name="connsiteX2" fmla="*/ 110889 w 341478"/>
                <a:gd name="connsiteY2" fmla="*/ 0 h 898498"/>
                <a:gd name="connsiteX0" fmla="*/ 575718 w 575718"/>
                <a:gd name="connsiteY0" fmla="*/ 1351527 h 1351527"/>
                <a:gd name="connsiteX1" fmla="*/ 20289 w 575718"/>
                <a:gd name="connsiteY1" fmla="*/ 127161 h 1351527"/>
                <a:gd name="connsiteX2" fmla="*/ 123656 w 575718"/>
                <a:gd name="connsiteY2" fmla="*/ 23794 h 1351527"/>
                <a:gd name="connsiteX0" fmla="*/ 546490 w 546490"/>
                <a:gd name="connsiteY0" fmla="*/ 1252636 h 1252636"/>
                <a:gd name="connsiteX1" fmla="*/ 18583 w 546490"/>
                <a:gd name="connsiteY1" fmla="*/ 121003 h 1252636"/>
                <a:gd name="connsiteX2" fmla="*/ 121950 w 546490"/>
                <a:gd name="connsiteY2" fmla="*/ 17636 h 1252636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557982 w 557982"/>
                <a:gd name="connsiteY0" fmla="*/ 1276824 h 1276824"/>
                <a:gd name="connsiteX1" fmla="*/ 19250 w 557982"/>
                <a:gd name="connsiteY1" fmla="*/ 122496 h 1276824"/>
                <a:gd name="connsiteX2" fmla="*/ 122617 w 557982"/>
                <a:gd name="connsiteY2" fmla="*/ 19129 h 1276824"/>
                <a:gd name="connsiteX0" fmla="*/ 614674 w 614674"/>
                <a:gd name="connsiteY0" fmla="*/ 1184439 h 1184439"/>
                <a:gd name="connsiteX1" fmla="*/ 22598 w 614674"/>
                <a:gd name="connsiteY1" fmla="*/ 116846 h 1184439"/>
                <a:gd name="connsiteX2" fmla="*/ 125965 w 614674"/>
                <a:gd name="connsiteY2" fmla="*/ 13479 h 1184439"/>
                <a:gd name="connsiteX0" fmla="*/ 622920 w 622920"/>
                <a:gd name="connsiteY0" fmla="*/ 1195287 h 1195287"/>
                <a:gd name="connsiteX1" fmla="*/ 30844 w 622920"/>
                <a:gd name="connsiteY1" fmla="*/ 127694 h 1195287"/>
                <a:gd name="connsiteX2" fmla="*/ 91821 w 622920"/>
                <a:gd name="connsiteY2" fmla="*/ 5546 h 1195287"/>
                <a:gd name="connsiteX0" fmla="*/ 598849 w 598849"/>
                <a:gd name="connsiteY0" fmla="*/ 1189741 h 1189741"/>
                <a:gd name="connsiteX1" fmla="*/ 36316 w 598849"/>
                <a:gd name="connsiteY1" fmla="*/ 166558 h 1189741"/>
                <a:gd name="connsiteX2" fmla="*/ 67750 w 598849"/>
                <a:gd name="connsiteY2" fmla="*/ 0 h 1189741"/>
                <a:gd name="connsiteX0" fmla="*/ 465672 w 465672"/>
                <a:gd name="connsiteY0" fmla="*/ 896457 h 896457"/>
                <a:gd name="connsiteX1" fmla="*/ 27213 w 465672"/>
                <a:gd name="connsiteY1" fmla="*/ 166558 h 896457"/>
                <a:gd name="connsiteX2" fmla="*/ 58647 w 465672"/>
                <a:gd name="connsiteY2" fmla="*/ 0 h 896457"/>
                <a:gd name="connsiteX0" fmla="*/ 573249 w 573249"/>
                <a:gd name="connsiteY0" fmla="*/ 848020 h 848020"/>
                <a:gd name="connsiteX1" fmla="*/ 34563 w 573249"/>
                <a:gd name="connsiteY1" fmla="*/ 166558 h 848020"/>
                <a:gd name="connsiteX2" fmla="*/ 65997 w 573249"/>
                <a:gd name="connsiteY2" fmla="*/ 0 h 848020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654077 w 654077"/>
                <a:gd name="connsiteY0" fmla="*/ 802803 h 802803"/>
                <a:gd name="connsiteX1" fmla="*/ 40100 w 654077"/>
                <a:gd name="connsiteY1" fmla="*/ 166558 h 802803"/>
                <a:gd name="connsiteX2" fmla="*/ 71534 w 654077"/>
                <a:gd name="connsiteY2" fmla="*/ 0 h 802803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  <a:gd name="connsiteX0" fmla="*/ 901202 w 901202"/>
                <a:gd name="connsiteY0" fmla="*/ 877029 h 877029"/>
                <a:gd name="connsiteX1" fmla="*/ 57068 w 901202"/>
                <a:gd name="connsiteY1" fmla="*/ 166558 h 877029"/>
                <a:gd name="connsiteX2" fmla="*/ 88502 w 901202"/>
                <a:gd name="connsiteY2" fmla="*/ 0 h 877029"/>
                <a:gd name="connsiteX0" fmla="*/ 643707 w 643707"/>
                <a:gd name="connsiteY0" fmla="*/ 727992 h 727992"/>
                <a:gd name="connsiteX1" fmla="*/ 39390 w 643707"/>
                <a:gd name="connsiteY1" fmla="*/ 166558 h 727992"/>
                <a:gd name="connsiteX2" fmla="*/ 70824 w 643707"/>
                <a:gd name="connsiteY2" fmla="*/ 0 h 727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3707" h="727992">
                  <a:moveTo>
                    <a:pt x="643707" y="727992"/>
                  </a:moveTo>
                  <a:cubicBezTo>
                    <a:pt x="244266" y="407052"/>
                    <a:pt x="134870" y="287890"/>
                    <a:pt x="39390" y="166558"/>
                  </a:cubicBezTo>
                  <a:cubicBezTo>
                    <a:pt x="-56090" y="45226"/>
                    <a:pt x="49289" y="21535"/>
                    <a:pt x="70824" y="0"/>
                  </a:cubicBezTo>
                </a:path>
              </a:pathLst>
            </a:cu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Freeform 72">
              <a:extLst>
                <a:ext uri="{FF2B5EF4-FFF2-40B4-BE49-F238E27FC236}">
                  <a16:creationId xmlns:a16="http://schemas.microsoft.com/office/drawing/2014/main" id="{E90CAE38-FB99-43D2-8303-0D5A7DE7F30D}"/>
                </a:ext>
              </a:extLst>
            </p:cNvPr>
            <p:cNvSpPr/>
            <p:nvPr/>
          </p:nvSpPr>
          <p:spPr>
            <a:xfrm>
              <a:off x="4054881" y="2604251"/>
              <a:ext cx="374940" cy="803082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374940 w 374940"/>
                <a:gd name="connsiteY0" fmla="*/ 803082 h 803082"/>
                <a:gd name="connsiteX1" fmla="*/ 9180 w 374940"/>
                <a:gd name="connsiteY1" fmla="*/ 103367 h 803082"/>
                <a:gd name="connsiteX2" fmla="*/ 112547 w 374940"/>
                <a:gd name="connsiteY2" fmla="*/ 0 h 803082"/>
                <a:gd name="connsiteX0" fmla="*/ 374940 w 374940"/>
                <a:gd name="connsiteY0" fmla="*/ 803082 h 803082"/>
                <a:gd name="connsiteX1" fmla="*/ 9180 w 374940"/>
                <a:gd name="connsiteY1" fmla="*/ 103367 h 803082"/>
                <a:gd name="connsiteX2" fmla="*/ 112547 w 374940"/>
                <a:gd name="connsiteY2" fmla="*/ 0 h 803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4940" h="803082">
                  <a:moveTo>
                    <a:pt x="374940" y="803082"/>
                  </a:moveTo>
                  <a:cubicBezTo>
                    <a:pt x="140376" y="364434"/>
                    <a:pt x="52912" y="237214"/>
                    <a:pt x="9180" y="103367"/>
                  </a:cubicBezTo>
                  <a:cubicBezTo>
                    <a:pt x="-34552" y="-30480"/>
                    <a:pt x="91012" y="21535"/>
                    <a:pt x="112547" y="0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7" name="Straight Connector 74">
              <a:extLst>
                <a:ext uri="{FF2B5EF4-FFF2-40B4-BE49-F238E27FC236}">
                  <a16:creationId xmlns:a16="http://schemas.microsoft.com/office/drawing/2014/main" id="{D8478D6B-91E8-4986-8EB9-88EB9FE0A32C}"/>
                </a:ext>
              </a:extLst>
            </p:cNvPr>
            <p:cNvCxnSpPr/>
            <p:nvPr/>
          </p:nvCxnSpPr>
          <p:spPr>
            <a:xfrm>
              <a:off x="4429821" y="2853074"/>
              <a:ext cx="457200" cy="504385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6">
              <a:extLst>
                <a:ext uri="{FF2B5EF4-FFF2-40B4-BE49-F238E27FC236}">
                  <a16:creationId xmlns:a16="http://schemas.microsoft.com/office/drawing/2014/main" id="{C80DC198-0B65-451A-8BF0-1298FCD93DD7}"/>
                </a:ext>
              </a:extLst>
            </p:cNvPr>
            <p:cNvCxnSpPr/>
            <p:nvPr/>
          </p:nvCxnSpPr>
          <p:spPr>
            <a:xfrm>
              <a:off x="4362502" y="2933678"/>
              <a:ext cx="295919" cy="351306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78">
              <a:extLst>
                <a:ext uri="{FF2B5EF4-FFF2-40B4-BE49-F238E27FC236}">
                  <a16:creationId xmlns:a16="http://schemas.microsoft.com/office/drawing/2014/main" id="{4A5EC5F1-EF14-4536-BF9D-E7118A37A38B}"/>
                </a:ext>
              </a:extLst>
            </p:cNvPr>
            <p:cNvCxnSpPr/>
            <p:nvPr/>
          </p:nvCxnSpPr>
          <p:spPr>
            <a:xfrm>
              <a:off x="3913737" y="3264779"/>
              <a:ext cx="227610" cy="55591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80">
              <a:extLst>
                <a:ext uri="{FF2B5EF4-FFF2-40B4-BE49-F238E27FC236}">
                  <a16:creationId xmlns:a16="http://schemas.microsoft.com/office/drawing/2014/main" id="{F21112C7-0874-4CFE-912D-F9397A9E313E}"/>
                </a:ext>
              </a:extLst>
            </p:cNvPr>
            <p:cNvCxnSpPr/>
            <p:nvPr/>
          </p:nvCxnSpPr>
          <p:spPr>
            <a:xfrm>
              <a:off x="3464972" y="3595880"/>
              <a:ext cx="124313" cy="29709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82">
              <a:extLst>
                <a:ext uri="{FF2B5EF4-FFF2-40B4-BE49-F238E27FC236}">
                  <a16:creationId xmlns:a16="http://schemas.microsoft.com/office/drawing/2014/main" id="{D3C3D26E-C6F1-4C81-B94E-B29941A6F339}"/>
                </a:ext>
              </a:extLst>
            </p:cNvPr>
            <p:cNvCxnSpPr/>
            <p:nvPr/>
          </p:nvCxnSpPr>
          <p:spPr>
            <a:xfrm>
              <a:off x="3735921" y="3403843"/>
              <a:ext cx="234952" cy="45527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84">
              <a:extLst>
                <a:ext uri="{FF2B5EF4-FFF2-40B4-BE49-F238E27FC236}">
                  <a16:creationId xmlns:a16="http://schemas.microsoft.com/office/drawing/2014/main" id="{FD5355E4-717D-4C72-BBEF-A3F1591AA074}"/>
                </a:ext>
              </a:extLst>
            </p:cNvPr>
            <p:cNvCxnSpPr/>
            <p:nvPr/>
          </p:nvCxnSpPr>
          <p:spPr>
            <a:xfrm>
              <a:off x="4054881" y="3160202"/>
              <a:ext cx="173608" cy="41683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72D6D3-4E69-4C71-BE69-41DFFA3F749B}"/>
              </a:ext>
            </a:extLst>
          </p:cNvPr>
          <p:cNvSpPr txBox="1"/>
          <p:nvPr/>
        </p:nvSpPr>
        <p:spPr>
          <a:xfrm>
            <a:off x="1956327" y="1497833"/>
            <a:ext cx="82793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 err="1">
                <a:solidFill>
                  <a:schemeClr val="bg1"/>
                </a:solidFill>
                <a:latin typeface="+mj-lt"/>
                <a:cs typeface="Arial" pitchFamily="34" charset="0"/>
              </a:rPr>
              <a:t>resentation</a:t>
            </a:r>
            <a:endParaRPr lang="en-US" altLang="ko-KR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4B12C9-A68C-46F4-B5C6-314972284E51}"/>
              </a:ext>
            </a:extLst>
          </p:cNvPr>
          <p:cNvSpPr txBox="1"/>
          <p:nvPr/>
        </p:nvSpPr>
        <p:spPr>
          <a:xfrm>
            <a:off x="1956327" y="2223168"/>
            <a:ext cx="8279346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B18B3-E8A9-438F-9F1C-A836A392D985}"/>
              </a:ext>
            </a:extLst>
          </p:cNvPr>
          <p:cNvSpPr txBox="1"/>
          <p:nvPr/>
        </p:nvSpPr>
        <p:spPr>
          <a:xfrm>
            <a:off x="3693111" y="2828835"/>
            <a:ext cx="4805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8">
            <a:extLst>
              <a:ext uri="{FF2B5EF4-FFF2-40B4-BE49-F238E27FC236}">
                <a16:creationId xmlns:a16="http://schemas.microsoft.com/office/drawing/2014/main" id="{98C06D96-03A9-475A-AB61-BF645F78C739}"/>
              </a:ext>
            </a:extLst>
          </p:cNvPr>
          <p:cNvGrpSpPr/>
          <p:nvPr/>
        </p:nvGrpSpPr>
        <p:grpSpPr>
          <a:xfrm rot="888257">
            <a:off x="4885159" y="1707920"/>
            <a:ext cx="1382570" cy="568221"/>
            <a:chOff x="5782039" y="1509617"/>
            <a:chExt cx="1519851" cy="624642"/>
          </a:xfrm>
        </p:grpSpPr>
        <p:sp>
          <p:nvSpPr>
            <p:cNvPr id="7" name="Freeform: Shape 39">
              <a:extLst>
                <a:ext uri="{FF2B5EF4-FFF2-40B4-BE49-F238E27FC236}">
                  <a16:creationId xmlns:a16="http://schemas.microsoft.com/office/drawing/2014/main" id="{14E1AF0B-C6A1-481A-A755-6828919317D2}"/>
                </a:ext>
              </a:extLst>
            </p:cNvPr>
            <p:cNvSpPr/>
            <p:nvPr/>
          </p:nvSpPr>
          <p:spPr>
            <a:xfrm rot="1513665">
              <a:off x="5782039" y="1509617"/>
              <a:ext cx="1283711" cy="624642"/>
            </a:xfrm>
            <a:custGeom>
              <a:avLst/>
              <a:gdLst/>
              <a:ahLst/>
              <a:cxnLst/>
              <a:rect l="l" t="t" r="r" b="b"/>
              <a:pathLst>
                <a:path w="1283711" h="624642">
                  <a:moveTo>
                    <a:pt x="449527" y="340541"/>
                  </a:moveTo>
                  <a:lnTo>
                    <a:pt x="449527" y="348876"/>
                  </a:lnTo>
                  <a:cubicBezTo>
                    <a:pt x="449527" y="358897"/>
                    <a:pt x="448982" y="365693"/>
                    <a:pt x="447890" y="369265"/>
                  </a:cubicBezTo>
                  <a:cubicBezTo>
                    <a:pt x="446303" y="374722"/>
                    <a:pt x="442979" y="379336"/>
                    <a:pt x="437919" y="383106"/>
                  </a:cubicBezTo>
                  <a:cubicBezTo>
                    <a:pt x="431073" y="388067"/>
                    <a:pt x="423879" y="390548"/>
                    <a:pt x="416339" y="390548"/>
                  </a:cubicBezTo>
                  <a:cubicBezTo>
                    <a:pt x="409592" y="390548"/>
                    <a:pt x="404035" y="388414"/>
                    <a:pt x="399670" y="384148"/>
                  </a:cubicBezTo>
                  <a:cubicBezTo>
                    <a:pt x="395304" y="379882"/>
                    <a:pt x="393121" y="374821"/>
                    <a:pt x="393121" y="368968"/>
                  </a:cubicBezTo>
                  <a:cubicBezTo>
                    <a:pt x="393121" y="363014"/>
                    <a:pt x="395850" y="358103"/>
                    <a:pt x="401307" y="354234"/>
                  </a:cubicBezTo>
                  <a:cubicBezTo>
                    <a:pt x="404879" y="351852"/>
                    <a:pt x="412469" y="349421"/>
                    <a:pt x="424078" y="346941"/>
                  </a:cubicBezTo>
                  <a:cubicBezTo>
                    <a:pt x="435686" y="344461"/>
                    <a:pt x="444169" y="342327"/>
                    <a:pt x="449527" y="340541"/>
                  </a:cubicBezTo>
                  <a:close/>
                  <a:moveTo>
                    <a:pt x="691819" y="286814"/>
                  </a:moveTo>
                  <a:cubicBezTo>
                    <a:pt x="700352" y="286814"/>
                    <a:pt x="707595" y="289965"/>
                    <a:pt x="713548" y="296265"/>
                  </a:cubicBezTo>
                  <a:cubicBezTo>
                    <a:pt x="719501" y="302565"/>
                    <a:pt x="722627" y="311768"/>
                    <a:pt x="722924" y="323873"/>
                  </a:cubicBezTo>
                  <a:lnTo>
                    <a:pt x="660417" y="323873"/>
                  </a:lnTo>
                  <a:cubicBezTo>
                    <a:pt x="660317" y="312462"/>
                    <a:pt x="663244" y="303434"/>
                    <a:pt x="669198" y="296786"/>
                  </a:cubicBezTo>
                  <a:cubicBezTo>
                    <a:pt x="675151" y="290138"/>
                    <a:pt x="682691" y="286814"/>
                    <a:pt x="691819" y="286814"/>
                  </a:cubicBezTo>
                  <a:close/>
                  <a:moveTo>
                    <a:pt x="689289" y="254816"/>
                  </a:moveTo>
                  <a:cubicBezTo>
                    <a:pt x="668354" y="254816"/>
                    <a:pt x="651041" y="262233"/>
                    <a:pt x="637348" y="277066"/>
                  </a:cubicBezTo>
                  <a:cubicBezTo>
                    <a:pt x="623656" y="291899"/>
                    <a:pt x="616810" y="312413"/>
                    <a:pt x="616810" y="338607"/>
                  </a:cubicBezTo>
                  <a:cubicBezTo>
                    <a:pt x="616810" y="360534"/>
                    <a:pt x="622019" y="378691"/>
                    <a:pt x="632437" y="393078"/>
                  </a:cubicBezTo>
                  <a:cubicBezTo>
                    <a:pt x="645633" y="411036"/>
                    <a:pt x="665973" y="420016"/>
                    <a:pt x="693457" y="420016"/>
                  </a:cubicBezTo>
                  <a:cubicBezTo>
                    <a:pt x="710820" y="420016"/>
                    <a:pt x="725281" y="416022"/>
                    <a:pt x="736840" y="408035"/>
                  </a:cubicBezTo>
                  <a:cubicBezTo>
                    <a:pt x="748399" y="400048"/>
                    <a:pt x="756857" y="388414"/>
                    <a:pt x="762215" y="373135"/>
                  </a:cubicBezTo>
                  <a:lnTo>
                    <a:pt x="720543" y="366140"/>
                  </a:lnTo>
                  <a:cubicBezTo>
                    <a:pt x="718261" y="374077"/>
                    <a:pt x="714888" y="379832"/>
                    <a:pt x="710423" y="383404"/>
                  </a:cubicBezTo>
                  <a:cubicBezTo>
                    <a:pt x="705958" y="386976"/>
                    <a:pt x="700451" y="388762"/>
                    <a:pt x="693903" y="388762"/>
                  </a:cubicBezTo>
                  <a:cubicBezTo>
                    <a:pt x="684279" y="388762"/>
                    <a:pt x="676242" y="385314"/>
                    <a:pt x="669793" y="378418"/>
                  </a:cubicBezTo>
                  <a:cubicBezTo>
                    <a:pt x="663344" y="371522"/>
                    <a:pt x="659970" y="361873"/>
                    <a:pt x="659673" y="349471"/>
                  </a:cubicBezTo>
                  <a:lnTo>
                    <a:pt x="764448" y="349471"/>
                  </a:lnTo>
                  <a:cubicBezTo>
                    <a:pt x="765043" y="317423"/>
                    <a:pt x="758544" y="293636"/>
                    <a:pt x="744951" y="278108"/>
                  </a:cubicBezTo>
                  <a:cubicBezTo>
                    <a:pt x="731358" y="262580"/>
                    <a:pt x="712804" y="254816"/>
                    <a:pt x="689289" y="254816"/>
                  </a:cubicBezTo>
                  <a:close/>
                  <a:moveTo>
                    <a:pt x="424078" y="254816"/>
                  </a:moveTo>
                  <a:cubicBezTo>
                    <a:pt x="403539" y="254816"/>
                    <a:pt x="388061" y="258487"/>
                    <a:pt x="377643" y="265830"/>
                  </a:cubicBezTo>
                  <a:cubicBezTo>
                    <a:pt x="367225" y="273172"/>
                    <a:pt x="359883" y="284483"/>
                    <a:pt x="355617" y="299762"/>
                  </a:cubicBezTo>
                  <a:lnTo>
                    <a:pt x="393568" y="306609"/>
                  </a:lnTo>
                  <a:cubicBezTo>
                    <a:pt x="396148" y="299266"/>
                    <a:pt x="399521" y="294132"/>
                    <a:pt x="403688" y="291205"/>
                  </a:cubicBezTo>
                  <a:cubicBezTo>
                    <a:pt x="407855" y="288278"/>
                    <a:pt x="413660" y="286814"/>
                    <a:pt x="421101" y="286814"/>
                  </a:cubicBezTo>
                  <a:cubicBezTo>
                    <a:pt x="432114" y="286814"/>
                    <a:pt x="439605" y="288526"/>
                    <a:pt x="443574" y="291949"/>
                  </a:cubicBezTo>
                  <a:cubicBezTo>
                    <a:pt x="447543" y="295372"/>
                    <a:pt x="449527" y="301102"/>
                    <a:pt x="449527" y="309139"/>
                  </a:cubicBezTo>
                  <a:lnTo>
                    <a:pt x="449527" y="313306"/>
                  </a:lnTo>
                  <a:cubicBezTo>
                    <a:pt x="441987" y="316481"/>
                    <a:pt x="428443" y="319904"/>
                    <a:pt x="408897" y="323575"/>
                  </a:cubicBezTo>
                  <a:cubicBezTo>
                    <a:pt x="394411" y="326353"/>
                    <a:pt x="383324" y="329603"/>
                    <a:pt x="375634" y="333323"/>
                  </a:cubicBezTo>
                  <a:cubicBezTo>
                    <a:pt x="367945" y="337044"/>
                    <a:pt x="361967" y="342402"/>
                    <a:pt x="357700" y="349397"/>
                  </a:cubicBezTo>
                  <a:cubicBezTo>
                    <a:pt x="353434" y="356392"/>
                    <a:pt x="351301" y="364354"/>
                    <a:pt x="351301" y="373284"/>
                  </a:cubicBezTo>
                  <a:cubicBezTo>
                    <a:pt x="351301" y="386777"/>
                    <a:pt x="355989" y="397939"/>
                    <a:pt x="365365" y="406770"/>
                  </a:cubicBezTo>
                  <a:cubicBezTo>
                    <a:pt x="374741" y="415600"/>
                    <a:pt x="387565" y="420016"/>
                    <a:pt x="403837" y="420016"/>
                  </a:cubicBezTo>
                  <a:cubicBezTo>
                    <a:pt x="413064" y="420016"/>
                    <a:pt x="421746" y="418279"/>
                    <a:pt x="429882" y="414807"/>
                  </a:cubicBezTo>
                  <a:cubicBezTo>
                    <a:pt x="438018" y="411334"/>
                    <a:pt x="445658" y="406125"/>
                    <a:pt x="452801" y="399180"/>
                  </a:cubicBezTo>
                  <a:cubicBezTo>
                    <a:pt x="453099" y="399973"/>
                    <a:pt x="453595" y="401611"/>
                    <a:pt x="454290" y="404091"/>
                  </a:cubicBezTo>
                  <a:cubicBezTo>
                    <a:pt x="455877" y="409548"/>
                    <a:pt x="457217" y="413666"/>
                    <a:pt x="458308" y="416444"/>
                  </a:cubicBezTo>
                  <a:lnTo>
                    <a:pt x="499682" y="416444"/>
                  </a:lnTo>
                  <a:cubicBezTo>
                    <a:pt x="496011" y="408903"/>
                    <a:pt x="493506" y="401834"/>
                    <a:pt x="492166" y="395236"/>
                  </a:cubicBezTo>
                  <a:cubicBezTo>
                    <a:pt x="490827" y="388638"/>
                    <a:pt x="490157" y="378393"/>
                    <a:pt x="490157" y="364503"/>
                  </a:cubicBezTo>
                  <a:lnTo>
                    <a:pt x="490604" y="315687"/>
                  </a:lnTo>
                  <a:cubicBezTo>
                    <a:pt x="490604" y="297530"/>
                    <a:pt x="488743" y="285053"/>
                    <a:pt x="485023" y="278257"/>
                  </a:cubicBezTo>
                  <a:cubicBezTo>
                    <a:pt x="481302" y="271460"/>
                    <a:pt x="474878" y="265854"/>
                    <a:pt x="465750" y="261439"/>
                  </a:cubicBezTo>
                  <a:cubicBezTo>
                    <a:pt x="456621" y="257024"/>
                    <a:pt x="442731" y="254816"/>
                    <a:pt x="424078" y="254816"/>
                  </a:cubicBezTo>
                  <a:close/>
                  <a:moveTo>
                    <a:pt x="1015880" y="241898"/>
                  </a:moveTo>
                  <a:cubicBezTo>
                    <a:pt x="976533" y="241898"/>
                    <a:pt x="946129" y="274092"/>
                    <a:pt x="946129" y="313439"/>
                  </a:cubicBezTo>
                  <a:cubicBezTo>
                    <a:pt x="946129" y="354574"/>
                    <a:pt x="980110" y="384980"/>
                    <a:pt x="1021247" y="383191"/>
                  </a:cubicBezTo>
                  <a:cubicBezTo>
                    <a:pt x="1060594" y="381403"/>
                    <a:pt x="1090998" y="347420"/>
                    <a:pt x="1089210" y="309862"/>
                  </a:cubicBezTo>
                  <a:cubicBezTo>
                    <a:pt x="1087421" y="270515"/>
                    <a:pt x="1055228" y="240109"/>
                    <a:pt x="1015880" y="241898"/>
                  </a:cubicBezTo>
                  <a:close/>
                  <a:moveTo>
                    <a:pt x="533764" y="198262"/>
                  </a:moveTo>
                  <a:lnTo>
                    <a:pt x="533764" y="416444"/>
                  </a:lnTo>
                  <a:lnTo>
                    <a:pt x="575585" y="416444"/>
                  </a:lnTo>
                  <a:lnTo>
                    <a:pt x="575585" y="198262"/>
                  </a:lnTo>
                  <a:close/>
                  <a:moveTo>
                    <a:pt x="238935" y="194541"/>
                  </a:moveTo>
                  <a:cubicBezTo>
                    <a:pt x="222168" y="194541"/>
                    <a:pt x="207855" y="197071"/>
                    <a:pt x="195999" y="202131"/>
                  </a:cubicBezTo>
                  <a:cubicBezTo>
                    <a:pt x="184142" y="207191"/>
                    <a:pt x="175063" y="214558"/>
                    <a:pt x="168763" y="224232"/>
                  </a:cubicBezTo>
                  <a:cubicBezTo>
                    <a:pt x="162463" y="233906"/>
                    <a:pt x="159312" y="244299"/>
                    <a:pt x="159312" y="255412"/>
                  </a:cubicBezTo>
                  <a:cubicBezTo>
                    <a:pt x="159312" y="272676"/>
                    <a:pt x="166010" y="287311"/>
                    <a:pt x="179404" y="299316"/>
                  </a:cubicBezTo>
                  <a:cubicBezTo>
                    <a:pt x="188929" y="307849"/>
                    <a:pt x="205499" y="315042"/>
                    <a:pt x="229113" y="320896"/>
                  </a:cubicBezTo>
                  <a:cubicBezTo>
                    <a:pt x="247468" y="325460"/>
                    <a:pt x="259226" y="328635"/>
                    <a:pt x="264385" y="330421"/>
                  </a:cubicBezTo>
                  <a:cubicBezTo>
                    <a:pt x="271926" y="333100"/>
                    <a:pt x="277209" y="336250"/>
                    <a:pt x="280235" y="339872"/>
                  </a:cubicBezTo>
                  <a:cubicBezTo>
                    <a:pt x="283261" y="343493"/>
                    <a:pt x="284775" y="347884"/>
                    <a:pt x="284775" y="353043"/>
                  </a:cubicBezTo>
                  <a:cubicBezTo>
                    <a:pt x="284775" y="361080"/>
                    <a:pt x="281178" y="368099"/>
                    <a:pt x="273984" y="374102"/>
                  </a:cubicBezTo>
                  <a:cubicBezTo>
                    <a:pt x="266791" y="380105"/>
                    <a:pt x="256100" y="383106"/>
                    <a:pt x="241912" y="383106"/>
                  </a:cubicBezTo>
                  <a:cubicBezTo>
                    <a:pt x="228517" y="383106"/>
                    <a:pt x="217876" y="379733"/>
                    <a:pt x="209988" y="372986"/>
                  </a:cubicBezTo>
                  <a:cubicBezTo>
                    <a:pt x="202101" y="366239"/>
                    <a:pt x="196867" y="355672"/>
                    <a:pt x="194287" y="341286"/>
                  </a:cubicBezTo>
                  <a:lnTo>
                    <a:pt x="151425" y="345453"/>
                  </a:lnTo>
                  <a:cubicBezTo>
                    <a:pt x="154302" y="369861"/>
                    <a:pt x="163132" y="388439"/>
                    <a:pt x="177916" y="401189"/>
                  </a:cubicBezTo>
                  <a:cubicBezTo>
                    <a:pt x="192700" y="413938"/>
                    <a:pt x="213883" y="420313"/>
                    <a:pt x="241466" y="420313"/>
                  </a:cubicBezTo>
                  <a:cubicBezTo>
                    <a:pt x="260416" y="420313"/>
                    <a:pt x="276242" y="417659"/>
                    <a:pt x="288942" y="412351"/>
                  </a:cubicBezTo>
                  <a:cubicBezTo>
                    <a:pt x="301642" y="407043"/>
                    <a:pt x="311464" y="398932"/>
                    <a:pt x="318410" y="388018"/>
                  </a:cubicBezTo>
                  <a:cubicBezTo>
                    <a:pt x="325355" y="377103"/>
                    <a:pt x="328828" y="365396"/>
                    <a:pt x="328828" y="352894"/>
                  </a:cubicBezTo>
                  <a:cubicBezTo>
                    <a:pt x="328828" y="339103"/>
                    <a:pt x="325925" y="327519"/>
                    <a:pt x="320121" y="318143"/>
                  </a:cubicBezTo>
                  <a:cubicBezTo>
                    <a:pt x="314317" y="308767"/>
                    <a:pt x="306280" y="301375"/>
                    <a:pt x="296011" y="295967"/>
                  </a:cubicBezTo>
                  <a:cubicBezTo>
                    <a:pt x="285742" y="290560"/>
                    <a:pt x="269892" y="285326"/>
                    <a:pt x="248460" y="280266"/>
                  </a:cubicBezTo>
                  <a:cubicBezTo>
                    <a:pt x="227029" y="275206"/>
                    <a:pt x="213535" y="270344"/>
                    <a:pt x="207979" y="265681"/>
                  </a:cubicBezTo>
                  <a:cubicBezTo>
                    <a:pt x="203614" y="262010"/>
                    <a:pt x="201431" y="257595"/>
                    <a:pt x="201431" y="252435"/>
                  </a:cubicBezTo>
                  <a:cubicBezTo>
                    <a:pt x="201431" y="246780"/>
                    <a:pt x="203762" y="242265"/>
                    <a:pt x="208426" y="238892"/>
                  </a:cubicBezTo>
                  <a:cubicBezTo>
                    <a:pt x="215669" y="233633"/>
                    <a:pt x="225690" y="231004"/>
                    <a:pt x="238489" y="231004"/>
                  </a:cubicBezTo>
                  <a:cubicBezTo>
                    <a:pt x="250891" y="231004"/>
                    <a:pt x="260193" y="233460"/>
                    <a:pt x="266394" y="238371"/>
                  </a:cubicBezTo>
                  <a:cubicBezTo>
                    <a:pt x="272595" y="243282"/>
                    <a:pt x="276639" y="251344"/>
                    <a:pt x="278524" y="262555"/>
                  </a:cubicBezTo>
                  <a:lnTo>
                    <a:pt x="322577" y="260621"/>
                  </a:lnTo>
                  <a:cubicBezTo>
                    <a:pt x="321882" y="240579"/>
                    <a:pt x="314615" y="224555"/>
                    <a:pt x="300774" y="212549"/>
                  </a:cubicBezTo>
                  <a:cubicBezTo>
                    <a:pt x="286933" y="200544"/>
                    <a:pt x="266320" y="194541"/>
                    <a:pt x="238935" y="194541"/>
                  </a:cubicBezTo>
                  <a:close/>
                  <a:moveTo>
                    <a:pt x="525826" y="1"/>
                  </a:moveTo>
                  <a:cubicBezTo>
                    <a:pt x="665778" y="1"/>
                    <a:pt x="805730" y="448"/>
                    <a:pt x="946129" y="2237"/>
                  </a:cubicBezTo>
                  <a:cubicBezTo>
                    <a:pt x="980110" y="2237"/>
                    <a:pt x="1017670" y="21909"/>
                    <a:pt x="1044497" y="43372"/>
                  </a:cubicBezTo>
                  <a:cubicBezTo>
                    <a:pt x="1116037" y="107758"/>
                    <a:pt x="1182214" y="179299"/>
                    <a:pt x="1250177" y="247263"/>
                  </a:cubicBezTo>
                  <a:cubicBezTo>
                    <a:pt x="1294889" y="291977"/>
                    <a:pt x="1294889" y="329535"/>
                    <a:pt x="1250177" y="374249"/>
                  </a:cubicBezTo>
                  <a:cubicBezTo>
                    <a:pt x="1182214" y="444000"/>
                    <a:pt x="1112460" y="510176"/>
                    <a:pt x="1044497" y="579928"/>
                  </a:cubicBezTo>
                  <a:cubicBezTo>
                    <a:pt x="1015880" y="608544"/>
                    <a:pt x="981899" y="622852"/>
                    <a:pt x="940762" y="622852"/>
                  </a:cubicBezTo>
                  <a:cubicBezTo>
                    <a:pt x="803047" y="622852"/>
                    <a:pt x="663542" y="624642"/>
                    <a:pt x="525825" y="624642"/>
                  </a:cubicBezTo>
                  <a:cubicBezTo>
                    <a:pt x="388110" y="624642"/>
                    <a:pt x="252183" y="624642"/>
                    <a:pt x="114466" y="624642"/>
                  </a:cubicBezTo>
                  <a:cubicBezTo>
                    <a:pt x="32194" y="624642"/>
                    <a:pt x="0" y="592448"/>
                    <a:pt x="0" y="511964"/>
                  </a:cubicBezTo>
                  <a:cubicBezTo>
                    <a:pt x="0" y="377826"/>
                    <a:pt x="0" y="243686"/>
                    <a:pt x="0" y="109548"/>
                  </a:cubicBezTo>
                  <a:cubicBezTo>
                    <a:pt x="0" y="36218"/>
                    <a:pt x="32194" y="447"/>
                    <a:pt x="105524" y="447"/>
                  </a:cubicBezTo>
                  <a:cubicBezTo>
                    <a:pt x="245922" y="447"/>
                    <a:pt x="385874" y="0"/>
                    <a:pt x="5258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82258A45-1E9E-4182-8CD6-38977AA69EF6}"/>
                </a:ext>
              </a:extLst>
            </p:cNvPr>
            <p:cNvGrpSpPr/>
            <p:nvPr/>
          </p:nvGrpSpPr>
          <p:grpSpPr>
            <a:xfrm rot="18985993" flipH="1">
              <a:off x="6856204" y="1774421"/>
              <a:ext cx="445686" cy="347686"/>
              <a:chOff x="4870797" y="3129837"/>
              <a:chExt cx="445686" cy="347686"/>
            </a:xfrm>
          </p:grpSpPr>
          <p:sp>
            <p:nvSpPr>
              <p:cNvPr id="9" name="Freeform: Shape 41">
                <a:extLst>
                  <a:ext uri="{FF2B5EF4-FFF2-40B4-BE49-F238E27FC236}">
                    <a16:creationId xmlns:a16="http://schemas.microsoft.com/office/drawing/2014/main" id="{3EA224CF-02ED-433E-B491-6C78490BDABE}"/>
                  </a:ext>
                </a:extLst>
              </p:cNvPr>
              <p:cNvSpPr/>
              <p:nvPr/>
            </p:nvSpPr>
            <p:spPr>
              <a:xfrm rot="14400000">
                <a:off x="5197552" y="3061327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: Shape 42">
                <a:extLst>
                  <a:ext uri="{FF2B5EF4-FFF2-40B4-BE49-F238E27FC236}">
                    <a16:creationId xmlns:a16="http://schemas.microsoft.com/office/drawing/2014/main" id="{C03D404C-993D-4609-ABC4-E0F53165D71A}"/>
                  </a:ext>
                </a:extLst>
              </p:cNvPr>
              <p:cNvSpPr/>
              <p:nvPr/>
            </p:nvSpPr>
            <p:spPr>
              <a:xfrm rot="13577649">
                <a:off x="5220673" y="3109585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: Shape 43">
                <a:extLst>
                  <a:ext uri="{FF2B5EF4-FFF2-40B4-BE49-F238E27FC236}">
                    <a16:creationId xmlns:a16="http://schemas.microsoft.com/office/drawing/2014/main" id="{F5F7D073-CC6C-44FE-A1A2-F8528E997B23}"/>
                  </a:ext>
                </a:extLst>
              </p:cNvPr>
              <p:cNvSpPr/>
              <p:nvPr/>
            </p:nvSpPr>
            <p:spPr>
              <a:xfrm rot="14400000">
                <a:off x="4943850" y="3185646"/>
                <a:ext cx="209297" cy="355404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  <a:gd name="connsiteX0" fmla="*/ 583810 w 584084"/>
                  <a:gd name="connsiteY0" fmla="*/ 693201 h 693201"/>
                  <a:gd name="connsiteX1" fmla="*/ 0 w 584084"/>
                  <a:gd name="connsiteY1" fmla="*/ 0 h 693201"/>
                  <a:gd name="connsiteX0" fmla="*/ 583810 w 586477"/>
                  <a:gd name="connsiteY0" fmla="*/ 693201 h 693201"/>
                  <a:gd name="connsiteX1" fmla="*/ 0 w 586477"/>
                  <a:gd name="connsiteY1" fmla="*/ 0 h 693201"/>
                  <a:gd name="connsiteX0" fmla="*/ 647220 w 649546"/>
                  <a:gd name="connsiteY0" fmla="*/ 736229 h 736229"/>
                  <a:gd name="connsiteX1" fmla="*/ 1 w 649546"/>
                  <a:gd name="connsiteY1" fmla="*/ 1 h 73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9546" h="736229">
                    <a:moveTo>
                      <a:pt x="647220" y="736229"/>
                    </a:moveTo>
                    <a:cubicBezTo>
                      <a:pt x="686353" y="399931"/>
                      <a:pt x="221895" y="60951"/>
                      <a:pt x="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44">
                <a:extLst>
                  <a:ext uri="{FF2B5EF4-FFF2-40B4-BE49-F238E27FC236}">
                    <a16:creationId xmlns:a16="http://schemas.microsoft.com/office/drawing/2014/main" id="{FD5C360C-965B-4FF7-A2CC-B2C37B7AD52D}"/>
                  </a:ext>
                </a:extLst>
              </p:cNvPr>
              <p:cNvSpPr/>
              <p:nvPr/>
            </p:nvSpPr>
            <p:spPr>
              <a:xfrm rot="13577649">
                <a:off x="4997162" y="3207873"/>
                <a:ext cx="167548" cy="371751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  <a:gd name="connsiteX0" fmla="*/ 509390 w 511100"/>
                  <a:gd name="connsiteY0" fmla="*/ 609637 h 609637"/>
                  <a:gd name="connsiteX1" fmla="*/ -1 w 511100"/>
                  <a:gd name="connsiteY1" fmla="*/ 0 h 609637"/>
                  <a:gd name="connsiteX0" fmla="*/ 509390 w 512853"/>
                  <a:gd name="connsiteY0" fmla="*/ 609637 h 609637"/>
                  <a:gd name="connsiteX1" fmla="*/ -1 w 512853"/>
                  <a:gd name="connsiteY1" fmla="*/ 0 h 609637"/>
                  <a:gd name="connsiteX0" fmla="*/ 516751 w 520171"/>
                  <a:gd name="connsiteY0" fmla="*/ 718334 h 718334"/>
                  <a:gd name="connsiteX1" fmla="*/ -1 w 520171"/>
                  <a:gd name="connsiteY1" fmla="*/ 1 h 718334"/>
                  <a:gd name="connsiteX0" fmla="*/ 516562 w 519982"/>
                  <a:gd name="connsiteY0" fmla="*/ 770091 h 770091"/>
                  <a:gd name="connsiteX1" fmla="*/ -1 w 519982"/>
                  <a:gd name="connsiteY1" fmla="*/ 1 h 77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982" h="770091">
                    <a:moveTo>
                      <a:pt x="516562" y="770091"/>
                    </a:moveTo>
                    <a:cubicBezTo>
                      <a:pt x="566376" y="475886"/>
                      <a:pt x="56464" y="188372"/>
                      <a:pt x="-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1" name="Group 129">
            <a:extLst>
              <a:ext uri="{FF2B5EF4-FFF2-40B4-BE49-F238E27FC236}">
                <a16:creationId xmlns:a16="http://schemas.microsoft.com/office/drawing/2014/main" id="{4F870CBE-EB6B-45B9-AF3B-1171EFE679FB}"/>
              </a:ext>
            </a:extLst>
          </p:cNvPr>
          <p:cNvGrpSpPr/>
          <p:nvPr/>
        </p:nvGrpSpPr>
        <p:grpSpPr>
          <a:xfrm rot="20054230">
            <a:off x="4563659" y="2401139"/>
            <a:ext cx="1563457" cy="1856681"/>
            <a:chOff x="3790950" y="1741170"/>
            <a:chExt cx="2447925" cy="2907029"/>
          </a:xfrm>
        </p:grpSpPr>
        <p:grpSp>
          <p:nvGrpSpPr>
            <p:cNvPr id="72" name="Graphic 3">
              <a:extLst>
                <a:ext uri="{FF2B5EF4-FFF2-40B4-BE49-F238E27FC236}">
                  <a16:creationId xmlns:a16="http://schemas.microsoft.com/office/drawing/2014/main" id="{D72FDBE9-9EE4-4524-9E9C-9F657225E7C4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76" name="Freeform: Shape 134">
                <a:extLst>
                  <a:ext uri="{FF2B5EF4-FFF2-40B4-BE49-F238E27FC236}">
                    <a16:creationId xmlns:a16="http://schemas.microsoft.com/office/drawing/2014/main" id="{84F80EB0-4BB3-4DDE-AF9F-EC7F65E5751D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35">
                <a:extLst>
                  <a:ext uri="{FF2B5EF4-FFF2-40B4-BE49-F238E27FC236}">
                    <a16:creationId xmlns:a16="http://schemas.microsoft.com/office/drawing/2014/main" id="{64926DD2-7D12-41C2-AAD5-AC0B1685BEA6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36">
                <a:extLst>
                  <a:ext uri="{FF2B5EF4-FFF2-40B4-BE49-F238E27FC236}">
                    <a16:creationId xmlns:a16="http://schemas.microsoft.com/office/drawing/2014/main" id="{DCC46A52-906B-41A2-8C8A-ACD55BDA24FE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37">
                <a:extLst>
                  <a:ext uri="{FF2B5EF4-FFF2-40B4-BE49-F238E27FC236}">
                    <a16:creationId xmlns:a16="http://schemas.microsoft.com/office/drawing/2014/main" id="{2AB755A2-26FA-4864-B7FA-44918FF9B124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Rectangle 131">
              <a:extLst>
                <a:ext uri="{FF2B5EF4-FFF2-40B4-BE49-F238E27FC236}">
                  <a16:creationId xmlns:a16="http://schemas.microsoft.com/office/drawing/2014/main" id="{9C2609D5-C4D3-4B61-ADB0-52FB9549B29F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132">
              <a:extLst>
                <a:ext uri="{FF2B5EF4-FFF2-40B4-BE49-F238E27FC236}">
                  <a16:creationId xmlns:a16="http://schemas.microsoft.com/office/drawing/2014/main" id="{69F548DF-42AC-4466-8E62-C2B18EFCC02F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133">
              <a:extLst>
                <a:ext uri="{FF2B5EF4-FFF2-40B4-BE49-F238E27FC236}">
                  <a16:creationId xmlns:a16="http://schemas.microsoft.com/office/drawing/2014/main" id="{D0F13878-CF13-43E3-9124-89C752774AE8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4834EEC4-949D-4973-9728-8B9B5938AA37}"/>
              </a:ext>
            </a:extLst>
          </p:cNvPr>
          <p:cNvGrpSpPr/>
          <p:nvPr/>
        </p:nvGrpSpPr>
        <p:grpSpPr>
          <a:xfrm rot="839963">
            <a:off x="5375664" y="2200454"/>
            <a:ext cx="2289810" cy="2156236"/>
            <a:chOff x="9082212" y="2910496"/>
            <a:chExt cx="2289810" cy="2156236"/>
          </a:xfrm>
        </p:grpSpPr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806A5099-9CF3-4EE7-9F34-5A7FB11F42EE}"/>
                </a:ext>
              </a:extLst>
            </p:cNvPr>
            <p:cNvGrpSpPr/>
            <p:nvPr/>
          </p:nvGrpSpPr>
          <p:grpSpPr>
            <a:xfrm>
              <a:off x="9388918" y="3672618"/>
              <a:ext cx="1679258" cy="1394114"/>
              <a:chOff x="9388918" y="3672618"/>
              <a:chExt cx="1679258" cy="1394114"/>
            </a:xfrm>
          </p:grpSpPr>
          <p:sp>
            <p:nvSpPr>
              <p:cNvPr id="100" name="Freeform: Shape 768">
                <a:extLst>
                  <a:ext uri="{FF2B5EF4-FFF2-40B4-BE49-F238E27FC236}">
                    <a16:creationId xmlns:a16="http://schemas.microsoft.com/office/drawing/2014/main" id="{6E1397DC-CDEC-4893-A7BF-0AFA46AB0BC6}"/>
                  </a:ext>
                </a:extLst>
              </p:cNvPr>
              <p:cNvSpPr/>
              <p:nvPr/>
            </p:nvSpPr>
            <p:spPr>
              <a:xfrm>
                <a:off x="9388918" y="3672618"/>
                <a:ext cx="1676400" cy="314325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769">
                <a:extLst>
                  <a:ext uri="{FF2B5EF4-FFF2-40B4-BE49-F238E27FC236}">
                    <a16:creationId xmlns:a16="http://schemas.microsoft.com/office/drawing/2014/main" id="{2D182E1A-1FAA-4A8C-B802-F003BA9C5C16}"/>
                  </a:ext>
                </a:extLst>
              </p:cNvPr>
              <p:cNvSpPr/>
              <p:nvPr/>
            </p:nvSpPr>
            <p:spPr>
              <a:xfrm>
                <a:off x="10182351" y="3672618"/>
                <a:ext cx="885825" cy="1171575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770">
                <a:extLst>
                  <a:ext uri="{FF2B5EF4-FFF2-40B4-BE49-F238E27FC236}">
                    <a16:creationId xmlns:a16="http://schemas.microsoft.com/office/drawing/2014/main" id="{CFB50425-7C49-446F-99F6-5668AC67E299}"/>
                  </a:ext>
                </a:extLst>
              </p:cNvPr>
              <p:cNvSpPr/>
              <p:nvPr/>
            </p:nvSpPr>
            <p:spPr>
              <a:xfrm>
                <a:off x="9388918" y="3828482"/>
                <a:ext cx="990600" cy="1238250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771">
                <a:extLst>
                  <a:ext uri="{FF2B5EF4-FFF2-40B4-BE49-F238E27FC236}">
                    <a16:creationId xmlns:a16="http://schemas.microsoft.com/office/drawing/2014/main" id="{A43A8E9A-5499-44BF-A28F-F2E3278179D7}"/>
                  </a:ext>
                </a:extLst>
              </p:cNvPr>
              <p:cNvSpPr/>
              <p:nvPr/>
            </p:nvSpPr>
            <p:spPr>
              <a:xfrm>
                <a:off x="10376184" y="3807051"/>
                <a:ext cx="691515" cy="1252883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772">
                <a:extLst>
                  <a:ext uri="{FF2B5EF4-FFF2-40B4-BE49-F238E27FC236}">
                    <a16:creationId xmlns:a16="http://schemas.microsoft.com/office/drawing/2014/main" id="{39302CF9-516D-4A48-98A1-C23646114C5B}"/>
                  </a:ext>
                </a:extLst>
              </p:cNvPr>
              <p:cNvSpPr/>
              <p:nvPr/>
            </p:nvSpPr>
            <p:spPr>
              <a:xfrm>
                <a:off x="10630978" y="3843722"/>
                <a:ext cx="266700" cy="1114425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773">
                <a:extLst>
                  <a:ext uri="{FF2B5EF4-FFF2-40B4-BE49-F238E27FC236}">
                    <a16:creationId xmlns:a16="http://schemas.microsoft.com/office/drawing/2014/main" id="{690FF682-4541-4D1B-9022-4A481AB26CC5}"/>
                  </a:ext>
                </a:extLst>
              </p:cNvPr>
              <p:cNvSpPr/>
              <p:nvPr/>
            </p:nvSpPr>
            <p:spPr>
              <a:xfrm>
                <a:off x="9663238" y="3868487"/>
                <a:ext cx="342900" cy="1104900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82" name="그룹 81">
              <a:extLst>
                <a:ext uri="{FF2B5EF4-FFF2-40B4-BE49-F238E27FC236}">
                  <a16:creationId xmlns:a16="http://schemas.microsoft.com/office/drawing/2014/main" id="{FAE2165D-3D2A-4613-BE21-35EB60B56768}"/>
                </a:ext>
              </a:extLst>
            </p:cNvPr>
            <p:cNvGrpSpPr/>
            <p:nvPr/>
          </p:nvGrpSpPr>
          <p:grpSpPr>
            <a:xfrm rot="391671">
              <a:off x="9082212" y="2910496"/>
              <a:ext cx="2289810" cy="1189921"/>
              <a:chOff x="9099358" y="2140404"/>
              <a:chExt cx="2289810" cy="1189921"/>
            </a:xfrm>
          </p:grpSpPr>
          <p:sp>
            <p:nvSpPr>
              <p:cNvPr id="83" name="Freeform: Shape 775">
                <a:extLst>
                  <a:ext uri="{FF2B5EF4-FFF2-40B4-BE49-F238E27FC236}">
                    <a16:creationId xmlns:a16="http://schemas.microsoft.com/office/drawing/2014/main" id="{E3D53B99-7050-42DA-99FD-53BC53859A9A}"/>
                  </a:ext>
                </a:extLst>
              </p:cNvPr>
              <p:cNvSpPr/>
              <p:nvPr/>
            </p:nvSpPr>
            <p:spPr>
              <a:xfrm>
                <a:off x="10485246" y="2790257"/>
                <a:ext cx="657225" cy="485775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776">
                <a:extLst>
                  <a:ext uri="{FF2B5EF4-FFF2-40B4-BE49-F238E27FC236}">
                    <a16:creationId xmlns:a16="http://schemas.microsoft.com/office/drawing/2014/main" id="{34D17780-2307-450B-B14A-447C3B518752}"/>
                  </a:ext>
                </a:extLst>
              </p:cNvPr>
              <p:cNvSpPr/>
              <p:nvPr/>
            </p:nvSpPr>
            <p:spPr>
              <a:xfrm>
                <a:off x="9368916" y="2730250"/>
                <a:ext cx="1771650" cy="314325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0" h="314325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777">
                <a:extLst>
                  <a:ext uri="{FF2B5EF4-FFF2-40B4-BE49-F238E27FC236}">
                    <a16:creationId xmlns:a16="http://schemas.microsoft.com/office/drawing/2014/main" id="{BCF752B6-6E5E-48E8-B8D6-6293584AE370}"/>
                  </a:ext>
                </a:extLst>
              </p:cNvPr>
              <p:cNvSpPr/>
              <p:nvPr/>
            </p:nvSpPr>
            <p:spPr>
              <a:xfrm>
                <a:off x="9368916" y="2999807"/>
                <a:ext cx="1143000" cy="276225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778">
                <a:extLst>
                  <a:ext uri="{FF2B5EF4-FFF2-40B4-BE49-F238E27FC236}">
                    <a16:creationId xmlns:a16="http://schemas.microsoft.com/office/drawing/2014/main" id="{00446098-8451-44A8-80CF-7A001B197668}"/>
                  </a:ext>
                </a:extLst>
              </p:cNvPr>
              <p:cNvSpPr/>
              <p:nvPr/>
            </p:nvSpPr>
            <p:spPr>
              <a:xfrm>
                <a:off x="9636568" y="3008380"/>
                <a:ext cx="285750" cy="238125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38125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779">
                <a:extLst>
                  <a:ext uri="{FF2B5EF4-FFF2-40B4-BE49-F238E27FC236}">
                    <a16:creationId xmlns:a16="http://schemas.microsoft.com/office/drawing/2014/main" id="{EE5E3E86-2631-43DE-95FF-3C85121DF711}"/>
                  </a:ext>
                </a:extLst>
              </p:cNvPr>
              <p:cNvSpPr/>
              <p:nvPr/>
            </p:nvSpPr>
            <p:spPr>
              <a:xfrm>
                <a:off x="9636568" y="2744537"/>
                <a:ext cx="1019175" cy="285750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28575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781">
                <a:extLst>
                  <a:ext uri="{FF2B5EF4-FFF2-40B4-BE49-F238E27FC236}">
                    <a16:creationId xmlns:a16="http://schemas.microsoft.com/office/drawing/2014/main" id="{C8F52D59-7EDF-4B00-8F34-6ABB3A5B9B35}"/>
                  </a:ext>
                </a:extLst>
              </p:cNvPr>
              <p:cNvSpPr/>
              <p:nvPr/>
            </p:nvSpPr>
            <p:spPr>
              <a:xfrm>
                <a:off x="10790046" y="2861695"/>
                <a:ext cx="161925" cy="295275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782">
                <a:extLst>
                  <a:ext uri="{FF2B5EF4-FFF2-40B4-BE49-F238E27FC236}">
                    <a16:creationId xmlns:a16="http://schemas.microsoft.com/office/drawing/2014/main" id="{0B73D40B-818A-44AE-BA50-921421843D29}"/>
                  </a:ext>
                </a:extLst>
              </p:cNvPr>
              <p:cNvSpPr/>
              <p:nvPr/>
            </p:nvSpPr>
            <p:spPr>
              <a:xfrm>
                <a:off x="9447973" y="2610511"/>
                <a:ext cx="771525" cy="295275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783">
                <a:extLst>
                  <a:ext uri="{FF2B5EF4-FFF2-40B4-BE49-F238E27FC236}">
                    <a16:creationId xmlns:a16="http://schemas.microsoft.com/office/drawing/2014/main" id="{51DBF550-CCE6-4495-900C-497376BA5223}"/>
                  </a:ext>
                </a:extLst>
              </p:cNvPr>
              <p:cNvSpPr/>
              <p:nvPr/>
            </p:nvSpPr>
            <p:spPr>
              <a:xfrm>
                <a:off x="9787063" y="2816927"/>
                <a:ext cx="1171575" cy="114300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784">
                <a:extLst>
                  <a:ext uri="{FF2B5EF4-FFF2-40B4-BE49-F238E27FC236}">
                    <a16:creationId xmlns:a16="http://schemas.microsoft.com/office/drawing/2014/main" id="{1385FF43-9B5B-4255-BB49-ABAB9EBDBE27}"/>
                  </a:ext>
                </a:extLst>
              </p:cNvPr>
              <p:cNvSpPr/>
              <p:nvPr/>
            </p:nvSpPr>
            <p:spPr>
              <a:xfrm>
                <a:off x="9616566" y="2232012"/>
                <a:ext cx="666750" cy="638175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785">
                <a:extLst>
                  <a:ext uri="{FF2B5EF4-FFF2-40B4-BE49-F238E27FC236}">
                    <a16:creationId xmlns:a16="http://schemas.microsoft.com/office/drawing/2014/main" id="{E4D88C0A-A8A5-4700-BE43-0271D46FA95B}"/>
                  </a:ext>
                </a:extLst>
              </p:cNvPr>
              <p:cNvSpPr/>
              <p:nvPr/>
            </p:nvSpPr>
            <p:spPr>
              <a:xfrm>
                <a:off x="9616566" y="2156748"/>
                <a:ext cx="704850" cy="704850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780">
                <a:extLst>
                  <a:ext uri="{FF2B5EF4-FFF2-40B4-BE49-F238E27FC236}">
                    <a16:creationId xmlns:a16="http://schemas.microsoft.com/office/drawing/2014/main" id="{1CFF4632-EBFA-4F39-9607-544DB143605B}"/>
                  </a:ext>
                </a:extLst>
              </p:cNvPr>
              <p:cNvSpPr/>
              <p:nvPr/>
            </p:nvSpPr>
            <p:spPr>
              <a:xfrm>
                <a:off x="10326439" y="2605942"/>
                <a:ext cx="735107" cy="281337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786">
                <a:extLst>
                  <a:ext uri="{FF2B5EF4-FFF2-40B4-BE49-F238E27FC236}">
                    <a16:creationId xmlns:a16="http://schemas.microsoft.com/office/drawing/2014/main" id="{9A2F6717-9C8C-41B7-9FA6-C7D9EF85BB65}"/>
                  </a:ext>
                </a:extLst>
              </p:cNvPr>
              <p:cNvSpPr/>
              <p:nvPr/>
            </p:nvSpPr>
            <p:spPr>
              <a:xfrm>
                <a:off x="10278553" y="2175322"/>
                <a:ext cx="600075" cy="676275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787">
                <a:extLst>
                  <a:ext uri="{FF2B5EF4-FFF2-40B4-BE49-F238E27FC236}">
                    <a16:creationId xmlns:a16="http://schemas.microsoft.com/office/drawing/2014/main" id="{45564E5A-930B-4F04-ACA5-BE71D116CAF3}"/>
                  </a:ext>
                </a:extLst>
              </p:cNvPr>
              <p:cNvSpPr/>
              <p:nvPr/>
            </p:nvSpPr>
            <p:spPr>
              <a:xfrm>
                <a:off x="10240453" y="2140404"/>
                <a:ext cx="638175" cy="714375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788">
                <a:extLst>
                  <a:ext uri="{FF2B5EF4-FFF2-40B4-BE49-F238E27FC236}">
                    <a16:creationId xmlns:a16="http://schemas.microsoft.com/office/drawing/2014/main" id="{56A48732-FB48-4D41-8A5D-C692D18163D9}"/>
                  </a:ext>
                </a:extLst>
              </p:cNvPr>
              <p:cNvSpPr/>
              <p:nvPr/>
            </p:nvSpPr>
            <p:spPr>
              <a:xfrm>
                <a:off x="10790192" y="2634720"/>
                <a:ext cx="326714" cy="462845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789">
                <a:extLst>
                  <a:ext uri="{FF2B5EF4-FFF2-40B4-BE49-F238E27FC236}">
                    <a16:creationId xmlns:a16="http://schemas.microsoft.com/office/drawing/2014/main" id="{C9F07DCE-A87A-4F65-880E-7E85FEE4BEDE}"/>
                  </a:ext>
                </a:extLst>
              </p:cNvPr>
              <p:cNvSpPr/>
              <p:nvPr/>
            </p:nvSpPr>
            <p:spPr>
              <a:xfrm>
                <a:off x="10790192" y="2909704"/>
                <a:ext cx="598976" cy="381167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790">
                <a:extLst>
                  <a:ext uri="{FF2B5EF4-FFF2-40B4-BE49-F238E27FC236}">
                    <a16:creationId xmlns:a16="http://schemas.microsoft.com/office/drawing/2014/main" id="{C8407E56-BF18-418C-8328-76A6349CB4A9}"/>
                  </a:ext>
                </a:extLst>
              </p:cNvPr>
              <p:cNvSpPr/>
              <p:nvPr/>
            </p:nvSpPr>
            <p:spPr>
              <a:xfrm>
                <a:off x="9387966" y="2640715"/>
                <a:ext cx="342900" cy="485775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791">
                <a:extLst>
                  <a:ext uri="{FF2B5EF4-FFF2-40B4-BE49-F238E27FC236}">
                    <a16:creationId xmlns:a16="http://schemas.microsoft.com/office/drawing/2014/main" id="{B9A351FA-0996-4F36-B1C1-952BA90AAC46}"/>
                  </a:ext>
                </a:extLst>
              </p:cNvPr>
              <p:cNvSpPr/>
              <p:nvPr/>
            </p:nvSpPr>
            <p:spPr>
              <a:xfrm>
                <a:off x="9099358" y="2930275"/>
                <a:ext cx="628650" cy="40005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A2661B9A-E999-456C-876F-5F84F6AB3D3D}"/>
              </a:ext>
            </a:extLst>
          </p:cNvPr>
          <p:cNvGrpSpPr/>
          <p:nvPr/>
        </p:nvGrpSpPr>
        <p:grpSpPr>
          <a:xfrm>
            <a:off x="4598308" y="2552691"/>
            <a:ext cx="3859428" cy="3709119"/>
            <a:chOff x="7272551" y="2336797"/>
            <a:chExt cx="4242645" cy="407741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3" name="Freeform: Shape 45">
              <a:extLst>
                <a:ext uri="{FF2B5EF4-FFF2-40B4-BE49-F238E27FC236}">
                  <a16:creationId xmlns:a16="http://schemas.microsoft.com/office/drawing/2014/main" id="{3A80A291-C9CE-41CE-AE47-35172438D450}"/>
                </a:ext>
              </a:extLst>
            </p:cNvPr>
            <p:cNvSpPr/>
            <p:nvPr/>
          </p:nvSpPr>
          <p:spPr>
            <a:xfrm>
              <a:off x="7272551" y="2336797"/>
              <a:ext cx="4242645" cy="3608240"/>
            </a:xfrm>
            <a:custGeom>
              <a:avLst/>
              <a:gdLst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930780 w 4242645"/>
                <a:gd name="connsiteY204" fmla="*/ 3608240 h 3608240"/>
                <a:gd name="connsiteX205" fmla="*/ 2700527 w 4242645"/>
                <a:gd name="connsiteY205" fmla="*/ 3608240 h 3608240"/>
                <a:gd name="connsiteX206" fmla="*/ 2699975 w 4242645"/>
                <a:gd name="connsiteY206" fmla="*/ 3607137 h 3608240"/>
                <a:gd name="connsiteX207" fmla="*/ 2316149 w 4242645"/>
                <a:gd name="connsiteY207" fmla="*/ 3608240 h 3608240"/>
                <a:gd name="connsiteX208" fmla="*/ 171673 w 4242645"/>
                <a:gd name="connsiteY208" fmla="*/ 3608240 h 3608240"/>
                <a:gd name="connsiteX209" fmla="*/ 148224 w 4242645"/>
                <a:gd name="connsiteY209" fmla="*/ 3602876 h 3608240"/>
                <a:gd name="connsiteX210" fmla="*/ 80982 w 4242645"/>
                <a:gd name="connsiteY210" fmla="*/ 3502141 h 3608240"/>
                <a:gd name="connsiteX211" fmla="*/ 166888 w 4242645"/>
                <a:gd name="connsiteY211" fmla="*/ 3383055 h 3608240"/>
                <a:gd name="connsiteX212" fmla="*/ 205977 w 4242645"/>
                <a:gd name="connsiteY212" fmla="*/ 3378964 h 3608240"/>
                <a:gd name="connsiteX213" fmla="*/ 550965 w 4242645"/>
                <a:gd name="connsiteY213" fmla="*/ 3377600 h 3608240"/>
                <a:gd name="connsiteX214" fmla="*/ 1582290 w 4242645"/>
                <a:gd name="connsiteY214" fmla="*/ 3374873 h 3608240"/>
                <a:gd name="connsiteX215" fmla="*/ 2698157 w 4242645"/>
                <a:gd name="connsiteY215" fmla="*/ 3371236 h 3608240"/>
                <a:gd name="connsiteX216" fmla="*/ 2798608 w 4242645"/>
                <a:gd name="connsiteY216" fmla="*/ 3364873 h 3608240"/>
                <a:gd name="connsiteX217" fmla="*/ 2875878 w 4242645"/>
                <a:gd name="connsiteY217" fmla="*/ 3243514 h 3608240"/>
                <a:gd name="connsiteX218" fmla="*/ 2793154 w 4242645"/>
                <a:gd name="connsiteY218" fmla="*/ 3115792 h 3608240"/>
                <a:gd name="connsiteX219" fmla="*/ 2384079 w 4242645"/>
                <a:gd name="connsiteY219" fmla="*/ 2794440 h 3608240"/>
                <a:gd name="connsiteX220" fmla="*/ 2324535 w 4242645"/>
                <a:gd name="connsiteY220" fmla="*/ 2780350 h 3608240"/>
                <a:gd name="connsiteX221" fmla="*/ 2124997 w 4242645"/>
                <a:gd name="connsiteY221" fmla="*/ 2763987 h 3608240"/>
                <a:gd name="connsiteX222" fmla="*/ 1978184 w 4242645"/>
                <a:gd name="connsiteY222" fmla="*/ 2753078 h 3608240"/>
                <a:gd name="connsiteX223" fmla="*/ 1793645 w 4242645"/>
                <a:gd name="connsiteY223" fmla="*/ 2737625 h 3608240"/>
                <a:gd name="connsiteX224" fmla="*/ 1650014 w 4242645"/>
                <a:gd name="connsiteY224" fmla="*/ 2726262 h 3608240"/>
                <a:gd name="connsiteX225" fmla="*/ 1500020 w 4242645"/>
                <a:gd name="connsiteY225" fmla="*/ 2713989 h 3608240"/>
                <a:gd name="connsiteX226" fmla="*/ 1360025 w 4242645"/>
                <a:gd name="connsiteY226" fmla="*/ 2703080 h 3608240"/>
                <a:gd name="connsiteX227" fmla="*/ 1165487 w 4242645"/>
                <a:gd name="connsiteY227" fmla="*/ 2687172 h 3608240"/>
                <a:gd name="connsiteX228" fmla="*/ 1025492 w 4242645"/>
                <a:gd name="connsiteY228" fmla="*/ 2676263 h 3608240"/>
                <a:gd name="connsiteX229" fmla="*/ 832773 w 4242645"/>
                <a:gd name="connsiteY229" fmla="*/ 2660355 h 3608240"/>
                <a:gd name="connsiteX230" fmla="*/ 690959 w 4242645"/>
                <a:gd name="connsiteY230" fmla="*/ 2649446 h 3608240"/>
                <a:gd name="connsiteX231" fmla="*/ 499603 w 4242645"/>
                <a:gd name="connsiteY231" fmla="*/ 2633992 h 3608240"/>
                <a:gd name="connsiteX232" fmla="*/ 354608 w 4242645"/>
                <a:gd name="connsiteY232" fmla="*/ 2623084 h 3608240"/>
                <a:gd name="connsiteX233" fmla="*/ 260975 w 4242645"/>
                <a:gd name="connsiteY233" fmla="*/ 2613993 h 3608240"/>
                <a:gd name="connsiteX234" fmla="*/ 160979 w 4242645"/>
                <a:gd name="connsiteY234" fmla="*/ 2500815 h 3608240"/>
                <a:gd name="connsiteX235" fmla="*/ 138708 w 4242645"/>
                <a:gd name="connsiteY235" fmla="*/ 2317186 h 3608240"/>
                <a:gd name="connsiteX236" fmla="*/ 121435 w 4242645"/>
                <a:gd name="connsiteY236" fmla="*/ 2167646 h 3608240"/>
                <a:gd name="connsiteX237" fmla="*/ 99163 w 4242645"/>
                <a:gd name="connsiteY237" fmla="*/ 1987198 h 3608240"/>
                <a:gd name="connsiteX238" fmla="*/ 81891 w 4242645"/>
                <a:gd name="connsiteY238" fmla="*/ 1839476 h 3608240"/>
                <a:gd name="connsiteX239" fmla="*/ 59619 w 4242645"/>
                <a:gd name="connsiteY239" fmla="*/ 1659029 h 3608240"/>
                <a:gd name="connsiteX240" fmla="*/ 41893 w 4242645"/>
                <a:gd name="connsiteY240" fmla="*/ 1511307 h 3608240"/>
                <a:gd name="connsiteX241" fmla="*/ 19620 w 4242645"/>
                <a:gd name="connsiteY241" fmla="*/ 1329495 h 3608240"/>
                <a:gd name="connsiteX242" fmla="*/ 76 w 4242645"/>
                <a:gd name="connsiteY242" fmla="*/ 1157229 h 3608240"/>
                <a:gd name="connsiteX243" fmla="*/ 110981 w 4242645"/>
                <a:gd name="connsiteY243" fmla="*/ 1036324 h 3608240"/>
                <a:gd name="connsiteX244" fmla="*/ 425969 w 4242645"/>
                <a:gd name="connsiteY244" fmla="*/ 1028598 h 3608240"/>
                <a:gd name="connsiteX245" fmla="*/ 705958 w 4242645"/>
                <a:gd name="connsiteY245" fmla="*/ 1021780 h 3608240"/>
                <a:gd name="connsiteX246" fmla="*/ 959586 w 4242645"/>
                <a:gd name="connsiteY246" fmla="*/ 1015416 h 3608240"/>
                <a:gd name="connsiteX247" fmla="*/ 1239575 w 4242645"/>
                <a:gd name="connsiteY247" fmla="*/ 1008599 h 3608240"/>
                <a:gd name="connsiteX248" fmla="*/ 1491384 w 4242645"/>
                <a:gd name="connsiteY248" fmla="*/ 1002236 h 3608240"/>
                <a:gd name="connsiteX249" fmla="*/ 1771374 w 4242645"/>
                <a:gd name="connsiteY249" fmla="*/ 995417 h 3608240"/>
                <a:gd name="connsiteX250" fmla="*/ 2023183 w 4242645"/>
                <a:gd name="connsiteY250" fmla="*/ 989054 h 3608240"/>
                <a:gd name="connsiteX251" fmla="*/ 2304990 w 4242645"/>
                <a:gd name="connsiteY251" fmla="*/ 982236 h 3608240"/>
                <a:gd name="connsiteX252" fmla="*/ 2556799 w 4242645"/>
                <a:gd name="connsiteY252" fmla="*/ 975873 h 3608240"/>
                <a:gd name="connsiteX253" fmla="*/ 2834971 w 4242645"/>
                <a:gd name="connsiteY253" fmla="*/ 969055 h 3608240"/>
                <a:gd name="connsiteX254" fmla="*/ 3038599 w 4242645"/>
                <a:gd name="connsiteY254" fmla="*/ 963600 h 3608240"/>
                <a:gd name="connsiteX255" fmla="*/ 3066325 w 4242645"/>
                <a:gd name="connsiteY255" fmla="*/ 944511 h 3608240"/>
                <a:gd name="connsiteX256" fmla="*/ 3221319 w 4242645"/>
                <a:gd name="connsiteY256" fmla="*/ 546798 h 3608240"/>
                <a:gd name="connsiteX257" fmla="*/ 3353133 w 4242645"/>
                <a:gd name="connsiteY257" fmla="*/ 207720 h 3608240"/>
                <a:gd name="connsiteX258" fmla="*/ 3470856 w 4242645"/>
                <a:gd name="connsiteY258" fmla="*/ 110905 h 3608240"/>
                <a:gd name="connsiteX259" fmla="*/ 3879477 w 4242645"/>
                <a:gd name="connsiteY259" fmla="*/ 41362 h 3608240"/>
                <a:gd name="connsiteX260" fmla="*/ 4107651 w 4242645"/>
                <a:gd name="connsiteY260" fmla="*/ 3636 h 3608240"/>
                <a:gd name="connsiteX261" fmla="*/ 4116741 w 4242645"/>
                <a:gd name="connsiteY261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700527 w 4242645"/>
                <a:gd name="connsiteY204" fmla="*/ 3608240 h 3608240"/>
                <a:gd name="connsiteX205" fmla="*/ 2699975 w 4242645"/>
                <a:gd name="connsiteY205" fmla="*/ 3607137 h 3608240"/>
                <a:gd name="connsiteX206" fmla="*/ 2316149 w 4242645"/>
                <a:gd name="connsiteY206" fmla="*/ 3608240 h 3608240"/>
                <a:gd name="connsiteX207" fmla="*/ 171673 w 4242645"/>
                <a:gd name="connsiteY207" fmla="*/ 3608240 h 3608240"/>
                <a:gd name="connsiteX208" fmla="*/ 148224 w 4242645"/>
                <a:gd name="connsiteY208" fmla="*/ 3602876 h 3608240"/>
                <a:gd name="connsiteX209" fmla="*/ 80982 w 4242645"/>
                <a:gd name="connsiteY209" fmla="*/ 3502141 h 3608240"/>
                <a:gd name="connsiteX210" fmla="*/ 166888 w 4242645"/>
                <a:gd name="connsiteY210" fmla="*/ 3383055 h 3608240"/>
                <a:gd name="connsiteX211" fmla="*/ 205977 w 4242645"/>
                <a:gd name="connsiteY211" fmla="*/ 3378964 h 3608240"/>
                <a:gd name="connsiteX212" fmla="*/ 550965 w 4242645"/>
                <a:gd name="connsiteY212" fmla="*/ 3377600 h 3608240"/>
                <a:gd name="connsiteX213" fmla="*/ 1582290 w 4242645"/>
                <a:gd name="connsiteY213" fmla="*/ 3374873 h 3608240"/>
                <a:gd name="connsiteX214" fmla="*/ 2698157 w 4242645"/>
                <a:gd name="connsiteY214" fmla="*/ 3371236 h 3608240"/>
                <a:gd name="connsiteX215" fmla="*/ 2798608 w 4242645"/>
                <a:gd name="connsiteY215" fmla="*/ 3364873 h 3608240"/>
                <a:gd name="connsiteX216" fmla="*/ 2875878 w 4242645"/>
                <a:gd name="connsiteY216" fmla="*/ 3243514 h 3608240"/>
                <a:gd name="connsiteX217" fmla="*/ 2793154 w 4242645"/>
                <a:gd name="connsiteY217" fmla="*/ 3115792 h 3608240"/>
                <a:gd name="connsiteX218" fmla="*/ 2384079 w 4242645"/>
                <a:gd name="connsiteY218" fmla="*/ 2794440 h 3608240"/>
                <a:gd name="connsiteX219" fmla="*/ 2324535 w 4242645"/>
                <a:gd name="connsiteY219" fmla="*/ 2780350 h 3608240"/>
                <a:gd name="connsiteX220" fmla="*/ 2124997 w 4242645"/>
                <a:gd name="connsiteY220" fmla="*/ 2763987 h 3608240"/>
                <a:gd name="connsiteX221" fmla="*/ 1978184 w 4242645"/>
                <a:gd name="connsiteY221" fmla="*/ 2753078 h 3608240"/>
                <a:gd name="connsiteX222" fmla="*/ 1793645 w 4242645"/>
                <a:gd name="connsiteY222" fmla="*/ 2737625 h 3608240"/>
                <a:gd name="connsiteX223" fmla="*/ 1650014 w 4242645"/>
                <a:gd name="connsiteY223" fmla="*/ 2726262 h 3608240"/>
                <a:gd name="connsiteX224" fmla="*/ 1500020 w 4242645"/>
                <a:gd name="connsiteY224" fmla="*/ 2713989 h 3608240"/>
                <a:gd name="connsiteX225" fmla="*/ 1360025 w 4242645"/>
                <a:gd name="connsiteY225" fmla="*/ 2703080 h 3608240"/>
                <a:gd name="connsiteX226" fmla="*/ 1165487 w 4242645"/>
                <a:gd name="connsiteY226" fmla="*/ 2687172 h 3608240"/>
                <a:gd name="connsiteX227" fmla="*/ 1025492 w 4242645"/>
                <a:gd name="connsiteY227" fmla="*/ 2676263 h 3608240"/>
                <a:gd name="connsiteX228" fmla="*/ 832773 w 4242645"/>
                <a:gd name="connsiteY228" fmla="*/ 2660355 h 3608240"/>
                <a:gd name="connsiteX229" fmla="*/ 690959 w 4242645"/>
                <a:gd name="connsiteY229" fmla="*/ 2649446 h 3608240"/>
                <a:gd name="connsiteX230" fmla="*/ 499603 w 4242645"/>
                <a:gd name="connsiteY230" fmla="*/ 2633992 h 3608240"/>
                <a:gd name="connsiteX231" fmla="*/ 354608 w 4242645"/>
                <a:gd name="connsiteY231" fmla="*/ 2623084 h 3608240"/>
                <a:gd name="connsiteX232" fmla="*/ 260975 w 4242645"/>
                <a:gd name="connsiteY232" fmla="*/ 2613993 h 3608240"/>
                <a:gd name="connsiteX233" fmla="*/ 160979 w 4242645"/>
                <a:gd name="connsiteY233" fmla="*/ 2500815 h 3608240"/>
                <a:gd name="connsiteX234" fmla="*/ 138708 w 4242645"/>
                <a:gd name="connsiteY234" fmla="*/ 2317186 h 3608240"/>
                <a:gd name="connsiteX235" fmla="*/ 121435 w 4242645"/>
                <a:gd name="connsiteY235" fmla="*/ 2167646 h 3608240"/>
                <a:gd name="connsiteX236" fmla="*/ 99163 w 4242645"/>
                <a:gd name="connsiteY236" fmla="*/ 1987198 h 3608240"/>
                <a:gd name="connsiteX237" fmla="*/ 81891 w 4242645"/>
                <a:gd name="connsiteY237" fmla="*/ 1839476 h 3608240"/>
                <a:gd name="connsiteX238" fmla="*/ 59619 w 4242645"/>
                <a:gd name="connsiteY238" fmla="*/ 1659029 h 3608240"/>
                <a:gd name="connsiteX239" fmla="*/ 41893 w 4242645"/>
                <a:gd name="connsiteY239" fmla="*/ 1511307 h 3608240"/>
                <a:gd name="connsiteX240" fmla="*/ 19620 w 4242645"/>
                <a:gd name="connsiteY240" fmla="*/ 1329495 h 3608240"/>
                <a:gd name="connsiteX241" fmla="*/ 76 w 4242645"/>
                <a:gd name="connsiteY241" fmla="*/ 1157229 h 3608240"/>
                <a:gd name="connsiteX242" fmla="*/ 110981 w 4242645"/>
                <a:gd name="connsiteY242" fmla="*/ 1036324 h 3608240"/>
                <a:gd name="connsiteX243" fmla="*/ 425969 w 4242645"/>
                <a:gd name="connsiteY243" fmla="*/ 1028598 h 3608240"/>
                <a:gd name="connsiteX244" fmla="*/ 705958 w 4242645"/>
                <a:gd name="connsiteY244" fmla="*/ 1021780 h 3608240"/>
                <a:gd name="connsiteX245" fmla="*/ 959586 w 4242645"/>
                <a:gd name="connsiteY245" fmla="*/ 1015416 h 3608240"/>
                <a:gd name="connsiteX246" fmla="*/ 1239575 w 4242645"/>
                <a:gd name="connsiteY246" fmla="*/ 1008599 h 3608240"/>
                <a:gd name="connsiteX247" fmla="*/ 1491384 w 4242645"/>
                <a:gd name="connsiteY247" fmla="*/ 1002236 h 3608240"/>
                <a:gd name="connsiteX248" fmla="*/ 1771374 w 4242645"/>
                <a:gd name="connsiteY248" fmla="*/ 995417 h 3608240"/>
                <a:gd name="connsiteX249" fmla="*/ 2023183 w 4242645"/>
                <a:gd name="connsiteY249" fmla="*/ 989054 h 3608240"/>
                <a:gd name="connsiteX250" fmla="*/ 2304990 w 4242645"/>
                <a:gd name="connsiteY250" fmla="*/ 982236 h 3608240"/>
                <a:gd name="connsiteX251" fmla="*/ 2556799 w 4242645"/>
                <a:gd name="connsiteY251" fmla="*/ 975873 h 3608240"/>
                <a:gd name="connsiteX252" fmla="*/ 2834971 w 4242645"/>
                <a:gd name="connsiteY252" fmla="*/ 969055 h 3608240"/>
                <a:gd name="connsiteX253" fmla="*/ 3038599 w 4242645"/>
                <a:gd name="connsiteY253" fmla="*/ 963600 h 3608240"/>
                <a:gd name="connsiteX254" fmla="*/ 3066325 w 4242645"/>
                <a:gd name="connsiteY254" fmla="*/ 944511 h 3608240"/>
                <a:gd name="connsiteX255" fmla="*/ 3221319 w 4242645"/>
                <a:gd name="connsiteY255" fmla="*/ 546798 h 3608240"/>
                <a:gd name="connsiteX256" fmla="*/ 3353133 w 4242645"/>
                <a:gd name="connsiteY256" fmla="*/ 207720 h 3608240"/>
                <a:gd name="connsiteX257" fmla="*/ 3470856 w 4242645"/>
                <a:gd name="connsiteY257" fmla="*/ 110905 h 3608240"/>
                <a:gd name="connsiteX258" fmla="*/ 3879477 w 4242645"/>
                <a:gd name="connsiteY258" fmla="*/ 41362 h 3608240"/>
                <a:gd name="connsiteX259" fmla="*/ 4107651 w 4242645"/>
                <a:gd name="connsiteY259" fmla="*/ 3636 h 3608240"/>
                <a:gd name="connsiteX260" fmla="*/ 4116741 w 4242645"/>
                <a:gd name="connsiteY260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700527 w 4242645"/>
                <a:gd name="connsiteY203" fmla="*/ 3608240 h 3608240"/>
                <a:gd name="connsiteX204" fmla="*/ 2699975 w 4242645"/>
                <a:gd name="connsiteY204" fmla="*/ 3607137 h 3608240"/>
                <a:gd name="connsiteX205" fmla="*/ 2316149 w 4242645"/>
                <a:gd name="connsiteY205" fmla="*/ 3608240 h 3608240"/>
                <a:gd name="connsiteX206" fmla="*/ 171673 w 4242645"/>
                <a:gd name="connsiteY206" fmla="*/ 3608240 h 3608240"/>
                <a:gd name="connsiteX207" fmla="*/ 148224 w 4242645"/>
                <a:gd name="connsiteY207" fmla="*/ 3602876 h 3608240"/>
                <a:gd name="connsiteX208" fmla="*/ 80982 w 4242645"/>
                <a:gd name="connsiteY208" fmla="*/ 3502141 h 3608240"/>
                <a:gd name="connsiteX209" fmla="*/ 166888 w 4242645"/>
                <a:gd name="connsiteY209" fmla="*/ 3383055 h 3608240"/>
                <a:gd name="connsiteX210" fmla="*/ 205977 w 4242645"/>
                <a:gd name="connsiteY210" fmla="*/ 3378964 h 3608240"/>
                <a:gd name="connsiteX211" fmla="*/ 550965 w 4242645"/>
                <a:gd name="connsiteY211" fmla="*/ 3377600 h 3608240"/>
                <a:gd name="connsiteX212" fmla="*/ 1582290 w 4242645"/>
                <a:gd name="connsiteY212" fmla="*/ 3374873 h 3608240"/>
                <a:gd name="connsiteX213" fmla="*/ 2698157 w 4242645"/>
                <a:gd name="connsiteY213" fmla="*/ 3371236 h 3608240"/>
                <a:gd name="connsiteX214" fmla="*/ 2798608 w 4242645"/>
                <a:gd name="connsiteY214" fmla="*/ 3364873 h 3608240"/>
                <a:gd name="connsiteX215" fmla="*/ 2875878 w 4242645"/>
                <a:gd name="connsiteY215" fmla="*/ 3243514 h 3608240"/>
                <a:gd name="connsiteX216" fmla="*/ 2793154 w 4242645"/>
                <a:gd name="connsiteY216" fmla="*/ 3115792 h 3608240"/>
                <a:gd name="connsiteX217" fmla="*/ 2384079 w 4242645"/>
                <a:gd name="connsiteY217" fmla="*/ 2794440 h 3608240"/>
                <a:gd name="connsiteX218" fmla="*/ 2324535 w 4242645"/>
                <a:gd name="connsiteY218" fmla="*/ 2780350 h 3608240"/>
                <a:gd name="connsiteX219" fmla="*/ 2124997 w 4242645"/>
                <a:gd name="connsiteY219" fmla="*/ 2763987 h 3608240"/>
                <a:gd name="connsiteX220" fmla="*/ 1978184 w 4242645"/>
                <a:gd name="connsiteY220" fmla="*/ 2753078 h 3608240"/>
                <a:gd name="connsiteX221" fmla="*/ 1793645 w 4242645"/>
                <a:gd name="connsiteY221" fmla="*/ 2737625 h 3608240"/>
                <a:gd name="connsiteX222" fmla="*/ 1650014 w 4242645"/>
                <a:gd name="connsiteY222" fmla="*/ 2726262 h 3608240"/>
                <a:gd name="connsiteX223" fmla="*/ 1500020 w 4242645"/>
                <a:gd name="connsiteY223" fmla="*/ 2713989 h 3608240"/>
                <a:gd name="connsiteX224" fmla="*/ 1360025 w 4242645"/>
                <a:gd name="connsiteY224" fmla="*/ 2703080 h 3608240"/>
                <a:gd name="connsiteX225" fmla="*/ 1165487 w 4242645"/>
                <a:gd name="connsiteY225" fmla="*/ 2687172 h 3608240"/>
                <a:gd name="connsiteX226" fmla="*/ 1025492 w 4242645"/>
                <a:gd name="connsiteY226" fmla="*/ 2676263 h 3608240"/>
                <a:gd name="connsiteX227" fmla="*/ 832773 w 4242645"/>
                <a:gd name="connsiteY227" fmla="*/ 2660355 h 3608240"/>
                <a:gd name="connsiteX228" fmla="*/ 690959 w 4242645"/>
                <a:gd name="connsiteY228" fmla="*/ 2649446 h 3608240"/>
                <a:gd name="connsiteX229" fmla="*/ 499603 w 4242645"/>
                <a:gd name="connsiteY229" fmla="*/ 2633992 h 3608240"/>
                <a:gd name="connsiteX230" fmla="*/ 354608 w 4242645"/>
                <a:gd name="connsiteY230" fmla="*/ 2623084 h 3608240"/>
                <a:gd name="connsiteX231" fmla="*/ 260975 w 4242645"/>
                <a:gd name="connsiteY231" fmla="*/ 2613993 h 3608240"/>
                <a:gd name="connsiteX232" fmla="*/ 160979 w 4242645"/>
                <a:gd name="connsiteY232" fmla="*/ 2500815 h 3608240"/>
                <a:gd name="connsiteX233" fmla="*/ 138708 w 4242645"/>
                <a:gd name="connsiteY233" fmla="*/ 2317186 h 3608240"/>
                <a:gd name="connsiteX234" fmla="*/ 121435 w 4242645"/>
                <a:gd name="connsiteY234" fmla="*/ 2167646 h 3608240"/>
                <a:gd name="connsiteX235" fmla="*/ 99163 w 4242645"/>
                <a:gd name="connsiteY235" fmla="*/ 1987198 h 3608240"/>
                <a:gd name="connsiteX236" fmla="*/ 81891 w 4242645"/>
                <a:gd name="connsiteY236" fmla="*/ 1839476 h 3608240"/>
                <a:gd name="connsiteX237" fmla="*/ 59619 w 4242645"/>
                <a:gd name="connsiteY237" fmla="*/ 1659029 h 3608240"/>
                <a:gd name="connsiteX238" fmla="*/ 41893 w 4242645"/>
                <a:gd name="connsiteY238" fmla="*/ 1511307 h 3608240"/>
                <a:gd name="connsiteX239" fmla="*/ 19620 w 4242645"/>
                <a:gd name="connsiteY239" fmla="*/ 1329495 h 3608240"/>
                <a:gd name="connsiteX240" fmla="*/ 76 w 4242645"/>
                <a:gd name="connsiteY240" fmla="*/ 1157229 h 3608240"/>
                <a:gd name="connsiteX241" fmla="*/ 110981 w 4242645"/>
                <a:gd name="connsiteY241" fmla="*/ 1036324 h 3608240"/>
                <a:gd name="connsiteX242" fmla="*/ 425969 w 4242645"/>
                <a:gd name="connsiteY242" fmla="*/ 1028598 h 3608240"/>
                <a:gd name="connsiteX243" fmla="*/ 705958 w 4242645"/>
                <a:gd name="connsiteY243" fmla="*/ 1021780 h 3608240"/>
                <a:gd name="connsiteX244" fmla="*/ 959586 w 4242645"/>
                <a:gd name="connsiteY244" fmla="*/ 1015416 h 3608240"/>
                <a:gd name="connsiteX245" fmla="*/ 1239575 w 4242645"/>
                <a:gd name="connsiteY245" fmla="*/ 1008599 h 3608240"/>
                <a:gd name="connsiteX246" fmla="*/ 1491384 w 4242645"/>
                <a:gd name="connsiteY246" fmla="*/ 1002236 h 3608240"/>
                <a:gd name="connsiteX247" fmla="*/ 1771374 w 4242645"/>
                <a:gd name="connsiteY247" fmla="*/ 995417 h 3608240"/>
                <a:gd name="connsiteX248" fmla="*/ 2023183 w 4242645"/>
                <a:gd name="connsiteY248" fmla="*/ 989054 h 3608240"/>
                <a:gd name="connsiteX249" fmla="*/ 2304990 w 4242645"/>
                <a:gd name="connsiteY249" fmla="*/ 982236 h 3608240"/>
                <a:gd name="connsiteX250" fmla="*/ 2556799 w 4242645"/>
                <a:gd name="connsiteY250" fmla="*/ 975873 h 3608240"/>
                <a:gd name="connsiteX251" fmla="*/ 2834971 w 4242645"/>
                <a:gd name="connsiteY251" fmla="*/ 969055 h 3608240"/>
                <a:gd name="connsiteX252" fmla="*/ 3038599 w 4242645"/>
                <a:gd name="connsiteY252" fmla="*/ 963600 h 3608240"/>
                <a:gd name="connsiteX253" fmla="*/ 3066325 w 4242645"/>
                <a:gd name="connsiteY253" fmla="*/ 944511 h 3608240"/>
                <a:gd name="connsiteX254" fmla="*/ 3221319 w 4242645"/>
                <a:gd name="connsiteY254" fmla="*/ 546798 h 3608240"/>
                <a:gd name="connsiteX255" fmla="*/ 3353133 w 4242645"/>
                <a:gd name="connsiteY255" fmla="*/ 207720 h 3608240"/>
                <a:gd name="connsiteX256" fmla="*/ 3470856 w 4242645"/>
                <a:gd name="connsiteY256" fmla="*/ 110905 h 3608240"/>
                <a:gd name="connsiteX257" fmla="*/ 3879477 w 4242645"/>
                <a:gd name="connsiteY257" fmla="*/ 41362 h 3608240"/>
                <a:gd name="connsiteX258" fmla="*/ 4107651 w 4242645"/>
                <a:gd name="connsiteY258" fmla="*/ 3636 h 3608240"/>
                <a:gd name="connsiteX259" fmla="*/ 4116741 w 4242645"/>
                <a:gd name="connsiteY259" fmla="*/ 0 h 36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4242645" h="3608240">
                  <a:moveTo>
                    <a:pt x="1114126" y="2128556"/>
                  </a:moveTo>
                  <a:lnTo>
                    <a:pt x="1100490" y="2145374"/>
                  </a:lnTo>
                  <a:lnTo>
                    <a:pt x="1100490" y="2332640"/>
                  </a:lnTo>
                  <a:lnTo>
                    <a:pt x="1100490" y="2438545"/>
                  </a:lnTo>
                  <a:cubicBezTo>
                    <a:pt x="1100490" y="2446271"/>
                    <a:pt x="1100944" y="2452181"/>
                    <a:pt x="1111398" y="2453090"/>
                  </a:cubicBezTo>
                  <a:lnTo>
                    <a:pt x="1325481" y="2469908"/>
                  </a:lnTo>
                  <a:lnTo>
                    <a:pt x="1429114" y="2478544"/>
                  </a:lnTo>
                  <a:lnTo>
                    <a:pt x="1510474" y="2483543"/>
                  </a:lnTo>
                  <a:lnTo>
                    <a:pt x="1510474" y="2129920"/>
                  </a:lnTo>
                  <a:cubicBezTo>
                    <a:pt x="1506383" y="2129466"/>
                    <a:pt x="1504110" y="2129011"/>
                    <a:pt x="1501838" y="2129011"/>
                  </a:cubicBezTo>
                  <a:lnTo>
                    <a:pt x="1114126" y="2128556"/>
                  </a:lnTo>
                  <a:close/>
                  <a:moveTo>
                    <a:pt x="2477256" y="2128102"/>
                  </a:moveTo>
                  <a:lnTo>
                    <a:pt x="2105907" y="2128556"/>
                  </a:lnTo>
                  <a:cubicBezTo>
                    <a:pt x="2099997" y="2128556"/>
                    <a:pt x="2094089" y="2129011"/>
                    <a:pt x="2087271" y="2129466"/>
                  </a:cubicBezTo>
                  <a:cubicBezTo>
                    <a:pt x="2086817" y="2134466"/>
                    <a:pt x="2086362" y="2138102"/>
                    <a:pt x="2086362" y="2141738"/>
                  </a:cubicBezTo>
                  <a:cubicBezTo>
                    <a:pt x="2086362" y="2266733"/>
                    <a:pt x="2086362" y="2391274"/>
                    <a:pt x="2085908" y="2516269"/>
                  </a:cubicBezTo>
                  <a:cubicBezTo>
                    <a:pt x="2085908" y="2528086"/>
                    <a:pt x="2090908" y="2531269"/>
                    <a:pt x="2101361" y="2532178"/>
                  </a:cubicBezTo>
                  <a:lnTo>
                    <a:pt x="2229993" y="2542177"/>
                  </a:lnTo>
                  <a:lnTo>
                    <a:pt x="2420441" y="2557631"/>
                  </a:lnTo>
                  <a:cubicBezTo>
                    <a:pt x="2419986" y="2558085"/>
                    <a:pt x="2421803" y="2555359"/>
                    <a:pt x="2423167" y="2552177"/>
                  </a:cubicBezTo>
                  <a:cubicBezTo>
                    <a:pt x="2446803" y="2491724"/>
                    <a:pt x="2469984" y="2431727"/>
                    <a:pt x="2493165" y="2371729"/>
                  </a:cubicBezTo>
                  <a:cubicBezTo>
                    <a:pt x="2495438" y="2365366"/>
                    <a:pt x="2496347" y="2357639"/>
                    <a:pt x="2496347" y="2350820"/>
                  </a:cubicBezTo>
                  <a:cubicBezTo>
                    <a:pt x="2496347" y="2283551"/>
                    <a:pt x="2495891" y="2215826"/>
                    <a:pt x="2497255" y="2148555"/>
                  </a:cubicBezTo>
                  <a:cubicBezTo>
                    <a:pt x="2497255" y="2133102"/>
                    <a:pt x="2493619" y="2128102"/>
                    <a:pt x="2477256" y="2128102"/>
                  </a:cubicBezTo>
                  <a:close/>
                  <a:moveTo>
                    <a:pt x="1610016" y="2128102"/>
                  </a:moveTo>
                  <a:cubicBezTo>
                    <a:pt x="1595016" y="2128102"/>
                    <a:pt x="1590925" y="2133102"/>
                    <a:pt x="1591380" y="2147192"/>
                  </a:cubicBezTo>
                  <a:cubicBezTo>
                    <a:pt x="1592289" y="2190827"/>
                    <a:pt x="1591835" y="2234462"/>
                    <a:pt x="1591835" y="2278096"/>
                  </a:cubicBezTo>
                  <a:lnTo>
                    <a:pt x="1591835" y="2473544"/>
                  </a:lnTo>
                  <a:cubicBezTo>
                    <a:pt x="1591835" y="2482634"/>
                    <a:pt x="1590925" y="2491270"/>
                    <a:pt x="1604107" y="2492179"/>
                  </a:cubicBezTo>
                  <a:cubicBezTo>
                    <a:pt x="1635925" y="2493997"/>
                    <a:pt x="1667741" y="2496724"/>
                    <a:pt x="1699558" y="2498997"/>
                  </a:cubicBezTo>
                  <a:lnTo>
                    <a:pt x="1836371" y="2509906"/>
                  </a:lnTo>
                  <a:lnTo>
                    <a:pt x="1986366" y="2522633"/>
                  </a:lnTo>
                  <a:cubicBezTo>
                    <a:pt x="2000910" y="2523997"/>
                    <a:pt x="2005456" y="2519451"/>
                    <a:pt x="2005456" y="2504451"/>
                  </a:cubicBezTo>
                  <a:cubicBezTo>
                    <a:pt x="2005001" y="2384910"/>
                    <a:pt x="2005001" y="2265824"/>
                    <a:pt x="2005456" y="2146283"/>
                  </a:cubicBezTo>
                  <a:cubicBezTo>
                    <a:pt x="2005456" y="2131283"/>
                    <a:pt x="2000455" y="2128102"/>
                    <a:pt x="1986366" y="2128102"/>
                  </a:cubicBezTo>
                  <a:cubicBezTo>
                    <a:pt x="1924095" y="2129011"/>
                    <a:pt x="1861370" y="2128556"/>
                    <a:pt x="1799100" y="2128556"/>
                  </a:cubicBezTo>
                  <a:lnTo>
                    <a:pt x="1610016" y="2128102"/>
                  </a:lnTo>
                  <a:close/>
                  <a:moveTo>
                    <a:pt x="623235" y="2128102"/>
                  </a:moveTo>
                  <a:cubicBezTo>
                    <a:pt x="610962" y="2128102"/>
                    <a:pt x="606418" y="2132647"/>
                    <a:pt x="606871" y="2144465"/>
                  </a:cubicBezTo>
                  <a:cubicBezTo>
                    <a:pt x="607326" y="2153101"/>
                    <a:pt x="606871" y="2162192"/>
                    <a:pt x="606871" y="2170828"/>
                  </a:cubicBezTo>
                  <a:cubicBezTo>
                    <a:pt x="606871" y="2244461"/>
                    <a:pt x="607326" y="2317640"/>
                    <a:pt x="606871" y="2391274"/>
                  </a:cubicBezTo>
                  <a:cubicBezTo>
                    <a:pt x="606871" y="2405819"/>
                    <a:pt x="608690" y="2414455"/>
                    <a:pt x="626417" y="2413545"/>
                  </a:cubicBezTo>
                  <a:cubicBezTo>
                    <a:pt x="640506" y="2412636"/>
                    <a:pt x="655052" y="2415364"/>
                    <a:pt x="669142" y="2416727"/>
                  </a:cubicBezTo>
                  <a:lnTo>
                    <a:pt x="855044" y="2432635"/>
                  </a:lnTo>
                  <a:lnTo>
                    <a:pt x="1001857" y="2443545"/>
                  </a:lnTo>
                  <a:cubicBezTo>
                    <a:pt x="1015947" y="2444909"/>
                    <a:pt x="1020492" y="2442635"/>
                    <a:pt x="1020492" y="2428091"/>
                  </a:cubicBezTo>
                  <a:cubicBezTo>
                    <a:pt x="1020039" y="2333549"/>
                    <a:pt x="1020039" y="2239006"/>
                    <a:pt x="1020039" y="2144465"/>
                  </a:cubicBezTo>
                  <a:cubicBezTo>
                    <a:pt x="1020039" y="2131283"/>
                    <a:pt x="1015493" y="2128102"/>
                    <a:pt x="1002766" y="2128102"/>
                  </a:cubicBezTo>
                  <a:cubicBezTo>
                    <a:pt x="939587" y="2129011"/>
                    <a:pt x="876861" y="2128556"/>
                    <a:pt x="813682" y="2128556"/>
                  </a:cubicBezTo>
                  <a:lnTo>
                    <a:pt x="623235" y="2128102"/>
                  </a:lnTo>
                  <a:close/>
                  <a:moveTo>
                    <a:pt x="511421" y="2128102"/>
                  </a:moveTo>
                  <a:cubicBezTo>
                    <a:pt x="465059" y="2129011"/>
                    <a:pt x="418697" y="2128556"/>
                    <a:pt x="372335" y="2128556"/>
                  </a:cubicBezTo>
                  <a:lnTo>
                    <a:pt x="292338" y="2128556"/>
                  </a:lnTo>
                  <a:cubicBezTo>
                    <a:pt x="292338" y="2134466"/>
                    <a:pt x="291884" y="2138556"/>
                    <a:pt x="292338" y="2142192"/>
                  </a:cubicBezTo>
                  <a:cubicBezTo>
                    <a:pt x="300974" y="2214462"/>
                    <a:pt x="309610" y="2287187"/>
                    <a:pt x="318246" y="2359911"/>
                  </a:cubicBezTo>
                  <a:cubicBezTo>
                    <a:pt x="321882" y="2389456"/>
                    <a:pt x="323246" y="2391274"/>
                    <a:pt x="352790" y="2392637"/>
                  </a:cubicBezTo>
                  <a:lnTo>
                    <a:pt x="355972" y="2392637"/>
                  </a:lnTo>
                  <a:lnTo>
                    <a:pt x="510512" y="2405364"/>
                  </a:lnTo>
                  <a:cubicBezTo>
                    <a:pt x="523693" y="2406728"/>
                    <a:pt x="528692" y="2403546"/>
                    <a:pt x="528692" y="2389910"/>
                  </a:cubicBezTo>
                  <a:cubicBezTo>
                    <a:pt x="528692" y="2308095"/>
                    <a:pt x="528692" y="2226734"/>
                    <a:pt x="529147" y="2144919"/>
                  </a:cubicBezTo>
                  <a:cubicBezTo>
                    <a:pt x="529147" y="2131738"/>
                    <a:pt x="524147" y="2128102"/>
                    <a:pt x="511421" y="2128102"/>
                  </a:cubicBezTo>
                  <a:close/>
                  <a:moveTo>
                    <a:pt x="2087725" y="1664483"/>
                  </a:moveTo>
                  <a:lnTo>
                    <a:pt x="2087725" y="2048105"/>
                  </a:lnTo>
                  <a:lnTo>
                    <a:pt x="2105452" y="2048105"/>
                  </a:lnTo>
                  <a:lnTo>
                    <a:pt x="2476802" y="2048560"/>
                  </a:lnTo>
                  <a:cubicBezTo>
                    <a:pt x="2492710" y="2048560"/>
                    <a:pt x="2496801" y="2044015"/>
                    <a:pt x="2496801" y="2028105"/>
                  </a:cubicBezTo>
                  <a:cubicBezTo>
                    <a:pt x="2495891" y="1912655"/>
                    <a:pt x="2496347" y="1797205"/>
                    <a:pt x="2496801" y="1681755"/>
                  </a:cubicBezTo>
                  <a:lnTo>
                    <a:pt x="2496801" y="1664483"/>
                  </a:lnTo>
                  <a:lnTo>
                    <a:pt x="2087725" y="1664483"/>
                  </a:lnTo>
                  <a:close/>
                  <a:moveTo>
                    <a:pt x="2587707" y="1662665"/>
                  </a:moveTo>
                  <a:cubicBezTo>
                    <a:pt x="2584070" y="1662665"/>
                    <a:pt x="2577253" y="1670392"/>
                    <a:pt x="2577253" y="1674937"/>
                  </a:cubicBezTo>
                  <a:cubicBezTo>
                    <a:pt x="2576343" y="1794933"/>
                    <a:pt x="2576798" y="1914474"/>
                    <a:pt x="2576798" y="2034469"/>
                  </a:cubicBezTo>
                  <a:cubicBezTo>
                    <a:pt x="2576798" y="2038560"/>
                    <a:pt x="2577707" y="2044469"/>
                    <a:pt x="2580434" y="2046287"/>
                  </a:cubicBezTo>
                  <a:cubicBezTo>
                    <a:pt x="2592252" y="2054923"/>
                    <a:pt x="2620887" y="2045378"/>
                    <a:pt x="2625887" y="2032196"/>
                  </a:cubicBezTo>
                  <a:lnTo>
                    <a:pt x="2754973" y="1701300"/>
                  </a:lnTo>
                  <a:cubicBezTo>
                    <a:pt x="2759519" y="1689936"/>
                    <a:pt x="2764064" y="1678119"/>
                    <a:pt x="2769064" y="1665392"/>
                  </a:cubicBezTo>
                  <a:cubicBezTo>
                    <a:pt x="2765882" y="1664028"/>
                    <a:pt x="2763609" y="1662665"/>
                    <a:pt x="2761791" y="1662665"/>
                  </a:cubicBezTo>
                  <a:lnTo>
                    <a:pt x="2587707" y="1662665"/>
                  </a:lnTo>
                  <a:close/>
                  <a:moveTo>
                    <a:pt x="1117307" y="1662665"/>
                  </a:moveTo>
                  <a:cubicBezTo>
                    <a:pt x="1105035" y="1662665"/>
                    <a:pt x="1100490" y="1666756"/>
                    <a:pt x="1100490" y="1679937"/>
                  </a:cubicBezTo>
                  <a:cubicBezTo>
                    <a:pt x="1100944" y="1796750"/>
                    <a:pt x="1100944" y="1914019"/>
                    <a:pt x="1100490" y="2031288"/>
                  </a:cubicBezTo>
                  <a:cubicBezTo>
                    <a:pt x="1100490" y="2045378"/>
                    <a:pt x="1105035" y="2048560"/>
                    <a:pt x="1118671" y="2048560"/>
                  </a:cubicBezTo>
                  <a:lnTo>
                    <a:pt x="1493202" y="2048560"/>
                  </a:lnTo>
                  <a:cubicBezTo>
                    <a:pt x="1507747" y="2048560"/>
                    <a:pt x="1511838" y="2044469"/>
                    <a:pt x="1511838" y="2030378"/>
                  </a:cubicBezTo>
                  <a:cubicBezTo>
                    <a:pt x="1510929" y="1914474"/>
                    <a:pt x="1511383" y="1798114"/>
                    <a:pt x="1511383" y="1682210"/>
                  </a:cubicBezTo>
                  <a:lnTo>
                    <a:pt x="1511383" y="1664937"/>
                  </a:lnTo>
                  <a:cubicBezTo>
                    <a:pt x="1505020" y="1664028"/>
                    <a:pt x="1500474" y="1662665"/>
                    <a:pt x="1495475" y="1662665"/>
                  </a:cubicBezTo>
                  <a:lnTo>
                    <a:pt x="1117307" y="1662665"/>
                  </a:lnTo>
                  <a:close/>
                  <a:moveTo>
                    <a:pt x="1609561" y="1662210"/>
                  </a:moveTo>
                  <a:cubicBezTo>
                    <a:pt x="1596380" y="1662210"/>
                    <a:pt x="1591380" y="1666301"/>
                    <a:pt x="1591380" y="1680392"/>
                  </a:cubicBezTo>
                  <a:cubicBezTo>
                    <a:pt x="1591835" y="1796750"/>
                    <a:pt x="1591835" y="1913564"/>
                    <a:pt x="1591380" y="2030378"/>
                  </a:cubicBezTo>
                  <a:cubicBezTo>
                    <a:pt x="1591380" y="2045832"/>
                    <a:pt x="1597289" y="2048560"/>
                    <a:pt x="1610925" y="2048560"/>
                  </a:cubicBezTo>
                  <a:cubicBezTo>
                    <a:pt x="1673196" y="2047651"/>
                    <a:pt x="1735920" y="2048105"/>
                    <a:pt x="1798190" y="2048105"/>
                  </a:cubicBezTo>
                  <a:lnTo>
                    <a:pt x="1987275" y="2048560"/>
                  </a:lnTo>
                  <a:cubicBezTo>
                    <a:pt x="2000910" y="2048560"/>
                    <a:pt x="2005456" y="2044923"/>
                    <a:pt x="2005456" y="2030833"/>
                  </a:cubicBezTo>
                  <a:cubicBezTo>
                    <a:pt x="2005001" y="1914019"/>
                    <a:pt x="2005001" y="1797660"/>
                    <a:pt x="2005456" y="1680846"/>
                  </a:cubicBezTo>
                  <a:cubicBezTo>
                    <a:pt x="2005456" y="1667665"/>
                    <a:pt x="2001365" y="1662210"/>
                    <a:pt x="1987729" y="1662210"/>
                  </a:cubicBezTo>
                  <a:lnTo>
                    <a:pt x="1609561" y="1662210"/>
                  </a:lnTo>
                  <a:close/>
                  <a:moveTo>
                    <a:pt x="256430" y="1662210"/>
                  </a:moveTo>
                  <a:cubicBezTo>
                    <a:pt x="249612" y="1662210"/>
                    <a:pt x="243248" y="1663120"/>
                    <a:pt x="235067" y="1664028"/>
                  </a:cubicBezTo>
                  <a:cubicBezTo>
                    <a:pt x="237795" y="1687664"/>
                    <a:pt x="239612" y="1709935"/>
                    <a:pt x="242340" y="1732208"/>
                  </a:cubicBezTo>
                  <a:cubicBezTo>
                    <a:pt x="254158" y="1831295"/>
                    <a:pt x="266430" y="1930837"/>
                    <a:pt x="278248" y="2030378"/>
                  </a:cubicBezTo>
                  <a:cubicBezTo>
                    <a:pt x="279611" y="2042651"/>
                    <a:pt x="283702" y="2048560"/>
                    <a:pt x="297792" y="2048560"/>
                  </a:cubicBezTo>
                  <a:cubicBezTo>
                    <a:pt x="367335" y="2047651"/>
                    <a:pt x="436878" y="2048105"/>
                    <a:pt x="506421" y="2048105"/>
                  </a:cubicBezTo>
                  <a:cubicBezTo>
                    <a:pt x="528692" y="2048105"/>
                    <a:pt x="528692" y="2048105"/>
                    <a:pt x="528692" y="2026288"/>
                  </a:cubicBezTo>
                  <a:lnTo>
                    <a:pt x="528692" y="1684936"/>
                  </a:lnTo>
                  <a:cubicBezTo>
                    <a:pt x="528692" y="1663120"/>
                    <a:pt x="528238" y="1662210"/>
                    <a:pt x="506876" y="1662210"/>
                  </a:cubicBezTo>
                  <a:lnTo>
                    <a:pt x="256430" y="1662210"/>
                  </a:lnTo>
                  <a:close/>
                  <a:moveTo>
                    <a:pt x="625962" y="1661756"/>
                  </a:moveTo>
                  <a:cubicBezTo>
                    <a:pt x="611871" y="1661756"/>
                    <a:pt x="606871" y="1666301"/>
                    <a:pt x="606871" y="1680846"/>
                  </a:cubicBezTo>
                  <a:cubicBezTo>
                    <a:pt x="607326" y="1796750"/>
                    <a:pt x="607326" y="1913110"/>
                    <a:pt x="606871" y="2029015"/>
                  </a:cubicBezTo>
                  <a:cubicBezTo>
                    <a:pt x="606871" y="2044469"/>
                    <a:pt x="612780" y="2048105"/>
                    <a:pt x="627326" y="2048105"/>
                  </a:cubicBezTo>
                  <a:cubicBezTo>
                    <a:pt x="689595" y="2047196"/>
                    <a:pt x="752321" y="2047651"/>
                    <a:pt x="814591" y="2047651"/>
                  </a:cubicBezTo>
                  <a:lnTo>
                    <a:pt x="1003675" y="2048105"/>
                  </a:lnTo>
                  <a:cubicBezTo>
                    <a:pt x="1016401" y="2048560"/>
                    <a:pt x="1020492" y="2044469"/>
                    <a:pt x="1020492" y="2031288"/>
                  </a:cubicBezTo>
                  <a:cubicBezTo>
                    <a:pt x="1020039" y="1914474"/>
                    <a:pt x="1020039" y="1797205"/>
                    <a:pt x="1020492" y="1679937"/>
                  </a:cubicBezTo>
                  <a:cubicBezTo>
                    <a:pt x="1020492" y="1665392"/>
                    <a:pt x="1015493" y="1661756"/>
                    <a:pt x="1002312" y="1661756"/>
                  </a:cubicBezTo>
                  <a:lnTo>
                    <a:pt x="625962" y="1661756"/>
                  </a:lnTo>
                  <a:close/>
                  <a:moveTo>
                    <a:pt x="508239" y="1205864"/>
                  </a:moveTo>
                  <a:lnTo>
                    <a:pt x="201886" y="1213137"/>
                  </a:lnTo>
                  <a:cubicBezTo>
                    <a:pt x="180524" y="1213590"/>
                    <a:pt x="180070" y="1213590"/>
                    <a:pt x="182342" y="1234499"/>
                  </a:cubicBezTo>
                  <a:cubicBezTo>
                    <a:pt x="187342" y="1282225"/>
                    <a:pt x="193250" y="1329495"/>
                    <a:pt x="199160" y="1377221"/>
                  </a:cubicBezTo>
                  <a:cubicBezTo>
                    <a:pt x="206432" y="1438582"/>
                    <a:pt x="214613" y="1500398"/>
                    <a:pt x="221432" y="1562214"/>
                  </a:cubicBezTo>
                  <a:cubicBezTo>
                    <a:pt x="223249" y="1577213"/>
                    <a:pt x="227340" y="1584032"/>
                    <a:pt x="244612" y="1584032"/>
                  </a:cubicBezTo>
                  <a:cubicBezTo>
                    <a:pt x="332337" y="1583122"/>
                    <a:pt x="420515" y="1583122"/>
                    <a:pt x="508239" y="1584032"/>
                  </a:cubicBezTo>
                  <a:cubicBezTo>
                    <a:pt x="524602" y="1584032"/>
                    <a:pt x="529147" y="1578577"/>
                    <a:pt x="529147" y="1563123"/>
                  </a:cubicBezTo>
                  <a:cubicBezTo>
                    <a:pt x="528238" y="1507670"/>
                    <a:pt x="528692" y="1451764"/>
                    <a:pt x="528692" y="1395856"/>
                  </a:cubicBezTo>
                  <a:cubicBezTo>
                    <a:pt x="528692" y="1339495"/>
                    <a:pt x="528238" y="1283134"/>
                    <a:pt x="528692" y="1226317"/>
                  </a:cubicBezTo>
                  <a:cubicBezTo>
                    <a:pt x="529147" y="1210864"/>
                    <a:pt x="524602" y="1205409"/>
                    <a:pt x="508239" y="1205864"/>
                  </a:cubicBezTo>
                  <a:close/>
                  <a:moveTo>
                    <a:pt x="1006857" y="1193137"/>
                  </a:moveTo>
                  <a:cubicBezTo>
                    <a:pt x="980949" y="1194501"/>
                    <a:pt x="955040" y="1195865"/>
                    <a:pt x="929132" y="1196319"/>
                  </a:cubicBezTo>
                  <a:lnTo>
                    <a:pt x="625962" y="1202682"/>
                  </a:lnTo>
                  <a:cubicBezTo>
                    <a:pt x="610962" y="1202682"/>
                    <a:pt x="606871" y="1207682"/>
                    <a:pt x="606871" y="1221773"/>
                  </a:cubicBezTo>
                  <a:cubicBezTo>
                    <a:pt x="607326" y="1336314"/>
                    <a:pt x="607326" y="1450855"/>
                    <a:pt x="606871" y="1564942"/>
                  </a:cubicBezTo>
                  <a:cubicBezTo>
                    <a:pt x="606871" y="1579486"/>
                    <a:pt x="611417" y="1584032"/>
                    <a:pt x="625962" y="1584032"/>
                  </a:cubicBezTo>
                  <a:cubicBezTo>
                    <a:pt x="688232" y="1583122"/>
                    <a:pt x="750958" y="1583577"/>
                    <a:pt x="813228" y="1583577"/>
                  </a:cubicBezTo>
                  <a:lnTo>
                    <a:pt x="1002312" y="1583577"/>
                  </a:lnTo>
                  <a:cubicBezTo>
                    <a:pt x="1012311" y="1583577"/>
                    <a:pt x="1020492" y="1583122"/>
                    <a:pt x="1020492" y="1569032"/>
                  </a:cubicBezTo>
                  <a:cubicBezTo>
                    <a:pt x="1020039" y="1448128"/>
                    <a:pt x="1020492" y="1327223"/>
                    <a:pt x="1020492" y="1206318"/>
                  </a:cubicBezTo>
                  <a:cubicBezTo>
                    <a:pt x="1020492" y="1196319"/>
                    <a:pt x="1016401" y="1192682"/>
                    <a:pt x="1006857" y="1193137"/>
                  </a:cubicBezTo>
                  <a:close/>
                  <a:moveTo>
                    <a:pt x="1500908" y="1180276"/>
                  </a:moveTo>
                  <a:cubicBezTo>
                    <a:pt x="1497265" y="1180013"/>
                    <a:pt x="1492407" y="1180183"/>
                    <a:pt x="1485930" y="1180411"/>
                  </a:cubicBezTo>
                  <a:lnTo>
                    <a:pt x="1321844" y="1186319"/>
                  </a:lnTo>
                  <a:lnTo>
                    <a:pt x="1119579" y="1189955"/>
                  </a:lnTo>
                  <a:cubicBezTo>
                    <a:pt x="1105490" y="1189955"/>
                    <a:pt x="1100490" y="1193591"/>
                    <a:pt x="1100490" y="1208591"/>
                  </a:cubicBezTo>
                  <a:cubicBezTo>
                    <a:pt x="1100944" y="1327223"/>
                    <a:pt x="1100944" y="1446309"/>
                    <a:pt x="1100944" y="1564942"/>
                  </a:cubicBezTo>
                  <a:cubicBezTo>
                    <a:pt x="1100944" y="1579486"/>
                    <a:pt x="1105035" y="1584032"/>
                    <a:pt x="1119579" y="1584032"/>
                  </a:cubicBezTo>
                  <a:cubicBezTo>
                    <a:pt x="1181850" y="1583122"/>
                    <a:pt x="1244575" y="1583577"/>
                    <a:pt x="1306845" y="1583577"/>
                  </a:cubicBezTo>
                  <a:lnTo>
                    <a:pt x="1492747" y="1584032"/>
                  </a:lnTo>
                  <a:cubicBezTo>
                    <a:pt x="1507747" y="1584486"/>
                    <a:pt x="1512293" y="1579941"/>
                    <a:pt x="1512293" y="1564487"/>
                  </a:cubicBezTo>
                  <a:cubicBezTo>
                    <a:pt x="1511383" y="1444492"/>
                    <a:pt x="1511838" y="1324496"/>
                    <a:pt x="1511838" y="1204501"/>
                  </a:cubicBezTo>
                  <a:cubicBezTo>
                    <a:pt x="1511838" y="1185751"/>
                    <a:pt x="1511838" y="1181064"/>
                    <a:pt x="1500908" y="1180276"/>
                  </a:cubicBezTo>
                  <a:close/>
                  <a:moveTo>
                    <a:pt x="1992729" y="1169047"/>
                  </a:moveTo>
                  <a:lnTo>
                    <a:pt x="1744101" y="1174502"/>
                  </a:lnTo>
                  <a:lnTo>
                    <a:pt x="1611834" y="1177683"/>
                  </a:lnTo>
                  <a:cubicBezTo>
                    <a:pt x="1598199" y="1177683"/>
                    <a:pt x="1591835" y="1181774"/>
                    <a:pt x="1591835" y="1197682"/>
                  </a:cubicBezTo>
                  <a:cubicBezTo>
                    <a:pt x="1592289" y="1319951"/>
                    <a:pt x="1592289" y="1441764"/>
                    <a:pt x="1591835" y="1564033"/>
                  </a:cubicBezTo>
                  <a:cubicBezTo>
                    <a:pt x="1591835" y="1579032"/>
                    <a:pt x="1595925" y="1584032"/>
                    <a:pt x="1611379" y="1584032"/>
                  </a:cubicBezTo>
                  <a:lnTo>
                    <a:pt x="1985911" y="1584032"/>
                  </a:lnTo>
                  <a:cubicBezTo>
                    <a:pt x="2000910" y="1584032"/>
                    <a:pt x="2005910" y="1579486"/>
                    <a:pt x="2005910" y="1564487"/>
                  </a:cubicBezTo>
                  <a:cubicBezTo>
                    <a:pt x="2005001" y="1502217"/>
                    <a:pt x="2005456" y="1439492"/>
                    <a:pt x="2005456" y="1377221"/>
                  </a:cubicBezTo>
                  <a:lnTo>
                    <a:pt x="2005456" y="1184955"/>
                  </a:lnTo>
                  <a:cubicBezTo>
                    <a:pt x="2005456" y="1175865"/>
                    <a:pt x="2005456" y="1168592"/>
                    <a:pt x="1992729" y="1169047"/>
                  </a:cubicBezTo>
                  <a:close/>
                  <a:moveTo>
                    <a:pt x="2476802" y="1156775"/>
                  </a:moveTo>
                  <a:lnTo>
                    <a:pt x="2211811" y="1163593"/>
                  </a:lnTo>
                  <a:lnTo>
                    <a:pt x="2086817" y="1167229"/>
                  </a:lnTo>
                  <a:cubicBezTo>
                    <a:pt x="2086362" y="1172683"/>
                    <a:pt x="2085908" y="1175411"/>
                    <a:pt x="2085908" y="1178138"/>
                  </a:cubicBezTo>
                  <a:lnTo>
                    <a:pt x="2085908" y="1569032"/>
                  </a:lnTo>
                  <a:cubicBezTo>
                    <a:pt x="2085908" y="1584941"/>
                    <a:pt x="2094544" y="1584032"/>
                    <a:pt x="2104997" y="1584032"/>
                  </a:cubicBezTo>
                  <a:lnTo>
                    <a:pt x="2477711" y="1584486"/>
                  </a:lnTo>
                  <a:cubicBezTo>
                    <a:pt x="2493165" y="1584486"/>
                    <a:pt x="2497255" y="1579486"/>
                    <a:pt x="2497255" y="1564487"/>
                  </a:cubicBezTo>
                  <a:cubicBezTo>
                    <a:pt x="2496801" y="1435401"/>
                    <a:pt x="2496801" y="1305860"/>
                    <a:pt x="2497255" y="1176774"/>
                  </a:cubicBezTo>
                  <a:cubicBezTo>
                    <a:pt x="2497255" y="1160865"/>
                    <a:pt x="2492710" y="1156320"/>
                    <a:pt x="2476802" y="1156775"/>
                  </a:cubicBezTo>
                  <a:close/>
                  <a:moveTo>
                    <a:pt x="2972692" y="1143593"/>
                  </a:moveTo>
                  <a:cubicBezTo>
                    <a:pt x="2951329" y="1144957"/>
                    <a:pt x="2934512" y="1146321"/>
                    <a:pt x="2917695" y="1146776"/>
                  </a:cubicBezTo>
                  <a:lnTo>
                    <a:pt x="2596343" y="1153593"/>
                  </a:lnTo>
                  <a:cubicBezTo>
                    <a:pt x="2580889" y="1154048"/>
                    <a:pt x="2576798" y="1158593"/>
                    <a:pt x="2576798" y="1173592"/>
                  </a:cubicBezTo>
                  <a:cubicBezTo>
                    <a:pt x="2577253" y="1304042"/>
                    <a:pt x="2577253" y="1434492"/>
                    <a:pt x="2576798" y="1564942"/>
                  </a:cubicBezTo>
                  <a:cubicBezTo>
                    <a:pt x="2576798" y="1580850"/>
                    <a:pt x="2582253" y="1584486"/>
                    <a:pt x="2596797" y="1584486"/>
                  </a:cubicBezTo>
                  <a:cubicBezTo>
                    <a:pt x="2657249" y="1583577"/>
                    <a:pt x="2718157" y="1583122"/>
                    <a:pt x="2779063" y="1584486"/>
                  </a:cubicBezTo>
                  <a:cubicBezTo>
                    <a:pt x="2796790" y="1584486"/>
                    <a:pt x="2804062" y="1578577"/>
                    <a:pt x="2809972" y="1562669"/>
                  </a:cubicBezTo>
                  <a:cubicBezTo>
                    <a:pt x="2857242" y="1439492"/>
                    <a:pt x="2905423" y="1316769"/>
                    <a:pt x="2953148" y="1194046"/>
                  </a:cubicBezTo>
                  <a:cubicBezTo>
                    <a:pt x="2959057" y="1178592"/>
                    <a:pt x="2964965" y="1163593"/>
                    <a:pt x="2972692" y="1143593"/>
                  </a:cubicBezTo>
                  <a:close/>
                  <a:moveTo>
                    <a:pt x="4116741" y="0"/>
                  </a:moveTo>
                  <a:lnTo>
                    <a:pt x="4129922" y="0"/>
                  </a:lnTo>
                  <a:cubicBezTo>
                    <a:pt x="4133104" y="1364"/>
                    <a:pt x="4135831" y="3636"/>
                    <a:pt x="4139013" y="4091"/>
                  </a:cubicBezTo>
                  <a:cubicBezTo>
                    <a:pt x="4194465" y="14545"/>
                    <a:pt x="4227191" y="47725"/>
                    <a:pt x="4239009" y="102723"/>
                  </a:cubicBezTo>
                  <a:cubicBezTo>
                    <a:pt x="4239463" y="105450"/>
                    <a:pt x="4241736" y="107723"/>
                    <a:pt x="4242645" y="109996"/>
                  </a:cubicBezTo>
                  <a:lnTo>
                    <a:pt x="4242645" y="126359"/>
                  </a:lnTo>
                  <a:cubicBezTo>
                    <a:pt x="4240827" y="132268"/>
                    <a:pt x="4239009" y="137723"/>
                    <a:pt x="4237645" y="143631"/>
                  </a:cubicBezTo>
                  <a:cubicBezTo>
                    <a:pt x="4227191" y="192720"/>
                    <a:pt x="4186284" y="229991"/>
                    <a:pt x="4136286" y="238173"/>
                  </a:cubicBezTo>
                  <a:lnTo>
                    <a:pt x="3752209" y="303626"/>
                  </a:lnTo>
                  <a:lnTo>
                    <a:pt x="3573125" y="333624"/>
                  </a:lnTo>
                  <a:cubicBezTo>
                    <a:pt x="3559943" y="335442"/>
                    <a:pt x="3554489" y="341351"/>
                    <a:pt x="3549944" y="352714"/>
                  </a:cubicBezTo>
                  <a:cubicBezTo>
                    <a:pt x="3490855" y="504981"/>
                    <a:pt x="3431766" y="656793"/>
                    <a:pt x="3372677" y="810879"/>
                  </a:cubicBezTo>
                  <a:lnTo>
                    <a:pt x="2821335" y="2222189"/>
                  </a:lnTo>
                  <a:cubicBezTo>
                    <a:pt x="2762700" y="2373093"/>
                    <a:pt x="2703611" y="2523997"/>
                    <a:pt x="2644069" y="2674900"/>
                  </a:cubicBezTo>
                  <a:cubicBezTo>
                    <a:pt x="2638614" y="2688990"/>
                    <a:pt x="2639069" y="2697172"/>
                    <a:pt x="2651795" y="2706716"/>
                  </a:cubicBezTo>
                  <a:lnTo>
                    <a:pt x="2918149" y="2914891"/>
                  </a:lnTo>
                  <a:cubicBezTo>
                    <a:pt x="2995873" y="2975342"/>
                    <a:pt x="3059962" y="3046249"/>
                    <a:pt x="3093143" y="3140791"/>
                  </a:cubicBezTo>
                  <a:cubicBezTo>
                    <a:pt x="3116778" y="3207607"/>
                    <a:pt x="3124051" y="3276241"/>
                    <a:pt x="3105869" y="3343965"/>
                  </a:cubicBezTo>
                  <a:cubicBezTo>
                    <a:pt x="3096324" y="3378055"/>
                    <a:pt x="3075870" y="3410326"/>
                    <a:pt x="3055871" y="3440325"/>
                  </a:cubicBezTo>
                  <a:cubicBezTo>
                    <a:pt x="3014054" y="3503505"/>
                    <a:pt x="2956329" y="3548958"/>
                    <a:pt x="2885423" y="3576684"/>
                  </a:cubicBezTo>
                  <a:cubicBezTo>
                    <a:pt x="2826199" y="3604670"/>
                    <a:pt x="2731435" y="3603165"/>
                    <a:pt x="2700527" y="3608240"/>
                  </a:cubicBezTo>
                  <a:lnTo>
                    <a:pt x="2699975" y="3607137"/>
                  </a:lnTo>
                  <a:lnTo>
                    <a:pt x="2316149" y="3608240"/>
                  </a:lnTo>
                  <a:lnTo>
                    <a:pt x="171673" y="3608240"/>
                  </a:lnTo>
                  <a:lnTo>
                    <a:pt x="148224" y="3602876"/>
                  </a:lnTo>
                  <a:cubicBezTo>
                    <a:pt x="111237" y="3586172"/>
                    <a:pt x="85755" y="3548503"/>
                    <a:pt x="80982" y="3502141"/>
                  </a:cubicBezTo>
                  <a:cubicBezTo>
                    <a:pt x="75528" y="3451234"/>
                    <a:pt x="114618" y="3396690"/>
                    <a:pt x="166888" y="3383055"/>
                  </a:cubicBezTo>
                  <a:cubicBezTo>
                    <a:pt x="179160" y="3379419"/>
                    <a:pt x="192797" y="3378964"/>
                    <a:pt x="205977" y="3378964"/>
                  </a:cubicBezTo>
                  <a:lnTo>
                    <a:pt x="550965" y="3377600"/>
                  </a:lnTo>
                  <a:lnTo>
                    <a:pt x="1582290" y="3374873"/>
                  </a:lnTo>
                  <a:lnTo>
                    <a:pt x="2698157" y="3371236"/>
                  </a:lnTo>
                  <a:cubicBezTo>
                    <a:pt x="2731792" y="3371236"/>
                    <a:pt x="2765882" y="3371236"/>
                    <a:pt x="2798608" y="3364873"/>
                  </a:cubicBezTo>
                  <a:cubicBezTo>
                    <a:pt x="2858151" y="3353510"/>
                    <a:pt x="2888151" y="3303512"/>
                    <a:pt x="2875878" y="3243514"/>
                  </a:cubicBezTo>
                  <a:cubicBezTo>
                    <a:pt x="2864969" y="3189880"/>
                    <a:pt x="2835425" y="3148972"/>
                    <a:pt x="2793154" y="3115792"/>
                  </a:cubicBezTo>
                  <a:lnTo>
                    <a:pt x="2384079" y="2794440"/>
                  </a:lnTo>
                  <a:cubicBezTo>
                    <a:pt x="2364987" y="2779441"/>
                    <a:pt x="2344534" y="2782168"/>
                    <a:pt x="2324535" y="2780350"/>
                  </a:cubicBezTo>
                  <a:cubicBezTo>
                    <a:pt x="2258173" y="2773532"/>
                    <a:pt x="2191358" y="2768987"/>
                    <a:pt x="2124997" y="2763987"/>
                  </a:cubicBezTo>
                  <a:lnTo>
                    <a:pt x="1978184" y="2753078"/>
                  </a:lnTo>
                  <a:lnTo>
                    <a:pt x="1793645" y="2737625"/>
                  </a:lnTo>
                  <a:lnTo>
                    <a:pt x="1650014" y="2726262"/>
                  </a:lnTo>
                  <a:lnTo>
                    <a:pt x="1500020" y="2713989"/>
                  </a:lnTo>
                  <a:lnTo>
                    <a:pt x="1360025" y="2703080"/>
                  </a:lnTo>
                  <a:lnTo>
                    <a:pt x="1165487" y="2687172"/>
                  </a:lnTo>
                  <a:cubicBezTo>
                    <a:pt x="1119125" y="2683081"/>
                    <a:pt x="1072309" y="2679900"/>
                    <a:pt x="1025492" y="2676263"/>
                  </a:cubicBezTo>
                  <a:lnTo>
                    <a:pt x="832773" y="2660355"/>
                  </a:lnTo>
                  <a:lnTo>
                    <a:pt x="690959" y="2649446"/>
                  </a:lnTo>
                  <a:lnTo>
                    <a:pt x="499603" y="2633992"/>
                  </a:lnTo>
                  <a:lnTo>
                    <a:pt x="354608" y="2623084"/>
                  </a:lnTo>
                  <a:cubicBezTo>
                    <a:pt x="323246" y="2620356"/>
                    <a:pt x="291884" y="2619447"/>
                    <a:pt x="260975" y="2613993"/>
                  </a:cubicBezTo>
                  <a:cubicBezTo>
                    <a:pt x="202341" y="2603538"/>
                    <a:pt x="166888" y="2559904"/>
                    <a:pt x="160979" y="2500815"/>
                  </a:cubicBezTo>
                  <a:cubicBezTo>
                    <a:pt x="155071" y="2439454"/>
                    <a:pt x="145980" y="2378547"/>
                    <a:pt x="138708" y="2317186"/>
                  </a:cubicBezTo>
                  <a:cubicBezTo>
                    <a:pt x="132798" y="2267188"/>
                    <a:pt x="127344" y="2217190"/>
                    <a:pt x="121435" y="2167646"/>
                  </a:cubicBezTo>
                  <a:cubicBezTo>
                    <a:pt x="114163" y="2107193"/>
                    <a:pt x="106435" y="2047196"/>
                    <a:pt x="99163" y="1987198"/>
                  </a:cubicBezTo>
                  <a:cubicBezTo>
                    <a:pt x="93255" y="1938109"/>
                    <a:pt x="87800" y="1888565"/>
                    <a:pt x="81891" y="1839476"/>
                  </a:cubicBezTo>
                  <a:cubicBezTo>
                    <a:pt x="74619" y="1779024"/>
                    <a:pt x="66892" y="1719026"/>
                    <a:pt x="59619" y="1659029"/>
                  </a:cubicBezTo>
                  <a:cubicBezTo>
                    <a:pt x="53710" y="1609940"/>
                    <a:pt x="47802" y="1560396"/>
                    <a:pt x="41893" y="1511307"/>
                  </a:cubicBezTo>
                  <a:cubicBezTo>
                    <a:pt x="34620" y="1450855"/>
                    <a:pt x="26894" y="1389948"/>
                    <a:pt x="19620" y="1329495"/>
                  </a:cubicBezTo>
                  <a:cubicBezTo>
                    <a:pt x="12348" y="1272225"/>
                    <a:pt x="1894" y="1214954"/>
                    <a:pt x="76" y="1157229"/>
                  </a:cubicBezTo>
                  <a:cubicBezTo>
                    <a:pt x="-2197" y="1090868"/>
                    <a:pt x="46893" y="1039507"/>
                    <a:pt x="110981" y="1036324"/>
                  </a:cubicBezTo>
                  <a:cubicBezTo>
                    <a:pt x="215977" y="1032234"/>
                    <a:pt x="320974" y="1030871"/>
                    <a:pt x="425969" y="1028598"/>
                  </a:cubicBezTo>
                  <a:lnTo>
                    <a:pt x="705958" y="1021780"/>
                  </a:lnTo>
                  <a:lnTo>
                    <a:pt x="959586" y="1015416"/>
                  </a:lnTo>
                  <a:lnTo>
                    <a:pt x="1239575" y="1008599"/>
                  </a:lnTo>
                  <a:lnTo>
                    <a:pt x="1491384" y="1002236"/>
                  </a:lnTo>
                  <a:lnTo>
                    <a:pt x="1771374" y="995417"/>
                  </a:lnTo>
                  <a:lnTo>
                    <a:pt x="2023183" y="989054"/>
                  </a:lnTo>
                  <a:lnTo>
                    <a:pt x="2304990" y="982236"/>
                  </a:lnTo>
                  <a:lnTo>
                    <a:pt x="2556799" y="975873"/>
                  </a:lnTo>
                  <a:lnTo>
                    <a:pt x="2834971" y="969055"/>
                  </a:lnTo>
                  <a:lnTo>
                    <a:pt x="3038599" y="963600"/>
                  </a:lnTo>
                  <a:cubicBezTo>
                    <a:pt x="3054053" y="963146"/>
                    <a:pt x="3060871" y="958600"/>
                    <a:pt x="3066325" y="944511"/>
                  </a:cubicBezTo>
                  <a:cubicBezTo>
                    <a:pt x="3117687" y="811788"/>
                    <a:pt x="3169504" y="679520"/>
                    <a:pt x="3221319" y="546798"/>
                  </a:cubicBezTo>
                  <a:cubicBezTo>
                    <a:pt x="3265409" y="434075"/>
                    <a:pt x="3310862" y="321351"/>
                    <a:pt x="3353133" y="207720"/>
                  </a:cubicBezTo>
                  <a:cubicBezTo>
                    <a:pt x="3374041" y="150903"/>
                    <a:pt x="3411313" y="120450"/>
                    <a:pt x="3470856" y="110905"/>
                  </a:cubicBezTo>
                  <a:cubicBezTo>
                    <a:pt x="3607215" y="89087"/>
                    <a:pt x="3743119" y="64543"/>
                    <a:pt x="3879477" y="41362"/>
                  </a:cubicBezTo>
                  <a:lnTo>
                    <a:pt x="4107651" y="3636"/>
                  </a:lnTo>
                  <a:cubicBezTo>
                    <a:pt x="4110832" y="3182"/>
                    <a:pt x="4113559" y="1364"/>
                    <a:pt x="4116741" y="0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46">
              <a:extLst>
                <a:ext uri="{FF2B5EF4-FFF2-40B4-BE49-F238E27FC236}">
                  <a16:creationId xmlns:a16="http://schemas.microsoft.com/office/drawing/2014/main" id="{FE79B2BF-2BD4-4EFC-8216-4E194025B474}"/>
                </a:ext>
              </a:extLst>
            </p:cNvPr>
            <p:cNvSpPr/>
            <p:nvPr/>
          </p:nvSpPr>
          <p:spPr>
            <a:xfrm>
              <a:off x="9988094" y="6090641"/>
              <a:ext cx="149995" cy="145449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D367B9B6-1D53-4BAF-8876-BA021C376D79}"/>
                </a:ext>
              </a:extLst>
            </p:cNvPr>
            <p:cNvSpPr/>
            <p:nvPr/>
          </p:nvSpPr>
          <p:spPr>
            <a:xfrm>
              <a:off x="7674697" y="6088368"/>
              <a:ext cx="149995" cy="149995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Circle: Hollow 48">
              <a:extLst>
                <a:ext uri="{FF2B5EF4-FFF2-40B4-BE49-F238E27FC236}">
                  <a16:creationId xmlns:a16="http://schemas.microsoft.com/office/drawing/2014/main" id="{3D48F9E9-8FAF-4F91-B4F8-1A4F4DC4FC1B}"/>
                </a:ext>
              </a:extLst>
            </p:cNvPr>
            <p:cNvSpPr/>
            <p:nvPr/>
          </p:nvSpPr>
          <p:spPr>
            <a:xfrm>
              <a:off x="7498850" y="5912521"/>
              <a:ext cx="501688" cy="5016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ircle: Hollow 49">
              <a:extLst>
                <a:ext uri="{FF2B5EF4-FFF2-40B4-BE49-F238E27FC236}">
                  <a16:creationId xmlns:a16="http://schemas.microsoft.com/office/drawing/2014/main" id="{27FED3CC-B133-4E59-8342-5B71ADC07E1B}"/>
                </a:ext>
              </a:extLst>
            </p:cNvPr>
            <p:cNvSpPr/>
            <p:nvPr/>
          </p:nvSpPr>
          <p:spPr>
            <a:xfrm>
              <a:off x="9812247" y="5912521"/>
              <a:ext cx="501688" cy="501688"/>
            </a:xfrm>
            <a:prstGeom prst="donu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67E8FE3-5111-4645-8DB4-21BCD3466B7E}"/>
              </a:ext>
            </a:extLst>
          </p:cNvPr>
          <p:cNvSpPr txBox="1"/>
          <p:nvPr/>
        </p:nvSpPr>
        <p:spPr>
          <a:xfrm>
            <a:off x="3486759" y="3017962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5FD4452-0942-411E-89BE-D76066561054}"/>
              </a:ext>
            </a:extLst>
          </p:cNvPr>
          <p:cNvSpPr txBox="1"/>
          <p:nvPr/>
        </p:nvSpPr>
        <p:spPr>
          <a:xfrm>
            <a:off x="7204018" y="1644315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035BB2E-555D-43CC-AF7F-99DF7CF3489B}"/>
              </a:ext>
            </a:extLst>
          </p:cNvPr>
          <p:cNvSpPr txBox="1"/>
          <p:nvPr/>
        </p:nvSpPr>
        <p:spPr>
          <a:xfrm>
            <a:off x="3691821" y="5140074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009417-FCD3-401E-99F3-E7C8CA25C390}"/>
              </a:ext>
            </a:extLst>
          </p:cNvPr>
          <p:cNvSpPr txBox="1"/>
          <p:nvPr/>
        </p:nvSpPr>
        <p:spPr>
          <a:xfrm>
            <a:off x="7635337" y="4284391"/>
            <a:ext cx="83286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6" name="그룹 105">
            <a:extLst>
              <a:ext uri="{FF2B5EF4-FFF2-40B4-BE49-F238E27FC236}">
                <a16:creationId xmlns:a16="http://schemas.microsoft.com/office/drawing/2014/main" id="{FD8C0672-CA14-4DFD-8FF7-57C5EA7871ED}"/>
              </a:ext>
            </a:extLst>
          </p:cNvPr>
          <p:cNvGrpSpPr/>
          <p:nvPr/>
        </p:nvGrpSpPr>
        <p:grpSpPr>
          <a:xfrm>
            <a:off x="514873" y="1468486"/>
            <a:ext cx="10900725" cy="4463716"/>
            <a:chOff x="514873" y="1468486"/>
            <a:chExt cx="10900725" cy="4463716"/>
          </a:xfrm>
        </p:grpSpPr>
        <p:grpSp>
          <p:nvGrpSpPr>
            <p:cNvPr id="52" name="Group 84">
              <a:extLst>
                <a:ext uri="{FF2B5EF4-FFF2-40B4-BE49-F238E27FC236}">
                  <a16:creationId xmlns:a16="http://schemas.microsoft.com/office/drawing/2014/main" id="{B1024822-4615-4DEE-964E-B77B1AF6EDE1}"/>
                </a:ext>
              </a:extLst>
            </p:cNvPr>
            <p:cNvGrpSpPr/>
            <p:nvPr/>
          </p:nvGrpSpPr>
          <p:grpSpPr>
            <a:xfrm>
              <a:off x="8036886" y="1468486"/>
              <a:ext cx="2948586" cy="967956"/>
              <a:chOff x="1487520" y="1194187"/>
              <a:chExt cx="4380624" cy="96795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FD8FA07-5658-4AE2-BC41-11454453A87F}"/>
                  </a:ext>
                </a:extLst>
              </p:cNvPr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86C9DB1-296D-4754-BC84-9009273EBF0D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7" name="Group 89">
              <a:extLst>
                <a:ext uri="{FF2B5EF4-FFF2-40B4-BE49-F238E27FC236}">
                  <a16:creationId xmlns:a16="http://schemas.microsoft.com/office/drawing/2014/main" id="{974F8090-3DCA-46C9-8529-658C0A67DC3A}"/>
                </a:ext>
              </a:extLst>
            </p:cNvPr>
            <p:cNvGrpSpPr/>
            <p:nvPr/>
          </p:nvGrpSpPr>
          <p:grpSpPr>
            <a:xfrm>
              <a:off x="514873" y="2742107"/>
              <a:ext cx="2971887" cy="983345"/>
              <a:chOff x="1487520" y="1178798"/>
              <a:chExt cx="4380624" cy="983345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7197A4A-CC69-410D-AE52-E59F474F9226}"/>
                  </a:ext>
                </a:extLst>
              </p:cNvPr>
              <p:cNvSpPr txBox="1"/>
              <p:nvPr/>
            </p:nvSpPr>
            <p:spPr>
              <a:xfrm>
                <a:off x="1487520" y="1178798"/>
                <a:ext cx="4380624" cy="30777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kern="2300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1400" b="1" kern="2300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2802F09-4067-43F5-AAF0-A215BA6DACE3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2" name="Group 94">
              <a:extLst>
                <a:ext uri="{FF2B5EF4-FFF2-40B4-BE49-F238E27FC236}">
                  <a16:creationId xmlns:a16="http://schemas.microsoft.com/office/drawing/2014/main" id="{F15C3C1F-71F9-4267-A220-B3D83F4626FD}"/>
                </a:ext>
              </a:extLst>
            </p:cNvPr>
            <p:cNvGrpSpPr/>
            <p:nvPr/>
          </p:nvGrpSpPr>
          <p:grpSpPr>
            <a:xfrm>
              <a:off x="8467012" y="4208192"/>
              <a:ext cx="2948586" cy="967956"/>
              <a:chOff x="1487520" y="1194187"/>
              <a:chExt cx="4380624" cy="96795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B277A1D-C4F3-4F1D-841D-2B6C2710FD12}"/>
                  </a:ext>
                </a:extLst>
              </p:cNvPr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9388AA54-7AD3-4742-9AA5-8B296C0838E5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7" name="Group 99">
              <a:extLst>
                <a:ext uri="{FF2B5EF4-FFF2-40B4-BE49-F238E27FC236}">
                  <a16:creationId xmlns:a16="http://schemas.microsoft.com/office/drawing/2014/main" id="{9D8F8338-2F96-44FE-A216-9B43A6350CE7}"/>
                </a:ext>
              </a:extLst>
            </p:cNvPr>
            <p:cNvGrpSpPr/>
            <p:nvPr/>
          </p:nvGrpSpPr>
          <p:grpSpPr>
            <a:xfrm>
              <a:off x="718102" y="4964246"/>
              <a:ext cx="2971887" cy="967956"/>
              <a:chOff x="1487520" y="1194187"/>
              <a:chExt cx="4380624" cy="967956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E4BFB6F-E3BF-4F85-AEE6-59C186D555AD}"/>
                  </a:ext>
                </a:extLst>
              </p:cNvPr>
              <p:cNvSpPr txBox="1"/>
              <p:nvPr/>
            </p:nvSpPr>
            <p:spPr>
              <a:xfrm>
                <a:off x="1487520" y="1194187"/>
                <a:ext cx="438062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5DD3A71A-08FB-4BF4-890D-2F72520554FF}"/>
                  </a:ext>
                </a:extLst>
              </p:cNvPr>
              <p:cNvSpPr txBox="1"/>
              <p:nvPr/>
            </p:nvSpPr>
            <p:spPr>
              <a:xfrm>
                <a:off x="1487520" y="1515812"/>
                <a:ext cx="438062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I hope and I believe that this Template will your Time.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82FD0CCD-B935-4AC2-A174-6FD4BBFE9C48}"/>
              </a:ext>
            </a:extLst>
          </p:cNvPr>
          <p:cNvCxnSpPr>
            <a:cxnSpLocks/>
          </p:cNvCxnSpPr>
          <p:nvPr/>
        </p:nvCxnSpPr>
        <p:spPr>
          <a:xfrm>
            <a:off x="611271" y="3039726"/>
            <a:ext cx="2952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>
            <a:extLst>
              <a:ext uri="{FF2B5EF4-FFF2-40B4-BE49-F238E27FC236}">
                <a16:creationId xmlns:a16="http://schemas.microsoft.com/office/drawing/2014/main" id="{F4AB944F-AA18-42C6-A803-7D455E3CD20F}"/>
              </a:ext>
            </a:extLst>
          </p:cNvPr>
          <p:cNvCxnSpPr>
            <a:cxnSpLocks/>
          </p:cNvCxnSpPr>
          <p:nvPr/>
        </p:nvCxnSpPr>
        <p:spPr>
          <a:xfrm>
            <a:off x="8033472" y="1763957"/>
            <a:ext cx="29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9E59F315-74C6-4129-BF85-867CB868EAA1}"/>
              </a:ext>
            </a:extLst>
          </p:cNvPr>
          <p:cNvCxnSpPr>
            <a:cxnSpLocks/>
          </p:cNvCxnSpPr>
          <p:nvPr/>
        </p:nvCxnSpPr>
        <p:spPr>
          <a:xfrm>
            <a:off x="8467012" y="4508409"/>
            <a:ext cx="29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직선 연결선 109">
            <a:extLst>
              <a:ext uri="{FF2B5EF4-FFF2-40B4-BE49-F238E27FC236}">
                <a16:creationId xmlns:a16="http://schemas.microsoft.com/office/drawing/2014/main" id="{6156953C-CED7-401E-B729-E2AC43B4729E}"/>
              </a:ext>
            </a:extLst>
          </p:cNvPr>
          <p:cNvCxnSpPr>
            <a:cxnSpLocks/>
          </p:cNvCxnSpPr>
          <p:nvPr/>
        </p:nvCxnSpPr>
        <p:spPr>
          <a:xfrm>
            <a:off x="737989" y="5275253"/>
            <a:ext cx="2952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C5B1A7B-8749-442A-91B9-B17274C25EDF}"/>
              </a:ext>
            </a:extLst>
          </p:cNvPr>
          <p:cNvSpPr/>
          <p:nvPr/>
        </p:nvSpPr>
        <p:spPr>
          <a:xfrm rot="18000000" flipH="1">
            <a:off x="4641377" y="1887768"/>
            <a:ext cx="1667030" cy="1524966"/>
          </a:xfrm>
          <a:custGeom>
            <a:avLst/>
            <a:gdLst>
              <a:gd name="connsiteX0" fmla="*/ 0 w 1667030"/>
              <a:gd name="connsiteY0" fmla="*/ 963079 h 1524966"/>
              <a:gd name="connsiteX1" fmla="*/ 379179 w 1667030"/>
              <a:gd name="connsiteY1" fmla="*/ 1181998 h 1524966"/>
              <a:gd name="connsiteX2" fmla="*/ 372167 w 1667030"/>
              <a:gd name="connsiteY2" fmla="*/ 1191569 h 1524966"/>
              <a:gd name="connsiteX3" fmla="*/ 217512 w 1667030"/>
              <a:gd name="connsiteY3" fmla="*/ 1286891 h 1524966"/>
              <a:gd name="connsiteX4" fmla="*/ 289157 w 1667030"/>
              <a:gd name="connsiteY4" fmla="*/ 1493280 h 1524966"/>
              <a:gd name="connsiteX5" fmla="*/ 498468 w 1667030"/>
              <a:gd name="connsiteY5" fmla="*/ 1480043 h 1524966"/>
              <a:gd name="connsiteX6" fmla="*/ 516915 w 1667030"/>
              <a:gd name="connsiteY6" fmla="*/ 1274672 h 1524966"/>
              <a:gd name="connsiteX7" fmla="*/ 522435 w 1667030"/>
              <a:gd name="connsiteY7" fmla="*/ 1264707 h 1524966"/>
              <a:gd name="connsiteX8" fmla="*/ 956604 w 1667030"/>
              <a:gd name="connsiteY8" fmla="*/ 1515375 h 1524966"/>
              <a:gd name="connsiteX9" fmla="*/ 987147 w 1667030"/>
              <a:gd name="connsiteY9" fmla="*/ 1468147 h 1524966"/>
              <a:gd name="connsiteX10" fmla="*/ 1641846 w 1667030"/>
              <a:gd name="connsiteY10" fmla="*/ 1104305 h 1524966"/>
              <a:gd name="connsiteX11" fmla="*/ 1667030 w 1667030"/>
              <a:gd name="connsiteY11" fmla="*/ 1104967 h 1524966"/>
              <a:gd name="connsiteX12" fmla="*/ 1667030 w 1667030"/>
              <a:gd name="connsiteY12" fmla="*/ 730475 h 1524966"/>
              <a:gd name="connsiteX13" fmla="*/ 1632127 w 1667030"/>
              <a:gd name="connsiteY13" fmla="*/ 755778 h 1524966"/>
              <a:gd name="connsiteX14" fmla="*/ 1562111 w 1667030"/>
              <a:gd name="connsiteY14" fmla="*/ 775104 h 1524966"/>
              <a:gd name="connsiteX15" fmla="*/ 1376492 w 1667030"/>
              <a:gd name="connsiteY15" fmla="*/ 557118 h 1524966"/>
              <a:gd name="connsiteX16" fmla="*/ 1530425 w 1667030"/>
              <a:gd name="connsiteY16" fmla="*/ 329416 h 1524966"/>
              <a:gd name="connsiteX17" fmla="*/ 1659022 w 1667030"/>
              <a:gd name="connsiteY17" fmla="*/ 381853 h 1524966"/>
              <a:gd name="connsiteX18" fmla="*/ 1667030 w 1667030"/>
              <a:gd name="connsiteY18" fmla="*/ 387638 h 1524966"/>
              <a:gd name="connsiteX19" fmla="*/ 1667030 w 1667030"/>
              <a:gd name="connsiteY19" fmla="*/ 0 h 1524966"/>
              <a:gd name="connsiteX20" fmla="*/ 1564972 w 1667030"/>
              <a:gd name="connsiteY20" fmla="*/ 2279 h 1524966"/>
              <a:gd name="connsiteX21" fmla="*/ 91950 w 1667030"/>
              <a:gd name="connsiteY21" fmla="*/ 820894 h 1524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7030" h="1524966">
                <a:moveTo>
                  <a:pt x="0" y="963079"/>
                </a:moveTo>
                <a:lnTo>
                  <a:pt x="379179" y="1181998"/>
                </a:lnTo>
                <a:lnTo>
                  <a:pt x="372167" y="1191569"/>
                </a:lnTo>
                <a:cubicBezTo>
                  <a:pt x="324112" y="1243170"/>
                  <a:pt x="270551" y="1213521"/>
                  <a:pt x="217512" y="1286891"/>
                </a:cubicBezTo>
                <a:cubicBezTo>
                  <a:pt x="173836" y="1363794"/>
                  <a:pt x="205793" y="1436926"/>
                  <a:pt x="289157" y="1493280"/>
                </a:cubicBezTo>
                <a:cubicBezTo>
                  <a:pt x="363110" y="1533803"/>
                  <a:pt x="456536" y="1541594"/>
                  <a:pt x="498468" y="1480043"/>
                </a:cubicBezTo>
                <a:cubicBezTo>
                  <a:pt x="540536" y="1406253"/>
                  <a:pt x="490836" y="1342628"/>
                  <a:pt x="516915" y="1274672"/>
                </a:cubicBezTo>
                <a:lnTo>
                  <a:pt x="522435" y="1264707"/>
                </a:lnTo>
                <a:lnTo>
                  <a:pt x="956604" y="1515375"/>
                </a:lnTo>
                <a:lnTo>
                  <a:pt x="987147" y="1468147"/>
                </a:lnTo>
                <a:cubicBezTo>
                  <a:pt x="1144350" y="1250169"/>
                  <a:pt x="1387159" y="1122304"/>
                  <a:pt x="1641846" y="1104305"/>
                </a:cubicBezTo>
                <a:lnTo>
                  <a:pt x="1667030" y="1104967"/>
                </a:lnTo>
                <a:lnTo>
                  <a:pt x="1667030" y="730475"/>
                </a:lnTo>
                <a:lnTo>
                  <a:pt x="1632127" y="755778"/>
                </a:lnTo>
                <a:cubicBezTo>
                  <a:pt x="1613915" y="765187"/>
                  <a:pt x="1591639" y="772302"/>
                  <a:pt x="1562111" y="775104"/>
                </a:cubicBezTo>
                <a:cubicBezTo>
                  <a:pt x="1446221" y="773389"/>
                  <a:pt x="1384811" y="688724"/>
                  <a:pt x="1376492" y="557118"/>
                </a:cubicBezTo>
                <a:cubicBezTo>
                  <a:pt x="1379810" y="446655"/>
                  <a:pt x="1433040" y="335924"/>
                  <a:pt x="1530425" y="329416"/>
                </a:cubicBezTo>
                <a:cubicBezTo>
                  <a:pt x="1586077" y="330148"/>
                  <a:pt x="1623625" y="355113"/>
                  <a:pt x="1659022" y="381853"/>
                </a:cubicBezTo>
                <a:lnTo>
                  <a:pt x="1667030" y="387638"/>
                </a:lnTo>
                <a:lnTo>
                  <a:pt x="1667030" y="0"/>
                </a:lnTo>
                <a:lnTo>
                  <a:pt x="1564972" y="2279"/>
                </a:lnTo>
                <a:cubicBezTo>
                  <a:pt x="991945" y="42776"/>
                  <a:pt x="445645" y="330463"/>
                  <a:pt x="91950" y="82089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31ED2F6E-FB80-4263-A897-D51863DF3EA1}"/>
              </a:ext>
            </a:extLst>
          </p:cNvPr>
          <p:cNvSpPr/>
          <p:nvPr/>
        </p:nvSpPr>
        <p:spPr>
          <a:xfrm rot="18000000" flipH="1">
            <a:off x="5879582" y="4595891"/>
            <a:ext cx="1666906" cy="1552567"/>
          </a:xfrm>
          <a:custGeom>
            <a:avLst/>
            <a:gdLst>
              <a:gd name="connsiteX0" fmla="*/ 0 w 1666906"/>
              <a:gd name="connsiteY0" fmla="*/ 447531 h 1552567"/>
              <a:gd name="connsiteX1" fmla="*/ 0 w 1666906"/>
              <a:gd name="connsiteY1" fmla="*/ 824503 h 1552567"/>
              <a:gd name="connsiteX2" fmla="*/ 24694 w 1666906"/>
              <a:gd name="connsiteY2" fmla="*/ 806902 h 1552567"/>
              <a:gd name="connsiteX3" fmla="*/ 153623 w 1666906"/>
              <a:gd name="connsiteY3" fmla="*/ 755288 h 1552567"/>
              <a:gd name="connsiteX4" fmla="*/ 306098 w 1666906"/>
              <a:gd name="connsiteY4" fmla="*/ 983969 h 1552567"/>
              <a:gd name="connsiteX5" fmla="*/ 119090 w 1666906"/>
              <a:gd name="connsiteY5" fmla="*/ 1200765 h 1552567"/>
              <a:gd name="connsiteX6" fmla="*/ 3770 w 1666906"/>
              <a:gd name="connsiteY6" fmla="*/ 1147612 h 1552567"/>
              <a:gd name="connsiteX7" fmla="*/ 0 w 1666906"/>
              <a:gd name="connsiteY7" fmla="*/ 1144329 h 1552567"/>
              <a:gd name="connsiteX8" fmla="*/ 0 w 1666906"/>
              <a:gd name="connsiteY8" fmla="*/ 1552567 h 1552567"/>
              <a:gd name="connsiteX9" fmla="*/ 103482 w 1666906"/>
              <a:gd name="connsiteY9" fmla="*/ 1550256 h 1552567"/>
              <a:gd name="connsiteX10" fmla="*/ 1576504 w 1666906"/>
              <a:gd name="connsiteY10" fmla="*/ 731641 h 1552567"/>
              <a:gd name="connsiteX11" fmla="*/ 1666906 w 1666906"/>
              <a:gd name="connsiteY11" fmla="*/ 591850 h 1552567"/>
              <a:gd name="connsiteX12" fmla="*/ 1252383 w 1666906"/>
              <a:gd name="connsiteY12" fmla="*/ 352525 h 1552567"/>
              <a:gd name="connsiteX13" fmla="*/ 1266397 w 1666906"/>
              <a:gd name="connsiteY13" fmla="*/ 333397 h 1552567"/>
              <a:gd name="connsiteX14" fmla="*/ 1421052 w 1666906"/>
              <a:gd name="connsiteY14" fmla="*/ 238075 h 1552567"/>
              <a:gd name="connsiteX15" fmla="*/ 1349407 w 1666906"/>
              <a:gd name="connsiteY15" fmla="*/ 31686 h 1552567"/>
              <a:gd name="connsiteX16" fmla="*/ 1140096 w 1666906"/>
              <a:gd name="connsiteY16" fmla="*/ 44923 h 1552567"/>
              <a:gd name="connsiteX17" fmla="*/ 1121649 w 1666906"/>
              <a:gd name="connsiteY17" fmla="*/ 250294 h 1552567"/>
              <a:gd name="connsiteX18" fmla="*/ 1110420 w 1666906"/>
              <a:gd name="connsiteY18" fmla="*/ 270563 h 1552567"/>
              <a:gd name="connsiteX19" fmla="*/ 710301 w 1666906"/>
              <a:gd name="connsiteY19" fmla="*/ 39554 h 1552567"/>
              <a:gd name="connsiteX20" fmla="*/ 681306 w 1666906"/>
              <a:gd name="connsiteY20" fmla="*/ 84389 h 1552567"/>
              <a:gd name="connsiteX21" fmla="*/ 26607 w 1666906"/>
              <a:gd name="connsiteY21" fmla="*/ 448231 h 1552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66906" h="1552567">
                <a:moveTo>
                  <a:pt x="0" y="447531"/>
                </a:moveTo>
                <a:lnTo>
                  <a:pt x="0" y="824503"/>
                </a:lnTo>
                <a:lnTo>
                  <a:pt x="24694" y="806902"/>
                </a:lnTo>
                <a:cubicBezTo>
                  <a:pt x="60261" y="780389"/>
                  <a:pt x="97968" y="755664"/>
                  <a:pt x="153623" y="755288"/>
                </a:cubicBezTo>
                <a:cubicBezTo>
                  <a:pt x="250965" y="762419"/>
                  <a:pt x="303486" y="873487"/>
                  <a:pt x="306098" y="983969"/>
                </a:cubicBezTo>
                <a:cubicBezTo>
                  <a:pt x="296938" y="1115519"/>
                  <a:pt x="234988" y="1199791"/>
                  <a:pt x="119090" y="1200765"/>
                </a:cubicBezTo>
                <a:cubicBezTo>
                  <a:pt x="60070" y="1194782"/>
                  <a:pt x="30173" y="1171737"/>
                  <a:pt x="3770" y="1147612"/>
                </a:cubicBezTo>
                <a:lnTo>
                  <a:pt x="0" y="1144329"/>
                </a:lnTo>
                <a:lnTo>
                  <a:pt x="0" y="1552567"/>
                </a:lnTo>
                <a:lnTo>
                  <a:pt x="103482" y="1550256"/>
                </a:lnTo>
                <a:cubicBezTo>
                  <a:pt x="676508" y="1509760"/>
                  <a:pt x="1222808" y="1222073"/>
                  <a:pt x="1576504" y="731641"/>
                </a:cubicBezTo>
                <a:lnTo>
                  <a:pt x="1666906" y="591850"/>
                </a:lnTo>
                <a:lnTo>
                  <a:pt x="1252383" y="352525"/>
                </a:lnTo>
                <a:lnTo>
                  <a:pt x="1266397" y="333397"/>
                </a:lnTo>
                <a:cubicBezTo>
                  <a:pt x="1314452" y="281795"/>
                  <a:pt x="1368013" y="311445"/>
                  <a:pt x="1421052" y="238075"/>
                </a:cubicBezTo>
                <a:cubicBezTo>
                  <a:pt x="1464728" y="161171"/>
                  <a:pt x="1432770" y="88039"/>
                  <a:pt x="1349407" y="31686"/>
                </a:cubicBezTo>
                <a:cubicBezTo>
                  <a:pt x="1275454" y="-8837"/>
                  <a:pt x="1182028" y="-16628"/>
                  <a:pt x="1140096" y="44923"/>
                </a:cubicBezTo>
                <a:cubicBezTo>
                  <a:pt x="1098028" y="118713"/>
                  <a:pt x="1147727" y="182337"/>
                  <a:pt x="1121649" y="250294"/>
                </a:cubicBezTo>
                <a:lnTo>
                  <a:pt x="1110420" y="270563"/>
                </a:lnTo>
                <a:lnTo>
                  <a:pt x="710301" y="39554"/>
                </a:lnTo>
                <a:lnTo>
                  <a:pt x="681306" y="84389"/>
                </a:lnTo>
                <a:cubicBezTo>
                  <a:pt x="524103" y="302366"/>
                  <a:pt x="281295" y="430232"/>
                  <a:pt x="26607" y="448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C98E4E6A-9F78-48CC-B13C-212DF2410754}"/>
              </a:ext>
            </a:extLst>
          </p:cNvPr>
          <p:cNvSpPr/>
          <p:nvPr/>
        </p:nvSpPr>
        <p:spPr>
          <a:xfrm rot="18000000" flipH="1">
            <a:off x="6199400" y="1848346"/>
            <a:ext cx="1208258" cy="1949364"/>
          </a:xfrm>
          <a:custGeom>
            <a:avLst/>
            <a:gdLst>
              <a:gd name="connsiteX0" fmla="*/ 249820 w 1208258"/>
              <a:gd name="connsiteY0" fmla="*/ 0 h 1949364"/>
              <a:gd name="connsiteX1" fmla="*/ 173959 w 1208258"/>
              <a:gd name="connsiteY1" fmla="*/ 148186 h 1949364"/>
              <a:gd name="connsiteX2" fmla="*/ 201528 w 1208258"/>
              <a:gd name="connsiteY2" fmla="*/ 1833168 h 1949364"/>
              <a:gd name="connsiteX3" fmla="*/ 251268 w 1208258"/>
              <a:gd name="connsiteY3" fmla="*/ 1923942 h 1949364"/>
              <a:gd name="connsiteX4" fmla="*/ 650553 w 1208258"/>
              <a:gd name="connsiteY4" fmla="*/ 1693415 h 1949364"/>
              <a:gd name="connsiteX5" fmla="*/ 653981 w 1208258"/>
              <a:gd name="connsiteY5" fmla="*/ 1701038 h 1949364"/>
              <a:gd name="connsiteX6" fmla="*/ 660603 w 1208258"/>
              <a:gd name="connsiteY6" fmla="*/ 1882588 h 1949364"/>
              <a:gd name="connsiteX7" fmla="*/ 875474 w 1208258"/>
              <a:gd name="connsiteY7" fmla="*/ 1922082 h 1949364"/>
              <a:gd name="connsiteX8" fmla="*/ 967216 w 1208258"/>
              <a:gd name="connsiteY8" fmla="*/ 1733483 h 1949364"/>
              <a:gd name="connsiteX9" fmla="*/ 797675 w 1208258"/>
              <a:gd name="connsiteY9" fmla="*/ 1616124 h 1949364"/>
              <a:gd name="connsiteX10" fmla="*/ 794217 w 1208258"/>
              <a:gd name="connsiteY10" fmla="*/ 1610471 h 1949364"/>
              <a:gd name="connsiteX11" fmla="*/ 1208258 w 1208258"/>
              <a:gd name="connsiteY11" fmla="*/ 1371424 h 1949364"/>
              <a:gd name="connsiteX12" fmla="*/ 1194347 w 1208258"/>
              <a:gd name="connsiteY12" fmla="*/ 1348731 h 1949364"/>
              <a:gd name="connsiteX13" fmla="*/ 1182094 w 1208258"/>
              <a:gd name="connsiteY13" fmla="*/ 599824 h 1949364"/>
              <a:gd name="connsiteX14" fmla="*/ 1206424 w 1208258"/>
              <a:gd name="connsiteY14" fmla="*/ 552296 h 1949364"/>
              <a:gd name="connsiteX15" fmla="*/ 848789 w 1208258"/>
              <a:gd name="connsiteY15" fmla="*/ 345815 h 1949364"/>
              <a:gd name="connsiteX16" fmla="*/ 849423 w 1208258"/>
              <a:gd name="connsiteY16" fmla="*/ 352523 h 1949364"/>
              <a:gd name="connsiteX17" fmla="*/ 829478 w 1208258"/>
              <a:gd name="connsiteY17" fmla="*/ 489960 h 1949364"/>
              <a:gd name="connsiteX18" fmla="*/ 555174 w 1208258"/>
              <a:gd name="connsiteY18" fmla="*/ 507307 h 1949364"/>
              <a:gd name="connsiteX19" fmla="*/ 461282 w 1208258"/>
              <a:gd name="connsiteY19" fmla="*/ 236832 h 1949364"/>
              <a:gd name="connsiteX20" fmla="*/ 513418 w 1208258"/>
              <a:gd name="connsiteY20" fmla="*/ 186259 h 1949364"/>
              <a:gd name="connsiteX21" fmla="*/ 546998 w 1208258"/>
              <a:gd name="connsiteY21" fmla="*/ 171576 h 19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08258" h="1949364">
                <a:moveTo>
                  <a:pt x="249820" y="0"/>
                </a:moveTo>
                <a:lnTo>
                  <a:pt x="173959" y="148186"/>
                </a:lnTo>
                <a:cubicBezTo>
                  <a:pt x="-73920" y="699711"/>
                  <a:pt x="-49914" y="1316665"/>
                  <a:pt x="201528" y="1833168"/>
                </a:cubicBezTo>
                <a:lnTo>
                  <a:pt x="251268" y="1923942"/>
                </a:lnTo>
                <a:lnTo>
                  <a:pt x="650553" y="1693415"/>
                </a:lnTo>
                <a:lnTo>
                  <a:pt x="653981" y="1701038"/>
                </a:lnTo>
                <a:cubicBezTo>
                  <a:pt x="675160" y="1768294"/>
                  <a:pt x="622947" y="1800258"/>
                  <a:pt x="660603" y="1882588"/>
                </a:cubicBezTo>
                <a:cubicBezTo>
                  <a:pt x="705952" y="1958517"/>
                  <a:pt x="785331" y="1966796"/>
                  <a:pt x="875474" y="1922082"/>
                </a:cubicBezTo>
                <a:cubicBezTo>
                  <a:pt x="947205" y="1877745"/>
                  <a:pt x="1000071" y="1800322"/>
                  <a:pt x="967216" y="1733483"/>
                </a:cubicBezTo>
                <a:cubicBezTo>
                  <a:pt x="923783" y="1660488"/>
                  <a:pt x="843922" y="1672333"/>
                  <a:pt x="797675" y="1616124"/>
                </a:cubicBezTo>
                <a:lnTo>
                  <a:pt x="794217" y="1610471"/>
                </a:lnTo>
                <a:lnTo>
                  <a:pt x="1208258" y="1371424"/>
                </a:lnTo>
                <a:lnTo>
                  <a:pt x="1194347" y="1348731"/>
                </a:lnTo>
                <a:cubicBezTo>
                  <a:pt x="1082591" y="1119165"/>
                  <a:pt x="1071922" y="844954"/>
                  <a:pt x="1182094" y="599824"/>
                </a:cubicBezTo>
                <a:lnTo>
                  <a:pt x="1206424" y="552296"/>
                </a:lnTo>
                <a:lnTo>
                  <a:pt x="848789" y="345815"/>
                </a:lnTo>
                <a:lnTo>
                  <a:pt x="849423" y="352523"/>
                </a:lnTo>
                <a:cubicBezTo>
                  <a:pt x="854543" y="396588"/>
                  <a:pt x="857043" y="441609"/>
                  <a:pt x="829478" y="489960"/>
                </a:cubicBezTo>
                <a:cubicBezTo>
                  <a:pt x="774525" y="570624"/>
                  <a:pt x="652091" y="560413"/>
                  <a:pt x="555174" y="507307"/>
                </a:cubicBezTo>
                <a:cubicBezTo>
                  <a:pt x="445924" y="433456"/>
                  <a:pt x="404044" y="337615"/>
                  <a:pt x="461282" y="236832"/>
                </a:cubicBezTo>
                <a:cubicBezTo>
                  <a:pt x="478659" y="212794"/>
                  <a:pt x="496079" y="197194"/>
                  <a:pt x="513418" y="186259"/>
                </a:cubicBezTo>
                <a:lnTo>
                  <a:pt x="546998" y="1715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F503E3EA-3E78-40AF-BFF9-0E9BFFDA4C98}"/>
              </a:ext>
            </a:extLst>
          </p:cNvPr>
          <p:cNvSpPr/>
          <p:nvPr/>
        </p:nvSpPr>
        <p:spPr>
          <a:xfrm rot="18000000" flipH="1">
            <a:off x="3686533" y="3256743"/>
            <a:ext cx="1987429" cy="1518195"/>
          </a:xfrm>
          <a:custGeom>
            <a:avLst/>
            <a:gdLst>
              <a:gd name="connsiteX0" fmla="*/ 31813 w 1987429"/>
              <a:gd name="connsiteY0" fmla="*/ 445555 h 1518195"/>
              <a:gd name="connsiteX1" fmla="*/ 0 w 1987429"/>
              <a:gd name="connsiteY1" fmla="*/ 562176 h 1518195"/>
              <a:gd name="connsiteX2" fmla="*/ 141639 w 1987429"/>
              <a:gd name="connsiteY2" fmla="*/ 728513 h 1518195"/>
              <a:gd name="connsiteX3" fmla="*/ 302177 w 1987429"/>
              <a:gd name="connsiteY3" fmla="*/ 643472 h 1518195"/>
              <a:gd name="connsiteX4" fmla="*/ 318486 w 1987429"/>
              <a:gd name="connsiteY4" fmla="*/ 641819 h 1518195"/>
              <a:gd name="connsiteX5" fmla="*/ 318486 w 1987429"/>
              <a:gd name="connsiteY5" fmla="*/ 1108846 h 1518195"/>
              <a:gd name="connsiteX6" fmla="*/ 392829 w 1987429"/>
              <a:gd name="connsiteY6" fmla="*/ 1110803 h 1518195"/>
              <a:gd name="connsiteX7" fmla="*/ 725455 w 1987429"/>
              <a:gd name="connsiteY7" fmla="*/ 1222652 h 1518195"/>
              <a:gd name="connsiteX8" fmla="*/ 988632 w 1987429"/>
              <a:gd name="connsiteY8" fmla="*/ 1454790 h 1518195"/>
              <a:gd name="connsiteX9" fmla="*/ 1027499 w 1987429"/>
              <a:gd name="connsiteY9" fmla="*/ 1518195 h 1518195"/>
              <a:gd name="connsiteX10" fmla="*/ 1379659 w 1987429"/>
              <a:gd name="connsiteY10" fmla="*/ 1314875 h 1518195"/>
              <a:gd name="connsiteX11" fmla="*/ 1335530 w 1987429"/>
              <a:gd name="connsiteY11" fmla="*/ 1295511 h 1518195"/>
              <a:gd name="connsiteX12" fmla="*/ 1283460 w 1987429"/>
              <a:gd name="connsiteY12" fmla="*/ 1244869 h 1518195"/>
              <a:gd name="connsiteX13" fmla="*/ 1377707 w 1987429"/>
              <a:gd name="connsiteY13" fmla="*/ 974517 h 1518195"/>
              <a:gd name="connsiteX14" fmla="*/ 1651988 w 1987429"/>
              <a:gd name="connsiteY14" fmla="*/ 992224 h 1518195"/>
              <a:gd name="connsiteX15" fmla="*/ 1671753 w 1987429"/>
              <a:gd name="connsiteY15" fmla="*/ 1129687 h 1518195"/>
              <a:gd name="connsiteX16" fmla="*/ 1670073 w 1987429"/>
              <a:gd name="connsiteY16" fmla="*/ 1147205 h 1518195"/>
              <a:gd name="connsiteX17" fmla="*/ 1987429 w 1987429"/>
              <a:gd name="connsiteY17" fmla="*/ 963978 h 1518195"/>
              <a:gd name="connsiteX18" fmla="*/ 1978538 w 1987429"/>
              <a:gd name="connsiteY18" fmla="*/ 947752 h 1518195"/>
              <a:gd name="connsiteX19" fmla="*/ 1277751 w 1987429"/>
              <a:gd name="connsiteY19" fmla="*/ 266048 h 1518195"/>
              <a:gd name="connsiteX20" fmla="*/ 336983 w 1987429"/>
              <a:gd name="connsiteY20" fmla="*/ 0 h 1518195"/>
              <a:gd name="connsiteX21" fmla="*/ 318487 w 1987429"/>
              <a:gd name="connsiteY21" fmla="*/ 413 h 1518195"/>
              <a:gd name="connsiteX22" fmla="*/ 318486 w 1987429"/>
              <a:gd name="connsiteY22" fmla="*/ 476945 h 1518195"/>
              <a:gd name="connsiteX23" fmla="*/ 303867 w 1987429"/>
              <a:gd name="connsiteY23" fmla="*/ 476573 h 1518195"/>
              <a:gd name="connsiteX24" fmla="*/ 117461 w 1987429"/>
              <a:gd name="connsiteY24" fmla="*/ 388426 h 1518195"/>
              <a:gd name="connsiteX25" fmla="*/ 31813 w 1987429"/>
              <a:gd name="connsiteY25" fmla="*/ 445555 h 1518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87429" h="1518195">
                <a:moveTo>
                  <a:pt x="31813" y="445555"/>
                </a:moveTo>
                <a:cubicBezTo>
                  <a:pt x="12054" y="477835"/>
                  <a:pt x="1266" y="520031"/>
                  <a:pt x="0" y="562176"/>
                </a:cubicBezTo>
                <a:cubicBezTo>
                  <a:pt x="6348" y="662600"/>
                  <a:pt x="53208" y="727204"/>
                  <a:pt x="141639" y="728513"/>
                </a:cubicBezTo>
                <a:cubicBezTo>
                  <a:pt x="231767" y="719959"/>
                  <a:pt x="233342" y="658759"/>
                  <a:pt x="302177" y="643472"/>
                </a:cubicBezTo>
                <a:lnTo>
                  <a:pt x="318486" y="641819"/>
                </a:lnTo>
                <a:lnTo>
                  <a:pt x="318486" y="1108846"/>
                </a:lnTo>
                <a:lnTo>
                  <a:pt x="392829" y="1110803"/>
                </a:lnTo>
                <a:cubicBezTo>
                  <a:pt x="506752" y="1124938"/>
                  <a:pt x="619784" y="1161644"/>
                  <a:pt x="725455" y="1222652"/>
                </a:cubicBezTo>
                <a:cubicBezTo>
                  <a:pt x="831125" y="1283661"/>
                  <a:pt x="919429" y="1363198"/>
                  <a:pt x="988632" y="1454790"/>
                </a:cubicBezTo>
                <a:lnTo>
                  <a:pt x="1027499" y="1518195"/>
                </a:lnTo>
                <a:lnTo>
                  <a:pt x="1379659" y="1314875"/>
                </a:lnTo>
                <a:lnTo>
                  <a:pt x="1335530" y="1295511"/>
                </a:lnTo>
                <a:cubicBezTo>
                  <a:pt x="1318205" y="1284552"/>
                  <a:pt x="1300806" y="1268930"/>
                  <a:pt x="1283460" y="1244869"/>
                </a:cubicBezTo>
                <a:cubicBezTo>
                  <a:pt x="1226355" y="1144011"/>
                  <a:pt x="1268361" y="1048225"/>
                  <a:pt x="1377707" y="974517"/>
                </a:cubicBezTo>
                <a:cubicBezTo>
                  <a:pt x="1474693" y="921539"/>
                  <a:pt x="1597141" y="911488"/>
                  <a:pt x="1651988" y="992224"/>
                </a:cubicBezTo>
                <a:cubicBezTo>
                  <a:pt x="1679490" y="1040611"/>
                  <a:pt x="1676930" y="1085629"/>
                  <a:pt x="1671753" y="1129687"/>
                </a:cubicBezTo>
                <a:lnTo>
                  <a:pt x="1670073" y="1147205"/>
                </a:lnTo>
                <a:lnTo>
                  <a:pt x="1987429" y="963978"/>
                </a:lnTo>
                <a:lnTo>
                  <a:pt x="1978538" y="947752"/>
                </a:lnTo>
                <a:cubicBezTo>
                  <a:pt x="1811074" y="674345"/>
                  <a:pt x="1574938" y="437629"/>
                  <a:pt x="1277751" y="266048"/>
                </a:cubicBezTo>
                <a:cubicBezTo>
                  <a:pt x="980564" y="94467"/>
                  <a:pt x="657494" y="8325"/>
                  <a:pt x="336983" y="0"/>
                </a:cubicBezTo>
                <a:lnTo>
                  <a:pt x="318487" y="413"/>
                </a:lnTo>
                <a:lnTo>
                  <a:pt x="318486" y="476945"/>
                </a:lnTo>
                <a:lnTo>
                  <a:pt x="303867" y="476573"/>
                </a:lnTo>
                <a:cubicBezTo>
                  <a:pt x="232066" y="464627"/>
                  <a:pt x="202393" y="389542"/>
                  <a:pt x="117461" y="388426"/>
                </a:cubicBezTo>
                <a:cubicBezTo>
                  <a:pt x="80305" y="390909"/>
                  <a:pt x="51573" y="413274"/>
                  <a:pt x="31813" y="4455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C775E0A8-30A6-4938-BE33-F9AB431D4866}"/>
              </a:ext>
            </a:extLst>
          </p:cNvPr>
          <p:cNvSpPr/>
          <p:nvPr/>
        </p:nvSpPr>
        <p:spPr>
          <a:xfrm rot="18000000" flipH="1">
            <a:off x="6515257" y="3262979"/>
            <a:ext cx="2000863" cy="1516980"/>
          </a:xfrm>
          <a:custGeom>
            <a:avLst/>
            <a:gdLst>
              <a:gd name="connsiteX0" fmla="*/ 1666875 w 2000863"/>
              <a:gd name="connsiteY0" fmla="*/ 862229 h 1516980"/>
              <a:gd name="connsiteX1" fmla="*/ 1667089 w 2000863"/>
              <a:gd name="connsiteY1" fmla="*/ 1025201 h 1516980"/>
              <a:gd name="connsiteX2" fmla="*/ 1698173 w 2000863"/>
              <a:gd name="connsiteY2" fmla="*/ 1028552 h 1516980"/>
              <a:gd name="connsiteX3" fmla="*/ 1858164 w 2000863"/>
              <a:gd name="connsiteY3" fmla="*/ 1114617 h 1516980"/>
              <a:gd name="connsiteX4" fmla="*/ 2000863 w 2000863"/>
              <a:gd name="connsiteY4" fmla="*/ 949189 h 1516980"/>
              <a:gd name="connsiteX5" fmla="*/ 1884515 w 2000863"/>
              <a:gd name="connsiteY5" fmla="*/ 774691 h 1516980"/>
              <a:gd name="connsiteX6" fmla="*/ 1697550 w 2000863"/>
              <a:gd name="connsiteY6" fmla="*/ 861646 h 1516980"/>
              <a:gd name="connsiteX7" fmla="*/ 0 w 2000863"/>
              <a:gd name="connsiteY7" fmla="*/ 554251 h 1516980"/>
              <a:gd name="connsiteX8" fmla="*/ 8206 w 2000863"/>
              <a:gd name="connsiteY8" fmla="*/ 569228 h 1516980"/>
              <a:gd name="connsiteX9" fmla="*/ 708994 w 2000863"/>
              <a:gd name="connsiteY9" fmla="*/ 1250933 h 1516980"/>
              <a:gd name="connsiteX10" fmla="*/ 1649761 w 2000863"/>
              <a:gd name="connsiteY10" fmla="*/ 1516980 h 1516980"/>
              <a:gd name="connsiteX11" fmla="*/ 1666835 w 2000863"/>
              <a:gd name="connsiteY11" fmla="*/ 1516598 h 1516980"/>
              <a:gd name="connsiteX12" fmla="*/ 1666836 w 2000863"/>
              <a:gd name="connsiteY12" fmla="*/ 408097 h 1516980"/>
              <a:gd name="connsiteX13" fmla="*/ 1593915 w 2000863"/>
              <a:gd name="connsiteY13" fmla="*/ 406178 h 1516980"/>
              <a:gd name="connsiteX14" fmla="*/ 1261290 w 2000863"/>
              <a:gd name="connsiteY14" fmla="*/ 294328 h 1516980"/>
              <a:gd name="connsiteX15" fmla="*/ 998112 w 2000863"/>
              <a:gd name="connsiteY15" fmla="*/ 62191 h 1516980"/>
              <a:gd name="connsiteX16" fmla="*/ 959991 w 2000863"/>
              <a:gd name="connsiteY16" fmla="*/ 0 h 1516980"/>
              <a:gd name="connsiteX17" fmla="*/ 624759 w 2000863"/>
              <a:gd name="connsiteY17" fmla="*/ 193546 h 1516980"/>
              <a:gd name="connsiteX18" fmla="*/ 624773 w 2000863"/>
              <a:gd name="connsiteY18" fmla="*/ 193553 h 1516980"/>
              <a:gd name="connsiteX19" fmla="*/ 734484 w 2000863"/>
              <a:gd name="connsiteY19" fmla="*/ 278702 h 1516980"/>
              <a:gd name="connsiteX20" fmla="*/ 614255 w 2000863"/>
              <a:gd name="connsiteY20" fmla="*/ 525863 h 1516980"/>
              <a:gd name="connsiteX21" fmla="*/ 332663 w 2000863"/>
              <a:gd name="connsiteY21" fmla="*/ 474106 h 1516980"/>
              <a:gd name="connsiteX22" fmla="*/ 314392 w 2000863"/>
              <a:gd name="connsiteY22" fmla="*/ 403807 h 1516980"/>
              <a:gd name="connsiteX23" fmla="*/ 317832 w 2000863"/>
              <a:gd name="connsiteY23" fmla="*/ 370750 h 1516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000863" h="1516980">
                <a:moveTo>
                  <a:pt x="1666875" y="862229"/>
                </a:moveTo>
                <a:lnTo>
                  <a:pt x="1667089" y="1025201"/>
                </a:lnTo>
                <a:lnTo>
                  <a:pt x="1698173" y="1028552"/>
                </a:lnTo>
                <a:cubicBezTo>
                  <a:pt x="1766909" y="1044278"/>
                  <a:pt x="1768093" y="1105487"/>
                  <a:pt x="1858164" y="1114617"/>
                </a:cubicBezTo>
                <a:cubicBezTo>
                  <a:pt x="1946602" y="1113874"/>
                  <a:pt x="1993874" y="1049570"/>
                  <a:pt x="2000863" y="949189"/>
                </a:cubicBezTo>
                <a:cubicBezTo>
                  <a:pt x="1998870" y="864884"/>
                  <a:pt x="1958794" y="780132"/>
                  <a:pt x="1884515" y="774691"/>
                </a:cubicBezTo>
                <a:cubicBezTo>
                  <a:pt x="1799578" y="775266"/>
                  <a:pt x="1769426" y="850159"/>
                  <a:pt x="1697550" y="861646"/>
                </a:cubicBezTo>
                <a:close/>
                <a:moveTo>
                  <a:pt x="0" y="554251"/>
                </a:moveTo>
                <a:lnTo>
                  <a:pt x="8206" y="569228"/>
                </a:lnTo>
                <a:cubicBezTo>
                  <a:pt x="175671" y="842636"/>
                  <a:pt x="411807" y="1079352"/>
                  <a:pt x="708994" y="1250933"/>
                </a:cubicBezTo>
                <a:cubicBezTo>
                  <a:pt x="1006181" y="1422514"/>
                  <a:pt x="1329251" y="1508656"/>
                  <a:pt x="1649761" y="1516980"/>
                </a:cubicBezTo>
                <a:lnTo>
                  <a:pt x="1666835" y="1516598"/>
                </a:lnTo>
                <a:lnTo>
                  <a:pt x="1666836" y="408097"/>
                </a:lnTo>
                <a:lnTo>
                  <a:pt x="1593915" y="406178"/>
                </a:lnTo>
                <a:cubicBezTo>
                  <a:pt x="1479993" y="392042"/>
                  <a:pt x="1366960" y="355337"/>
                  <a:pt x="1261290" y="294328"/>
                </a:cubicBezTo>
                <a:cubicBezTo>
                  <a:pt x="1155619" y="233319"/>
                  <a:pt x="1067315" y="153783"/>
                  <a:pt x="998112" y="62191"/>
                </a:cubicBezTo>
                <a:lnTo>
                  <a:pt x="959991" y="0"/>
                </a:lnTo>
                <a:lnTo>
                  <a:pt x="624759" y="193546"/>
                </a:lnTo>
                <a:lnTo>
                  <a:pt x="624773" y="193553"/>
                </a:lnTo>
                <a:cubicBezTo>
                  <a:pt x="665629" y="210838"/>
                  <a:pt x="706024" y="230872"/>
                  <a:pt x="734484" y="278702"/>
                </a:cubicBezTo>
                <a:cubicBezTo>
                  <a:pt x="777540" y="366295"/>
                  <a:pt x="708259" y="467758"/>
                  <a:pt x="614255" y="525863"/>
                </a:cubicBezTo>
                <a:cubicBezTo>
                  <a:pt x="496121" y="584462"/>
                  <a:pt x="392093" y="573612"/>
                  <a:pt x="332663" y="474106"/>
                </a:cubicBezTo>
                <a:cubicBezTo>
                  <a:pt x="320326" y="447132"/>
                  <a:pt x="315350" y="424284"/>
                  <a:pt x="314392" y="403807"/>
                </a:cubicBezTo>
                <a:lnTo>
                  <a:pt x="317832" y="3707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F7B49F49-995A-4C3C-87A2-1859E065C44D}"/>
              </a:ext>
            </a:extLst>
          </p:cNvPr>
          <p:cNvSpPr/>
          <p:nvPr/>
        </p:nvSpPr>
        <p:spPr>
          <a:xfrm rot="18000000" flipH="1">
            <a:off x="4784922" y="4219043"/>
            <a:ext cx="1207724" cy="1969821"/>
          </a:xfrm>
          <a:custGeom>
            <a:avLst/>
            <a:gdLst>
              <a:gd name="connsiteX0" fmla="*/ 248835 w 1207724"/>
              <a:gd name="connsiteY0" fmla="*/ 126916 h 1969821"/>
              <a:gd name="connsiteX1" fmla="*/ 260507 w 1207724"/>
              <a:gd name="connsiteY1" fmla="*/ 237832 h 1969821"/>
              <a:gd name="connsiteX2" fmla="*/ 415037 w 1207724"/>
              <a:gd name="connsiteY2" fmla="*/ 333356 h 1969821"/>
              <a:gd name="connsiteX3" fmla="*/ 427482 w 1207724"/>
              <a:gd name="connsiteY3" fmla="*/ 350389 h 1969821"/>
              <a:gd name="connsiteX4" fmla="*/ 211 w 1207724"/>
              <a:gd name="connsiteY4" fmla="*/ 597075 h 1969821"/>
              <a:gd name="connsiteX5" fmla="*/ 13376 w 1207724"/>
              <a:gd name="connsiteY5" fmla="*/ 618553 h 1969821"/>
              <a:gd name="connsiteX6" fmla="*/ 25629 w 1207724"/>
              <a:gd name="connsiteY6" fmla="*/ 1367460 h 1969821"/>
              <a:gd name="connsiteX7" fmla="*/ 0 w 1207724"/>
              <a:gd name="connsiteY7" fmla="*/ 1417524 h 1969821"/>
              <a:gd name="connsiteX8" fmla="*/ 330406 w 1207724"/>
              <a:gd name="connsiteY8" fmla="*/ 1608284 h 1969821"/>
              <a:gd name="connsiteX9" fmla="*/ 328410 w 1207724"/>
              <a:gd name="connsiteY9" fmla="*/ 1587192 h 1969821"/>
              <a:gd name="connsiteX10" fmla="*/ 348356 w 1207724"/>
              <a:gd name="connsiteY10" fmla="*/ 1449755 h 1969821"/>
              <a:gd name="connsiteX11" fmla="*/ 622660 w 1207724"/>
              <a:gd name="connsiteY11" fmla="*/ 1432408 h 1969821"/>
              <a:gd name="connsiteX12" fmla="*/ 716552 w 1207724"/>
              <a:gd name="connsiteY12" fmla="*/ 1702884 h 1969821"/>
              <a:gd name="connsiteX13" fmla="*/ 664416 w 1207724"/>
              <a:gd name="connsiteY13" fmla="*/ 1753457 h 1969821"/>
              <a:gd name="connsiteX14" fmla="*/ 617433 w 1207724"/>
              <a:gd name="connsiteY14" fmla="*/ 1774000 h 1969821"/>
              <a:gd name="connsiteX15" fmla="*/ 956605 w 1207724"/>
              <a:gd name="connsiteY15" fmla="*/ 1969821 h 1969821"/>
              <a:gd name="connsiteX16" fmla="*/ 1033765 w 1207724"/>
              <a:gd name="connsiteY16" fmla="*/ 1819097 h 1969821"/>
              <a:gd name="connsiteX17" fmla="*/ 1006196 w 1207724"/>
              <a:gd name="connsiteY17" fmla="*/ 134115 h 1969821"/>
              <a:gd name="connsiteX18" fmla="*/ 957141 w 1207724"/>
              <a:gd name="connsiteY18" fmla="*/ 44591 h 1969821"/>
              <a:gd name="connsiteX19" fmla="*/ 569734 w 1207724"/>
              <a:gd name="connsiteY19" fmla="*/ 268261 h 1969821"/>
              <a:gd name="connsiteX20" fmla="*/ 559894 w 1207724"/>
              <a:gd name="connsiteY20" fmla="*/ 250443 h 1969821"/>
              <a:gd name="connsiteX21" fmla="*/ 541716 w 1207724"/>
              <a:gd name="connsiteY21" fmla="*/ 45048 h 1969821"/>
              <a:gd name="connsiteX22" fmla="*/ 332423 w 1207724"/>
              <a:gd name="connsiteY22" fmla="*/ 31537 h 1969821"/>
              <a:gd name="connsiteX23" fmla="*/ 248835 w 1207724"/>
              <a:gd name="connsiteY23" fmla="*/ 126916 h 196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07724" h="1969821">
                <a:moveTo>
                  <a:pt x="248835" y="126916"/>
                </a:moveTo>
                <a:cubicBezTo>
                  <a:pt x="235839" y="161839"/>
                  <a:pt x="238720" y="199352"/>
                  <a:pt x="260507" y="237832"/>
                </a:cubicBezTo>
                <a:cubicBezTo>
                  <a:pt x="313450" y="311271"/>
                  <a:pt x="367050" y="281692"/>
                  <a:pt x="415037" y="333356"/>
                </a:cubicBezTo>
                <a:lnTo>
                  <a:pt x="427482" y="350389"/>
                </a:lnTo>
                <a:lnTo>
                  <a:pt x="211" y="597075"/>
                </a:lnTo>
                <a:lnTo>
                  <a:pt x="13376" y="618553"/>
                </a:lnTo>
                <a:cubicBezTo>
                  <a:pt x="125132" y="848118"/>
                  <a:pt x="135802" y="1122329"/>
                  <a:pt x="25629" y="1367460"/>
                </a:cubicBezTo>
                <a:lnTo>
                  <a:pt x="0" y="1417524"/>
                </a:lnTo>
                <a:lnTo>
                  <a:pt x="330406" y="1608284"/>
                </a:lnTo>
                <a:lnTo>
                  <a:pt x="328410" y="1587192"/>
                </a:lnTo>
                <a:cubicBezTo>
                  <a:pt x="323291" y="1543127"/>
                  <a:pt x="320790" y="1498106"/>
                  <a:pt x="348356" y="1449755"/>
                </a:cubicBezTo>
                <a:cubicBezTo>
                  <a:pt x="403308" y="1369092"/>
                  <a:pt x="525743" y="1379303"/>
                  <a:pt x="622660" y="1432408"/>
                </a:cubicBezTo>
                <a:cubicBezTo>
                  <a:pt x="731909" y="1506260"/>
                  <a:pt x="773790" y="1602101"/>
                  <a:pt x="716552" y="1702884"/>
                </a:cubicBezTo>
                <a:cubicBezTo>
                  <a:pt x="699175" y="1726921"/>
                  <a:pt x="681755" y="1742521"/>
                  <a:pt x="664416" y="1753457"/>
                </a:cubicBezTo>
                <a:lnTo>
                  <a:pt x="617433" y="1774000"/>
                </a:lnTo>
                <a:lnTo>
                  <a:pt x="956605" y="1969821"/>
                </a:lnTo>
                <a:lnTo>
                  <a:pt x="1033765" y="1819097"/>
                </a:lnTo>
                <a:cubicBezTo>
                  <a:pt x="1281643" y="1267572"/>
                  <a:pt x="1257638" y="650619"/>
                  <a:pt x="1006196" y="134115"/>
                </a:cubicBezTo>
                <a:lnTo>
                  <a:pt x="957141" y="44591"/>
                </a:lnTo>
                <a:lnTo>
                  <a:pt x="569734" y="268261"/>
                </a:lnTo>
                <a:lnTo>
                  <a:pt x="559894" y="250443"/>
                </a:lnTo>
                <a:cubicBezTo>
                  <a:pt x="533904" y="182453"/>
                  <a:pt x="583687" y="118893"/>
                  <a:pt x="541716" y="45048"/>
                </a:cubicBezTo>
                <a:cubicBezTo>
                  <a:pt x="499865" y="-16558"/>
                  <a:pt x="406429" y="-8889"/>
                  <a:pt x="332423" y="31537"/>
                </a:cubicBezTo>
                <a:cubicBezTo>
                  <a:pt x="290704" y="59659"/>
                  <a:pt x="261831" y="91993"/>
                  <a:pt x="248835" y="1269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ounded Rectangle 25">
            <a:extLst>
              <a:ext uri="{FF2B5EF4-FFF2-40B4-BE49-F238E27FC236}">
                <a16:creationId xmlns:a16="http://schemas.microsoft.com/office/drawing/2014/main" id="{642B7972-F087-4943-A970-DC9FB32DA91B}"/>
              </a:ext>
            </a:extLst>
          </p:cNvPr>
          <p:cNvSpPr/>
          <p:nvPr/>
        </p:nvSpPr>
        <p:spPr>
          <a:xfrm>
            <a:off x="6629526" y="5101089"/>
            <a:ext cx="348006" cy="25503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598CE2F1-EF9B-454D-A67D-4B49FF94D4F7}"/>
              </a:ext>
            </a:extLst>
          </p:cNvPr>
          <p:cNvSpPr>
            <a:spLocks noChangeAspect="1"/>
          </p:cNvSpPr>
          <p:nvPr/>
        </p:nvSpPr>
        <p:spPr>
          <a:xfrm rot="9900000">
            <a:off x="6710672" y="2662103"/>
            <a:ext cx="334354" cy="283970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B901420A-FA31-4CF2-AD02-A81D07177E7B}"/>
              </a:ext>
            </a:extLst>
          </p:cNvPr>
          <p:cNvSpPr/>
          <p:nvPr/>
        </p:nvSpPr>
        <p:spPr>
          <a:xfrm>
            <a:off x="5182752" y="5101089"/>
            <a:ext cx="351338" cy="23090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Block Arc 10">
            <a:extLst>
              <a:ext uri="{FF2B5EF4-FFF2-40B4-BE49-F238E27FC236}">
                <a16:creationId xmlns:a16="http://schemas.microsoft.com/office/drawing/2014/main" id="{4762EEF2-4956-4A89-ACED-74B7F7725C7D}"/>
              </a:ext>
            </a:extLst>
          </p:cNvPr>
          <p:cNvSpPr/>
          <p:nvPr/>
        </p:nvSpPr>
        <p:spPr>
          <a:xfrm>
            <a:off x="7333521" y="3961859"/>
            <a:ext cx="364334" cy="246778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36">
            <a:extLst>
              <a:ext uri="{FF2B5EF4-FFF2-40B4-BE49-F238E27FC236}">
                <a16:creationId xmlns:a16="http://schemas.microsoft.com/office/drawing/2014/main" id="{FE2DC952-3327-4EAA-83D9-41125213DE71}"/>
              </a:ext>
            </a:extLst>
          </p:cNvPr>
          <p:cNvSpPr>
            <a:spLocks noChangeAspect="1"/>
          </p:cNvSpPr>
          <p:nvPr/>
        </p:nvSpPr>
        <p:spPr>
          <a:xfrm>
            <a:off x="5289671" y="2623673"/>
            <a:ext cx="334356" cy="26434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1A7561ED-89A2-4DB2-AF87-FC9022020FA5}"/>
              </a:ext>
            </a:extLst>
          </p:cNvPr>
          <p:cNvSpPr/>
          <p:nvPr/>
        </p:nvSpPr>
        <p:spPr>
          <a:xfrm>
            <a:off x="4492478" y="3753338"/>
            <a:ext cx="375538" cy="30308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ectangle 31">
            <a:extLst>
              <a:ext uri="{FF2B5EF4-FFF2-40B4-BE49-F238E27FC236}">
                <a16:creationId xmlns:a16="http://schemas.microsoft.com/office/drawing/2014/main" id="{71CB27C7-F670-4466-98B7-2AAB879114D6}"/>
              </a:ext>
            </a:extLst>
          </p:cNvPr>
          <p:cNvSpPr/>
          <p:nvPr/>
        </p:nvSpPr>
        <p:spPr>
          <a:xfrm>
            <a:off x="8271061" y="2233530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</a:rPr>
              <a:t>Text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5" name="Rectangle 32">
            <a:extLst>
              <a:ext uri="{FF2B5EF4-FFF2-40B4-BE49-F238E27FC236}">
                <a16:creationId xmlns:a16="http://schemas.microsoft.com/office/drawing/2014/main" id="{A1C913B7-D4C5-4B1B-8727-EDD8BF298038}"/>
              </a:ext>
            </a:extLst>
          </p:cNvPr>
          <p:cNvSpPr/>
          <p:nvPr/>
        </p:nvSpPr>
        <p:spPr>
          <a:xfrm>
            <a:off x="9044729" y="384910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</a:rPr>
              <a:t>Text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6" name="Rectangle 33">
            <a:extLst>
              <a:ext uri="{FF2B5EF4-FFF2-40B4-BE49-F238E27FC236}">
                <a16:creationId xmlns:a16="http://schemas.microsoft.com/office/drawing/2014/main" id="{537A5538-8DF7-429C-8FD0-18EE767D9BDC}"/>
              </a:ext>
            </a:extLst>
          </p:cNvPr>
          <p:cNvSpPr/>
          <p:nvPr/>
        </p:nvSpPr>
        <p:spPr>
          <a:xfrm>
            <a:off x="8271061" y="5480758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700" b="1" dirty="0">
                <a:solidFill>
                  <a:schemeClr val="bg1"/>
                </a:solidFill>
              </a:rPr>
              <a:t>Text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7" name="Rectangle 69">
            <a:extLst>
              <a:ext uri="{FF2B5EF4-FFF2-40B4-BE49-F238E27FC236}">
                <a16:creationId xmlns:a16="http://schemas.microsoft.com/office/drawing/2014/main" id="{0DE939D3-1C17-4629-AD8B-861F1C7BE98A}"/>
              </a:ext>
            </a:extLst>
          </p:cNvPr>
          <p:cNvSpPr/>
          <p:nvPr/>
        </p:nvSpPr>
        <p:spPr>
          <a:xfrm>
            <a:off x="2767982" y="2233530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bg1"/>
                </a:solidFill>
              </a:rPr>
              <a:t>Text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8" name="Rectangle 70">
            <a:extLst>
              <a:ext uri="{FF2B5EF4-FFF2-40B4-BE49-F238E27FC236}">
                <a16:creationId xmlns:a16="http://schemas.microsoft.com/office/drawing/2014/main" id="{D4E5E213-222B-46BE-B02E-D5E05828751A}"/>
              </a:ext>
            </a:extLst>
          </p:cNvPr>
          <p:cNvSpPr/>
          <p:nvPr/>
        </p:nvSpPr>
        <p:spPr>
          <a:xfrm>
            <a:off x="2076748" y="3849106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bg1"/>
                </a:solidFill>
              </a:rPr>
              <a:t>Text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19" name="Rectangle 71">
            <a:extLst>
              <a:ext uri="{FF2B5EF4-FFF2-40B4-BE49-F238E27FC236}">
                <a16:creationId xmlns:a16="http://schemas.microsoft.com/office/drawing/2014/main" id="{F043CF02-593F-4E49-B523-F4CF34D93C0B}"/>
              </a:ext>
            </a:extLst>
          </p:cNvPr>
          <p:cNvSpPr/>
          <p:nvPr/>
        </p:nvSpPr>
        <p:spPr>
          <a:xfrm>
            <a:off x="2767982" y="5480758"/>
            <a:ext cx="1008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700" b="1" dirty="0">
                <a:solidFill>
                  <a:schemeClr val="bg1"/>
                </a:solidFill>
              </a:rPr>
              <a:t>Text</a:t>
            </a:r>
            <a:endParaRPr lang="ko-KR" altLang="en-US" sz="27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BF49961-A5E0-4C38-96E9-815099EECB3E}"/>
              </a:ext>
            </a:extLst>
          </p:cNvPr>
          <p:cNvSpPr txBox="1"/>
          <p:nvPr/>
        </p:nvSpPr>
        <p:spPr>
          <a:xfrm>
            <a:off x="9840373" y="3809686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AD0E13-C117-4CE4-802F-FA6B417A8199}"/>
              </a:ext>
            </a:extLst>
          </p:cNvPr>
          <p:cNvSpPr txBox="1"/>
          <p:nvPr/>
        </p:nvSpPr>
        <p:spPr>
          <a:xfrm>
            <a:off x="9079439" y="2187364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281532-6829-4C32-BB77-CF4A577A78D3}"/>
              </a:ext>
            </a:extLst>
          </p:cNvPr>
          <p:cNvSpPr txBox="1"/>
          <p:nvPr/>
        </p:nvSpPr>
        <p:spPr>
          <a:xfrm>
            <a:off x="9079439" y="5434591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73E3E6-F2D1-4023-B491-B2133A96356E}"/>
              </a:ext>
            </a:extLst>
          </p:cNvPr>
          <p:cNvSpPr txBox="1"/>
          <p:nvPr/>
        </p:nvSpPr>
        <p:spPr>
          <a:xfrm>
            <a:off x="1335482" y="5434591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113707-84A9-4599-9D8A-D5F9F22852C0}"/>
              </a:ext>
            </a:extLst>
          </p:cNvPr>
          <p:cNvSpPr txBox="1"/>
          <p:nvPr/>
        </p:nvSpPr>
        <p:spPr>
          <a:xfrm>
            <a:off x="651798" y="383921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ADACF1-28DD-4552-A236-E7A0B57C65C5}"/>
              </a:ext>
            </a:extLst>
          </p:cNvPr>
          <p:cNvSpPr txBox="1"/>
          <p:nvPr/>
        </p:nvSpPr>
        <p:spPr>
          <a:xfrm>
            <a:off x="1335482" y="2181900"/>
            <a:ext cx="169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6" name="Elbow Connector 59">
            <a:extLst>
              <a:ext uri="{FF2B5EF4-FFF2-40B4-BE49-F238E27FC236}">
                <a16:creationId xmlns:a16="http://schemas.microsoft.com/office/drawing/2014/main" id="{8E8B4E1C-5139-488E-841C-4EC4EAE0A751}"/>
              </a:ext>
            </a:extLst>
          </p:cNvPr>
          <p:cNvCxnSpPr>
            <a:cxnSpLocks/>
          </p:cNvCxnSpPr>
          <p:nvPr/>
        </p:nvCxnSpPr>
        <p:spPr>
          <a:xfrm flipV="1">
            <a:off x="3979137" y="2086338"/>
            <a:ext cx="1191854" cy="4011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59">
            <a:extLst>
              <a:ext uri="{FF2B5EF4-FFF2-40B4-BE49-F238E27FC236}">
                <a16:creationId xmlns:a16="http://schemas.microsoft.com/office/drawing/2014/main" id="{1653ADF2-90B9-4233-A354-F5B7056D0174}"/>
              </a:ext>
            </a:extLst>
          </p:cNvPr>
          <p:cNvCxnSpPr>
            <a:cxnSpLocks/>
          </p:cNvCxnSpPr>
          <p:nvPr/>
        </p:nvCxnSpPr>
        <p:spPr>
          <a:xfrm>
            <a:off x="3979137" y="5671368"/>
            <a:ext cx="1191854" cy="4011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59">
            <a:extLst>
              <a:ext uri="{FF2B5EF4-FFF2-40B4-BE49-F238E27FC236}">
                <a16:creationId xmlns:a16="http://schemas.microsoft.com/office/drawing/2014/main" id="{1CD8DBDF-5C56-473B-ADEB-A41DCE63F0AE}"/>
              </a:ext>
            </a:extLst>
          </p:cNvPr>
          <p:cNvCxnSpPr>
            <a:cxnSpLocks/>
          </p:cNvCxnSpPr>
          <p:nvPr/>
        </p:nvCxnSpPr>
        <p:spPr>
          <a:xfrm flipH="1" flipV="1">
            <a:off x="7028119" y="2090910"/>
            <a:ext cx="1191854" cy="4011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59">
            <a:extLst>
              <a:ext uri="{FF2B5EF4-FFF2-40B4-BE49-F238E27FC236}">
                <a16:creationId xmlns:a16="http://schemas.microsoft.com/office/drawing/2014/main" id="{F16AA6A2-F6E2-4552-900A-77083A59EDD4}"/>
              </a:ext>
            </a:extLst>
          </p:cNvPr>
          <p:cNvCxnSpPr>
            <a:cxnSpLocks/>
          </p:cNvCxnSpPr>
          <p:nvPr/>
        </p:nvCxnSpPr>
        <p:spPr>
          <a:xfrm flipH="1">
            <a:off x="7028119" y="5675940"/>
            <a:ext cx="1191854" cy="401107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6E8DB5CC-AF26-40E9-B2B4-80A430F2AC27}"/>
              </a:ext>
            </a:extLst>
          </p:cNvPr>
          <p:cNvCxnSpPr>
            <a:cxnSpLocks/>
          </p:cNvCxnSpPr>
          <p:nvPr/>
        </p:nvCxnSpPr>
        <p:spPr>
          <a:xfrm flipH="1">
            <a:off x="3293806" y="4005263"/>
            <a:ext cx="685331" cy="0"/>
          </a:xfrm>
          <a:prstGeom prst="line">
            <a:avLst/>
          </a:prstGeom>
          <a:ln w="19050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0E4ABF5C-E4B2-4F0D-A25F-224E3F21A67D}"/>
              </a:ext>
            </a:extLst>
          </p:cNvPr>
          <p:cNvCxnSpPr>
            <a:cxnSpLocks/>
          </p:cNvCxnSpPr>
          <p:nvPr/>
        </p:nvCxnSpPr>
        <p:spPr>
          <a:xfrm flipH="1">
            <a:off x="8219973" y="4005263"/>
            <a:ext cx="685331" cy="0"/>
          </a:xfrm>
          <a:prstGeom prst="line">
            <a:avLst/>
          </a:prstGeom>
          <a:ln w="19050">
            <a:solidFill>
              <a:schemeClr val="accent6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5D42BDF5-7BBC-4038-B623-59C30730827B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831643-7621-4645-A4C4-09051937D43C}"/>
              </a:ext>
            </a:extLst>
          </p:cNvPr>
          <p:cNvSpPr txBox="1"/>
          <p:nvPr/>
        </p:nvSpPr>
        <p:spPr>
          <a:xfrm>
            <a:off x="6604517" y="1824221"/>
            <a:ext cx="48291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4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6DD007-A415-45F7-90E8-73A6AB8592F0}"/>
              </a:ext>
            </a:extLst>
          </p:cNvPr>
          <p:cNvSpPr txBox="1"/>
          <p:nvPr/>
        </p:nvSpPr>
        <p:spPr>
          <a:xfrm>
            <a:off x="6604517" y="3546191"/>
            <a:ext cx="4829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23" name="Rectangle 82">
            <a:extLst>
              <a:ext uri="{FF2B5EF4-FFF2-40B4-BE49-F238E27FC236}">
                <a16:creationId xmlns:a16="http://schemas.microsoft.com/office/drawing/2014/main" id="{CFD7BA92-23BA-49CB-9F9F-9F9B236995C9}"/>
              </a:ext>
            </a:extLst>
          </p:cNvPr>
          <p:cNvSpPr/>
          <p:nvPr/>
        </p:nvSpPr>
        <p:spPr>
          <a:xfrm>
            <a:off x="8199190" y="5303410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Rectangle 83">
            <a:extLst>
              <a:ext uri="{FF2B5EF4-FFF2-40B4-BE49-F238E27FC236}">
                <a16:creationId xmlns:a16="http://schemas.microsoft.com/office/drawing/2014/main" id="{468930B0-40DE-46F3-9FA1-DF3E5682268A}"/>
              </a:ext>
            </a:extLst>
          </p:cNvPr>
          <p:cNvSpPr/>
          <p:nvPr/>
        </p:nvSpPr>
        <p:spPr>
          <a:xfrm>
            <a:off x="9814117" y="5292121"/>
            <a:ext cx="45719" cy="10058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A47D7E-240B-4335-9884-B83CACB28483}"/>
              </a:ext>
            </a:extLst>
          </p:cNvPr>
          <p:cNvSpPr txBox="1"/>
          <p:nvPr/>
        </p:nvSpPr>
        <p:spPr>
          <a:xfrm>
            <a:off x="6841622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F64CF-BE6F-47E8-8292-40C52FB455D3}"/>
              </a:ext>
            </a:extLst>
          </p:cNvPr>
          <p:cNvSpPr txBox="1"/>
          <p:nvPr/>
        </p:nvSpPr>
        <p:spPr>
          <a:xfrm>
            <a:off x="8456549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F0D4F-2FA3-490B-AF26-83AB4A7833E1}"/>
              </a:ext>
            </a:extLst>
          </p:cNvPr>
          <p:cNvSpPr txBox="1"/>
          <p:nvPr/>
        </p:nvSpPr>
        <p:spPr>
          <a:xfrm>
            <a:off x="10071476" y="5733929"/>
            <a:ext cx="1145928" cy="6463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AEE1DA-5FEE-43CD-BF34-AA18A44C6B0F}"/>
              </a:ext>
            </a:extLst>
          </p:cNvPr>
          <p:cNvSpPr txBox="1"/>
          <p:nvPr/>
        </p:nvSpPr>
        <p:spPr>
          <a:xfrm>
            <a:off x="6604517" y="2777706"/>
            <a:ext cx="48291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22FBD4F-87CB-4EC3-8A59-2D0D64186848}"/>
              </a:ext>
            </a:extLst>
          </p:cNvPr>
          <p:cNvSpPr txBox="1">
            <a:spLocks/>
          </p:cNvSpPr>
          <p:nvPr/>
        </p:nvSpPr>
        <p:spPr>
          <a:xfrm>
            <a:off x="6633676" y="486844"/>
            <a:ext cx="4283967" cy="133204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40D5523-C6E3-40F3-A5A8-00EB597724A0}"/>
              </a:ext>
            </a:extLst>
          </p:cNvPr>
          <p:cNvGrpSpPr/>
          <p:nvPr/>
        </p:nvGrpSpPr>
        <p:grpSpPr>
          <a:xfrm>
            <a:off x="2780203" y="1299391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" name="Graphic 2">
              <a:extLst>
                <a:ext uri="{FF2B5EF4-FFF2-40B4-BE49-F238E27FC236}">
                  <a16:creationId xmlns:a16="http://schemas.microsoft.com/office/drawing/2014/main" id="{C5B8E986-CA24-4BE1-A446-3800F95BCABC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3B3B0593-C521-40C7-B3EC-9235C19DF94D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23355887-DAEE-4127-A2DD-198EB500B831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7219DF42-965B-48FA-B388-84D7B3289F6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10A82B33-9249-41B2-8D7D-CDE20F2C9E40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22C562F4-5124-428A-A253-FDEBAC1696BE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C5859C83-E28D-4022-9057-8AD00627CD4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E7B7DC87-4259-4146-8867-C6E86D99E0CB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B22510E3-5B37-439A-8459-0785253694D4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9E02B7B7-EA79-48E5-A1D9-92CF846AFB6B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8579314E-7C2C-41F0-93D8-4E638A8F5CD0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46F84AC2-0960-4F54-9462-B12653219D37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F0BA9596-66F3-4472-B1E7-8E8E2A527E3F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7" name="Oval 26">
                <a:extLst>
                  <a:ext uri="{FF2B5EF4-FFF2-40B4-BE49-F238E27FC236}">
                    <a16:creationId xmlns:a16="http://schemas.microsoft.com/office/drawing/2014/main" id="{1028DEF6-636C-419F-9329-ECD4E56922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7">
                <a:extLst>
                  <a:ext uri="{FF2B5EF4-FFF2-40B4-BE49-F238E27FC236}">
                    <a16:creationId xmlns:a16="http://schemas.microsoft.com/office/drawing/2014/main" id="{B5B7804F-7950-4DF9-B7E5-E4F2330028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28">
                <a:extLst>
                  <a:ext uri="{FF2B5EF4-FFF2-40B4-BE49-F238E27FC236}">
                    <a16:creationId xmlns:a16="http://schemas.microsoft.com/office/drawing/2014/main" id="{7FDCE8EE-D168-4F0C-A9DC-874464F0B584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29">
                <a:extLst>
                  <a:ext uri="{FF2B5EF4-FFF2-40B4-BE49-F238E27FC236}">
                    <a16:creationId xmlns:a16="http://schemas.microsoft.com/office/drawing/2014/main" id="{424AE4B6-D9BA-4BD3-BF69-6FADE15667A6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97CA5364-BD3A-400E-88B6-D2CB5A849C58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1" name="Graphic 56">
            <a:extLst>
              <a:ext uri="{FF2B5EF4-FFF2-40B4-BE49-F238E27FC236}">
                <a16:creationId xmlns:a16="http://schemas.microsoft.com/office/drawing/2014/main" id="{86BDD278-C288-4BEA-8B79-DA43568F0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3072" y="5036242"/>
            <a:ext cx="898191" cy="532555"/>
          </a:xfrm>
          <a:prstGeom prst="rect">
            <a:avLst/>
          </a:prstGeom>
        </p:spPr>
      </p:pic>
      <p:sp>
        <p:nvSpPr>
          <p:cNvPr id="52" name="Freeform: Shape 146">
            <a:extLst>
              <a:ext uri="{FF2B5EF4-FFF2-40B4-BE49-F238E27FC236}">
                <a16:creationId xmlns:a16="http://schemas.microsoft.com/office/drawing/2014/main" id="{F5BB5C02-281F-4309-8F4C-79362AFAE139}"/>
              </a:ext>
            </a:extLst>
          </p:cNvPr>
          <p:cNvSpPr/>
          <p:nvPr/>
        </p:nvSpPr>
        <p:spPr>
          <a:xfrm>
            <a:off x="8798008" y="4975736"/>
            <a:ext cx="567192" cy="655348"/>
          </a:xfrm>
          <a:custGeom>
            <a:avLst/>
            <a:gdLst>
              <a:gd name="connsiteX0" fmla="*/ 338852 w 567192"/>
              <a:gd name="connsiteY0" fmla="*/ 553214 h 655348"/>
              <a:gd name="connsiteX1" fmla="*/ 317540 w 567192"/>
              <a:gd name="connsiteY1" fmla="*/ 554524 h 655348"/>
              <a:gd name="connsiteX2" fmla="*/ 288965 w 567192"/>
              <a:gd name="connsiteY2" fmla="*/ 554524 h 655348"/>
              <a:gd name="connsiteX3" fmla="*/ 275630 w 567192"/>
              <a:gd name="connsiteY3" fmla="*/ 553571 h 655348"/>
              <a:gd name="connsiteX4" fmla="*/ 214670 w 567192"/>
              <a:gd name="connsiteY4" fmla="*/ 568811 h 655348"/>
              <a:gd name="connsiteX5" fmla="*/ 283250 w 567192"/>
              <a:gd name="connsiteY5" fmla="*/ 609769 h 655348"/>
              <a:gd name="connsiteX6" fmla="*/ 324207 w 567192"/>
              <a:gd name="connsiteY6" fmla="*/ 601196 h 655348"/>
              <a:gd name="connsiteX7" fmla="*/ 353735 w 567192"/>
              <a:gd name="connsiteY7" fmla="*/ 564049 h 655348"/>
              <a:gd name="connsiteX8" fmla="*/ 338852 w 567192"/>
              <a:gd name="connsiteY8" fmla="*/ 553214 h 655348"/>
              <a:gd name="connsiteX9" fmla="*/ 446128 w 567192"/>
              <a:gd name="connsiteY9" fmla="*/ 325924 h 655348"/>
              <a:gd name="connsiteX10" fmla="*/ 363260 w 567192"/>
              <a:gd name="connsiteY10" fmla="*/ 410696 h 655348"/>
              <a:gd name="connsiteX11" fmla="*/ 281345 w 567192"/>
              <a:gd name="connsiteY11" fmla="*/ 329734 h 655348"/>
              <a:gd name="connsiteX12" fmla="*/ 248960 w 567192"/>
              <a:gd name="connsiteY12" fmla="*/ 380217 h 655348"/>
              <a:gd name="connsiteX13" fmla="*/ 158473 w 567192"/>
              <a:gd name="connsiteY13" fmla="*/ 381169 h 655348"/>
              <a:gd name="connsiteX14" fmla="*/ 144185 w 567192"/>
              <a:gd name="connsiteY14" fmla="*/ 356404 h 655348"/>
              <a:gd name="connsiteX15" fmla="*/ 120373 w 567192"/>
              <a:gd name="connsiteY15" fmla="*/ 330687 h 655348"/>
              <a:gd name="connsiteX16" fmla="*/ 107038 w 567192"/>
              <a:gd name="connsiteY16" fmla="*/ 366881 h 655348"/>
              <a:gd name="connsiteX17" fmla="*/ 92750 w 567192"/>
              <a:gd name="connsiteY17" fmla="*/ 504994 h 655348"/>
              <a:gd name="connsiteX18" fmla="*/ 473750 w 567192"/>
              <a:gd name="connsiteY18" fmla="*/ 504994 h 655348"/>
              <a:gd name="connsiteX19" fmla="*/ 446128 w 567192"/>
              <a:gd name="connsiteY19" fmla="*/ 325924 h 655348"/>
              <a:gd name="connsiteX20" fmla="*/ 286107 w 567192"/>
              <a:gd name="connsiteY20" fmla="*/ 104943 h 655348"/>
              <a:gd name="connsiteX21" fmla="*/ 110847 w 567192"/>
              <a:gd name="connsiteY21" fmla="*/ 228768 h 655348"/>
              <a:gd name="connsiteX22" fmla="*/ 140375 w 567192"/>
              <a:gd name="connsiteY22" fmla="*/ 288776 h 655348"/>
              <a:gd name="connsiteX23" fmla="*/ 183237 w 567192"/>
              <a:gd name="connsiteY23" fmla="*/ 340211 h 655348"/>
              <a:gd name="connsiteX24" fmla="*/ 199430 w 567192"/>
              <a:gd name="connsiteY24" fmla="*/ 361166 h 655348"/>
              <a:gd name="connsiteX25" fmla="*/ 218480 w 567192"/>
              <a:gd name="connsiteY25" fmla="*/ 343068 h 655348"/>
              <a:gd name="connsiteX26" fmla="*/ 241340 w 567192"/>
              <a:gd name="connsiteY26" fmla="*/ 306873 h 655348"/>
              <a:gd name="connsiteX27" fmla="*/ 328017 w 567192"/>
              <a:gd name="connsiteY27" fmla="*/ 308778 h 655348"/>
              <a:gd name="connsiteX28" fmla="*/ 344210 w 567192"/>
              <a:gd name="connsiteY28" fmla="*/ 337353 h 655348"/>
              <a:gd name="connsiteX29" fmla="*/ 369927 w 567192"/>
              <a:gd name="connsiteY29" fmla="*/ 361166 h 655348"/>
              <a:gd name="connsiteX30" fmla="*/ 385167 w 567192"/>
              <a:gd name="connsiteY30" fmla="*/ 334496 h 655348"/>
              <a:gd name="connsiteX31" fmla="*/ 431840 w 567192"/>
              <a:gd name="connsiteY31" fmla="*/ 287823 h 655348"/>
              <a:gd name="connsiteX32" fmla="*/ 460415 w 567192"/>
              <a:gd name="connsiteY32" fmla="*/ 245913 h 655348"/>
              <a:gd name="connsiteX33" fmla="*/ 286107 w 567192"/>
              <a:gd name="connsiteY33" fmla="*/ 104943 h 655348"/>
              <a:gd name="connsiteX34" fmla="*/ 286108 w 567192"/>
              <a:gd name="connsiteY34" fmla="*/ 39221 h 655348"/>
              <a:gd name="connsiteX35" fmla="*/ 272773 w 567192"/>
              <a:gd name="connsiteY35" fmla="*/ 46841 h 655348"/>
              <a:gd name="connsiteX36" fmla="*/ 285155 w 567192"/>
              <a:gd name="connsiteY36" fmla="*/ 56366 h 655348"/>
              <a:gd name="connsiteX37" fmla="*/ 298490 w 567192"/>
              <a:gd name="connsiteY37" fmla="*/ 46841 h 655348"/>
              <a:gd name="connsiteX38" fmla="*/ 286108 w 567192"/>
              <a:gd name="connsiteY38" fmla="*/ 39221 h 655348"/>
              <a:gd name="connsiteX39" fmla="*/ 289917 w 567192"/>
              <a:gd name="connsiteY39" fmla="*/ 168 h 655348"/>
              <a:gd name="connsiteX40" fmla="*/ 344210 w 567192"/>
              <a:gd name="connsiteY40" fmla="*/ 44936 h 655348"/>
              <a:gd name="connsiteX41" fmla="*/ 366117 w 567192"/>
              <a:gd name="connsiteY41" fmla="*/ 72558 h 655348"/>
              <a:gd name="connsiteX42" fmla="*/ 503277 w 567192"/>
              <a:gd name="connsiteY42" fmla="*/ 273536 h 655348"/>
              <a:gd name="connsiteX43" fmla="*/ 513755 w 567192"/>
              <a:gd name="connsiteY43" fmla="*/ 386883 h 655348"/>
              <a:gd name="connsiteX44" fmla="*/ 508992 w 567192"/>
              <a:gd name="connsiteY44" fmla="*/ 458321 h 655348"/>
              <a:gd name="connsiteX45" fmla="*/ 548045 w 567192"/>
              <a:gd name="connsiteY45" fmla="*/ 505946 h 655348"/>
              <a:gd name="connsiteX46" fmla="*/ 566142 w 567192"/>
              <a:gd name="connsiteY46" fmla="*/ 540236 h 655348"/>
              <a:gd name="connsiteX47" fmla="*/ 534710 w 567192"/>
              <a:gd name="connsiteY47" fmla="*/ 554524 h 655348"/>
              <a:gd name="connsiteX48" fmla="*/ 491847 w 567192"/>
              <a:gd name="connsiteY48" fmla="*/ 555476 h 655348"/>
              <a:gd name="connsiteX49" fmla="*/ 378500 w 567192"/>
              <a:gd name="connsiteY49" fmla="*/ 606911 h 655348"/>
              <a:gd name="connsiteX50" fmla="*/ 174665 w 567192"/>
              <a:gd name="connsiteY50" fmla="*/ 582146 h 655348"/>
              <a:gd name="connsiteX51" fmla="*/ 134660 w 567192"/>
              <a:gd name="connsiteY51" fmla="*/ 555476 h 655348"/>
              <a:gd name="connsiteX52" fmla="*/ 29885 w 567192"/>
              <a:gd name="connsiteY52" fmla="*/ 555476 h 655348"/>
              <a:gd name="connsiteX53" fmla="*/ 357 w 567192"/>
              <a:gd name="connsiteY53" fmla="*/ 539283 h 655348"/>
              <a:gd name="connsiteX54" fmla="*/ 17502 w 567192"/>
              <a:gd name="connsiteY54" fmla="*/ 508804 h 655348"/>
              <a:gd name="connsiteX55" fmla="*/ 57507 w 567192"/>
              <a:gd name="connsiteY55" fmla="*/ 428793 h 655348"/>
              <a:gd name="connsiteX56" fmla="*/ 76557 w 567192"/>
              <a:gd name="connsiteY56" fmla="*/ 217338 h 655348"/>
              <a:gd name="connsiteX57" fmla="*/ 192762 w 567192"/>
              <a:gd name="connsiteY57" fmla="*/ 75416 h 655348"/>
              <a:gd name="connsiteX58" fmla="*/ 221337 w 567192"/>
              <a:gd name="connsiteY58" fmla="*/ 41126 h 655348"/>
              <a:gd name="connsiteX59" fmla="*/ 289917 w 567192"/>
              <a:gd name="connsiteY59" fmla="*/ 168 h 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7192" h="655348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147">
            <a:extLst>
              <a:ext uri="{FF2B5EF4-FFF2-40B4-BE49-F238E27FC236}">
                <a16:creationId xmlns:a16="http://schemas.microsoft.com/office/drawing/2014/main" id="{6C4782EC-6D7C-4937-93D6-D68DB4CA16FE}"/>
              </a:ext>
            </a:extLst>
          </p:cNvPr>
          <p:cNvSpPr/>
          <p:nvPr/>
        </p:nvSpPr>
        <p:spPr>
          <a:xfrm>
            <a:off x="7140524" y="4961761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그림 개체 틀 32">
            <a:extLst>
              <a:ext uri="{FF2B5EF4-FFF2-40B4-BE49-F238E27FC236}">
                <a16:creationId xmlns:a16="http://schemas.microsoft.com/office/drawing/2014/main" id="{08775F46-81D4-4CBA-A5A5-8523C88FC0C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69FC0B0E-13C8-430C-B28A-3BBA9DD4B405}"/>
              </a:ext>
            </a:extLst>
          </p:cNvPr>
          <p:cNvGrpSpPr/>
          <p:nvPr/>
        </p:nvGrpSpPr>
        <p:grpSpPr>
          <a:xfrm flipH="1">
            <a:off x="6237919" y="2325730"/>
            <a:ext cx="877087" cy="2180818"/>
            <a:chOff x="4748872" y="1861088"/>
            <a:chExt cx="1233291" cy="2180818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C616C23F-25A3-4172-9797-434849AEDA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8872" y="3841849"/>
              <a:ext cx="635276" cy="174566"/>
            </a:xfrm>
            <a:prstGeom prst="bentConnector3">
              <a:avLst>
                <a:gd name="adj1" fmla="val -65"/>
              </a:avLst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D38B6D5F-98D2-4253-A163-ED9067B2DE7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299598" y="2359340"/>
              <a:ext cx="2180818" cy="1184313"/>
            </a:xfrm>
            <a:prstGeom prst="bentConnector3">
              <a:avLst>
                <a:gd name="adj1" fmla="val 99677"/>
              </a:avLst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24D29F85-590F-4FA7-B2C2-8A310AE0160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654684" y="3010552"/>
              <a:ext cx="1188719" cy="839994"/>
            </a:xfrm>
            <a:prstGeom prst="bentConnector3">
              <a:avLst>
                <a:gd name="adj1" fmla="val 99331"/>
              </a:avLst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그룹 27">
            <a:extLst>
              <a:ext uri="{FF2B5EF4-FFF2-40B4-BE49-F238E27FC236}">
                <a16:creationId xmlns:a16="http://schemas.microsoft.com/office/drawing/2014/main" id="{0AA495AC-00D5-4AED-B421-E42FED194E88}"/>
              </a:ext>
            </a:extLst>
          </p:cNvPr>
          <p:cNvGrpSpPr/>
          <p:nvPr/>
        </p:nvGrpSpPr>
        <p:grpSpPr>
          <a:xfrm>
            <a:off x="5055584" y="1806373"/>
            <a:ext cx="905219" cy="2707164"/>
            <a:chOff x="4748872" y="1806373"/>
            <a:chExt cx="1211932" cy="2707164"/>
          </a:xfrm>
        </p:grpSpPr>
        <p:cxnSp>
          <p:nvCxnSpPr>
            <p:cNvPr id="8" name="Elbow Connector 49">
              <a:extLst>
                <a:ext uri="{FF2B5EF4-FFF2-40B4-BE49-F238E27FC236}">
                  <a16:creationId xmlns:a16="http://schemas.microsoft.com/office/drawing/2014/main" id="{56D4D432-0974-4529-8151-DCA316549F43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lbow Connector 50">
              <a:extLst>
                <a:ext uri="{FF2B5EF4-FFF2-40B4-BE49-F238E27FC236}">
                  <a16:creationId xmlns:a16="http://schemas.microsoft.com/office/drawing/2014/main" id="{916BB0A3-6399-49C0-85B8-41AF95F4859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lbow Connector 51">
              <a:extLst>
                <a:ext uri="{FF2B5EF4-FFF2-40B4-BE49-F238E27FC236}">
                  <a16:creationId xmlns:a16="http://schemas.microsoft.com/office/drawing/2014/main" id="{8EE79D9F-8C5A-4769-95A8-84B6ECD1B08E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25400">
              <a:solidFill>
                <a:schemeClr val="bg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48">
            <a:extLst>
              <a:ext uri="{FF2B5EF4-FFF2-40B4-BE49-F238E27FC236}">
                <a16:creationId xmlns:a16="http://schemas.microsoft.com/office/drawing/2014/main" id="{26E34545-0983-41B2-82D1-A9AC6F45E474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49">
            <a:extLst>
              <a:ext uri="{FF2B5EF4-FFF2-40B4-BE49-F238E27FC236}">
                <a16:creationId xmlns:a16="http://schemas.microsoft.com/office/drawing/2014/main" id="{995D293D-C183-4BFD-8D79-16005790E00C}"/>
              </a:ext>
            </a:extLst>
          </p:cNvPr>
          <p:cNvSpPr/>
          <p:nvPr/>
        </p:nvSpPr>
        <p:spPr>
          <a:xfrm>
            <a:off x="7274547" y="2980287"/>
            <a:ext cx="671669" cy="671669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3" name="Oval 50">
            <a:extLst>
              <a:ext uri="{FF2B5EF4-FFF2-40B4-BE49-F238E27FC236}">
                <a16:creationId xmlns:a16="http://schemas.microsoft.com/office/drawing/2014/main" id="{F22B61E3-4445-4821-93FE-8CF7D6745524}"/>
              </a:ext>
            </a:extLst>
          </p:cNvPr>
          <p:cNvSpPr/>
          <p:nvPr/>
        </p:nvSpPr>
        <p:spPr>
          <a:xfrm>
            <a:off x="7274547" y="3970677"/>
            <a:ext cx="671669" cy="67166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51">
            <a:extLst>
              <a:ext uri="{FF2B5EF4-FFF2-40B4-BE49-F238E27FC236}">
                <a16:creationId xmlns:a16="http://schemas.microsoft.com/office/drawing/2014/main" id="{DB68B61B-E64F-42D3-B594-D13EBD2F7B85}"/>
              </a:ext>
            </a:extLst>
          </p:cNvPr>
          <p:cNvSpPr/>
          <p:nvPr/>
        </p:nvSpPr>
        <p:spPr>
          <a:xfrm>
            <a:off x="7274547" y="1989895"/>
            <a:ext cx="671669" cy="6716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52">
            <a:extLst>
              <a:ext uri="{FF2B5EF4-FFF2-40B4-BE49-F238E27FC236}">
                <a16:creationId xmlns:a16="http://schemas.microsoft.com/office/drawing/2014/main" id="{C5273A57-4F57-46E8-951E-2282498671B5}"/>
              </a:ext>
            </a:extLst>
          </p:cNvPr>
          <p:cNvSpPr/>
          <p:nvPr/>
        </p:nvSpPr>
        <p:spPr>
          <a:xfrm>
            <a:off x="4280881" y="2485091"/>
            <a:ext cx="671669" cy="671669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Oval 53">
            <a:extLst>
              <a:ext uri="{FF2B5EF4-FFF2-40B4-BE49-F238E27FC236}">
                <a16:creationId xmlns:a16="http://schemas.microsoft.com/office/drawing/2014/main" id="{44045E19-93B9-44C9-BCC0-050DC4BD488E}"/>
              </a:ext>
            </a:extLst>
          </p:cNvPr>
          <p:cNvSpPr/>
          <p:nvPr/>
        </p:nvSpPr>
        <p:spPr>
          <a:xfrm>
            <a:off x="4280881" y="3475483"/>
            <a:ext cx="671669" cy="671669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Donut 15">
            <a:extLst>
              <a:ext uri="{FF2B5EF4-FFF2-40B4-BE49-F238E27FC236}">
                <a16:creationId xmlns:a16="http://schemas.microsoft.com/office/drawing/2014/main" id="{3D0406DE-A1A8-450F-9824-D3A5C9FB389A}"/>
              </a:ext>
            </a:extLst>
          </p:cNvPr>
          <p:cNvSpPr>
            <a:spLocks/>
          </p:cNvSpPr>
          <p:nvPr/>
        </p:nvSpPr>
        <p:spPr>
          <a:xfrm>
            <a:off x="4407092" y="2613802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Oval 1">
            <a:extLst>
              <a:ext uri="{FF2B5EF4-FFF2-40B4-BE49-F238E27FC236}">
                <a16:creationId xmlns:a16="http://schemas.microsoft.com/office/drawing/2014/main" id="{4197A9BC-48F8-4C90-BF52-B2B0E1D2A428}"/>
              </a:ext>
            </a:extLst>
          </p:cNvPr>
          <p:cNvSpPr/>
          <p:nvPr/>
        </p:nvSpPr>
        <p:spPr>
          <a:xfrm>
            <a:off x="4425530" y="3594045"/>
            <a:ext cx="358526" cy="434544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자유형: 도형 94">
            <a:extLst>
              <a:ext uri="{FF2B5EF4-FFF2-40B4-BE49-F238E27FC236}">
                <a16:creationId xmlns:a16="http://schemas.microsoft.com/office/drawing/2014/main" id="{D32FB26A-3649-4223-8AF7-47459D2FB9F8}"/>
              </a:ext>
            </a:extLst>
          </p:cNvPr>
          <p:cNvSpPr/>
          <p:nvPr/>
        </p:nvSpPr>
        <p:spPr>
          <a:xfrm>
            <a:off x="4383916" y="1667188"/>
            <a:ext cx="400140" cy="354596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Block Arc 5">
            <a:extLst>
              <a:ext uri="{FF2B5EF4-FFF2-40B4-BE49-F238E27FC236}">
                <a16:creationId xmlns:a16="http://schemas.microsoft.com/office/drawing/2014/main" id="{5226326D-0DE3-4B4C-88DB-FE343363CA19}"/>
              </a:ext>
            </a:extLst>
          </p:cNvPr>
          <p:cNvSpPr>
            <a:spLocks noChangeAspect="1"/>
          </p:cNvSpPr>
          <p:nvPr/>
        </p:nvSpPr>
        <p:spPr>
          <a:xfrm rot="10800000">
            <a:off x="7436469" y="3123059"/>
            <a:ext cx="353424" cy="381116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3462FFE9-02CF-4C52-9264-3057B6E45F0C}"/>
              </a:ext>
            </a:extLst>
          </p:cNvPr>
          <p:cNvSpPr>
            <a:spLocks noChangeAspect="1"/>
          </p:cNvSpPr>
          <p:nvPr/>
        </p:nvSpPr>
        <p:spPr>
          <a:xfrm>
            <a:off x="7451733" y="4099941"/>
            <a:ext cx="320786" cy="381116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Freeform: Shape 62">
            <a:extLst>
              <a:ext uri="{FF2B5EF4-FFF2-40B4-BE49-F238E27FC236}">
                <a16:creationId xmlns:a16="http://schemas.microsoft.com/office/drawing/2014/main" id="{E2A6E4CF-C4FC-4883-8729-5B726101B5BD}"/>
              </a:ext>
            </a:extLst>
          </p:cNvPr>
          <p:cNvSpPr/>
          <p:nvPr/>
        </p:nvSpPr>
        <p:spPr>
          <a:xfrm>
            <a:off x="7436469" y="2153476"/>
            <a:ext cx="336050" cy="397578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bg1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23" name="Group 66">
            <a:extLst>
              <a:ext uri="{FF2B5EF4-FFF2-40B4-BE49-F238E27FC236}">
                <a16:creationId xmlns:a16="http://schemas.microsoft.com/office/drawing/2014/main" id="{FCB5BED4-0CF6-471D-A03C-9C68432D5279}"/>
              </a:ext>
            </a:extLst>
          </p:cNvPr>
          <p:cNvGrpSpPr/>
          <p:nvPr/>
        </p:nvGrpSpPr>
        <p:grpSpPr>
          <a:xfrm>
            <a:off x="4441913" y="4612140"/>
            <a:ext cx="3336427" cy="2261435"/>
            <a:chOff x="8575466" y="4002385"/>
            <a:chExt cx="4090559" cy="2772587"/>
          </a:xfrm>
        </p:grpSpPr>
        <p:sp>
          <p:nvSpPr>
            <p:cNvPr id="24" name="Freeform: Shape 67">
              <a:extLst>
                <a:ext uri="{FF2B5EF4-FFF2-40B4-BE49-F238E27FC236}">
                  <a16:creationId xmlns:a16="http://schemas.microsoft.com/office/drawing/2014/main" id="{4C37E895-0908-4FF2-B650-619F24EB922E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68">
              <a:extLst>
                <a:ext uri="{FF2B5EF4-FFF2-40B4-BE49-F238E27FC236}">
                  <a16:creationId xmlns:a16="http://schemas.microsoft.com/office/drawing/2014/main" id="{B447EA01-67C5-4F38-903F-3099610A4CBC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69">
              <a:extLst>
                <a:ext uri="{FF2B5EF4-FFF2-40B4-BE49-F238E27FC236}">
                  <a16:creationId xmlns:a16="http://schemas.microsoft.com/office/drawing/2014/main" id="{E1C05ACA-D9C9-4641-B71D-C0307792394E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0">
              <a:extLst>
                <a:ext uri="{FF2B5EF4-FFF2-40B4-BE49-F238E27FC236}">
                  <a16:creationId xmlns:a16="http://schemas.microsoft.com/office/drawing/2014/main" id="{A3BA14BB-40F9-40FB-93A0-AD4F8F799CB5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1">
              <a:extLst>
                <a:ext uri="{FF2B5EF4-FFF2-40B4-BE49-F238E27FC236}">
                  <a16:creationId xmlns:a16="http://schemas.microsoft.com/office/drawing/2014/main" id="{8AB071F9-2D3A-4B4D-9578-92017B2ACC66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2">
              <a:extLst>
                <a:ext uri="{FF2B5EF4-FFF2-40B4-BE49-F238E27FC236}">
                  <a16:creationId xmlns:a16="http://schemas.microsoft.com/office/drawing/2014/main" id="{E9CD8249-0CC7-4CC6-A6C0-59178E35D4E5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3">
              <a:extLst>
                <a:ext uri="{FF2B5EF4-FFF2-40B4-BE49-F238E27FC236}">
                  <a16:creationId xmlns:a16="http://schemas.microsoft.com/office/drawing/2014/main" id="{D0A8C70E-DD2F-488E-AFFC-572255D2EAD3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4">
              <a:extLst>
                <a:ext uri="{FF2B5EF4-FFF2-40B4-BE49-F238E27FC236}">
                  <a16:creationId xmlns:a16="http://schemas.microsoft.com/office/drawing/2014/main" id="{69B5D0BA-4B37-4E10-B1C7-F6F418D9C6C8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5">
              <a:extLst>
                <a:ext uri="{FF2B5EF4-FFF2-40B4-BE49-F238E27FC236}">
                  <a16:creationId xmlns:a16="http://schemas.microsoft.com/office/drawing/2014/main" id="{D7E408A7-CD70-4DA3-B54B-B44E14FBB3A2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6">
              <a:extLst>
                <a:ext uri="{FF2B5EF4-FFF2-40B4-BE49-F238E27FC236}">
                  <a16:creationId xmlns:a16="http://schemas.microsoft.com/office/drawing/2014/main" id="{76FC9364-D9D0-4C29-B3F9-7C6470A8CA4D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77">
              <a:extLst>
                <a:ext uri="{FF2B5EF4-FFF2-40B4-BE49-F238E27FC236}">
                  <a16:creationId xmlns:a16="http://schemas.microsoft.com/office/drawing/2014/main" id="{2907B011-D2A4-4E56-BB52-2B77FE8E954D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78">
              <a:extLst>
                <a:ext uri="{FF2B5EF4-FFF2-40B4-BE49-F238E27FC236}">
                  <a16:creationId xmlns:a16="http://schemas.microsoft.com/office/drawing/2014/main" id="{DE3EB4D1-61AC-4CD4-A570-A10218C56386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79">
              <a:extLst>
                <a:ext uri="{FF2B5EF4-FFF2-40B4-BE49-F238E27FC236}">
                  <a16:creationId xmlns:a16="http://schemas.microsoft.com/office/drawing/2014/main" id="{6546DFB4-FF87-4E36-8614-5878493737E5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80">
              <a:extLst>
                <a:ext uri="{FF2B5EF4-FFF2-40B4-BE49-F238E27FC236}">
                  <a16:creationId xmlns:a16="http://schemas.microsoft.com/office/drawing/2014/main" id="{0C69E848-435B-47A1-98BC-DA5A565CDBF2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124">
              <a:extLst>
                <a:ext uri="{FF2B5EF4-FFF2-40B4-BE49-F238E27FC236}">
                  <a16:creationId xmlns:a16="http://schemas.microsoft.com/office/drawing/2014/main" id="{81893458-4D04-48AE-ADA7-2B2D3A18D91C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82">
              <a:extLst>
                <a:ext uri="{FF2B5EF4-FFF2-40B4-BE49-F238E27FC236}">
                  <a16:creationId xmlns:a16="http://schemas.microsoft.com/office/drawing/2014/main" id="{D863415B-21EC-49A9-8896-46A501091438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0" name="Group 93">
            <a:extLst>
              <a:ext uri="{FF2B5EF4-FFF2-40B4-BE49-F238E27FC236}">
                <a16:creationId xmlns:a16="http://schemas.microsoft.com/office/drawing/2014/main" id="{0B1A9AEE-7799-444C-9378-E502FA157DF8}"/>
              </a:ext>
            </a:extLst>
          </p:cNvPr>
          <p:cNvGrpSpPr/>
          <p:nvPr/>
        </p:nvGrpSpPr>
        <p:grpSpPr>
          <a:xfrm>
            <a:off x="896731" y="1483736"/>
            <a:ext cx="3210452" cy="693592"/>
            <a:chOff x="1719682" y="1781001"/>
            <a:chExt cx="1349041" cy="69359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47FD604-F8A0-4853-90DA-28C24FE648C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D1F3B65-D95B-4C2A-8103-6F64C77B289A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96">
            <a:extLst>
              <a:ext uri="{FF2B5EF4-FFF2-40B4-BE49-F238E27FC236}">
                <a16:creationId xmlns:a16="http://schemas.microsoft.com/office/drawing/2014/main" id="{4C61AB6F-8515-41D8-BB52-702D1C2651A9}"/>
              </a:ext>
            </a:extLst>
          </p:cNvPr>
          <p:cNvGrpSpPr/>
          <p:nvPr/>
        </p:nvGrpSpPr>
        <p:grpSpPr>
          <a:xfrm>
            <a:off x="896731" y="2516066"/>
            <a:ext cx="3210452" cy="693592"/>
            <a:chOff x="1719682" y="1781001"/>
            <a:chExt cx="1349041" cy="69359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2982830-9959-420F-8EE6-EB28097F2FF9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E42E0E-D4B7-4ED4-88B4-D2C609F70838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102">
            <a:extLst>
              <a:ext uri="{FF2B5EF4-FFF2-40B4-BE49-F238E27FC236}">
                <a16:creationId xmlns:a16="http://schemas.microsoft.com/office/drawing/2014/main" id="{8E069073-9987-4B94-8E7B-90555A6B5980}"/>
              </a:ext>
            </a:extLst>
          </p:cNvPr>
          <p:cNvGrpSpPr/>
          <p:nvPr/>
        </p:nvGrpSpPr>
        <p:grpSpPr>
          <a:xfrm>
            <a:off x="896731" y="3548395"/>
            <a:ext cx="3210452" cy="693592"/>
            <a:chOff x="1719682" y="1781001"/>
            <a:chExt cx="1349041" cy="69359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B65114F-43B6-43C8-A781-53EE59B7B5CA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7127C7-1084-432F-B390-882A202135D4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05">
            <a:extLst>
              <a:ext uri="{FF2B5EF4-FFF2-40B4-BE49-F238E27FC236}">
                <a16:creationId xmlns:a16="http://schemas.microsoft.com/office/drawing/2014/main" id="{330F3D35-92D9-4603-859F-A397E6C7FDE6}"/>
              </a:ext>
            </a:extLst>
          </p:cNvPr>
          <p:cNvGrpSpPr/>
          <p:nvPr/>
        </p:nvGrpSpPr>
        <p:grpSpPr>
          <a:xfrm>
            <a:off x="8105756" y="1920210"/>
            <a:ext cx="3210452" cy="693592"/>
            <a:chOff x="1719682" y="1781001"/>
            <a:chExt cx="1349041" cy="693592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7D557F0-96AA-48D9-A19A-66EF041835F2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43A452-F406-4E71-B756-D98F4F7A680C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08">
            <a:extLst>
              <a:ext uri="{FF2B5EF4-FFF2-40B4-BE49-F238E27FC236}">
                <a16:creationId xmlns:a16="http://schemas.microsoft.com/office/drawing/2014/main" id="{55A71485-0011-4856-801B-68CD0F3C0F34}"/>
              </a:ext>
            </a:extLst>
          </p:cNvPr>
          <p:cNvGrpSpPr/>
          <p:nvPr/>
        </p:nvGrpSpPr>
        <p:grpSpPr>
          <a:xfrm>
            <a:off x="8105756" y="2952540"/>
            <a:ext cx="3210452" cy="693592"/>
            <a:chOff x="1719682" y="1781001"/>
            <a:chExt cx="1349041" cy="693592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42BC1C9-A378-447E-9D66-59FF25C6C0BC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B536F9-09EB-46FE-B95C-126051D6D4C4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11">
            <a:extLst>
              <a:ext uri="{FF2B5EF4-FFF2-40B4-BE49-F238E27FC236}">
                <a16:creationId xmlns:a16="http://schemas.microsoft.com/office/drawing/2014/main" id="{2EB2D988-2D5C-4699-A3FA-8D39010FA18A}"/>
              </a:ext>
            </a:extLst>
          </p:cNvPr>
          <p:cNvGrpSpPr/>
          <p:nvPr/>
        </p:nvGrpSpPr>
        <p:grpSpPr>
          <a:xfrm>
            <a:off x="8105756" y="3984869"/>
            <a:ext cx="3210452" cy="693592"/>
            <a:chOff x="1719682" y="1781001"/>
            <a:chExt cx="1349041" cy="69359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4B5696-FDD3-4D13-8ECF-60C4F6AB3A07}"/>
                </a:ext>
              </a:extLst>
            </p:cNvPr>
            <p:cNvSpPr txBox="1"/>
            <p:nvPr/>
          </p:nvSpPr>
          <p:spPr>
            <a:xfrm>
              <a:off x="1724504" y="2012928"/>
              <a:ext cx="13442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7D76BFC-C4F6-4AC0-B3A6-AB4E8B047833}"/>
                </a:ext>
              </a:extLst>
            </p:cNvPr>
            <p:cNvSpPr txBox="1"/>
            <p:nvPr/>
          </p:nvSpPr>
          <p:spPr>
            <a:xfrm>
              <a:off x="1719682" y="1781001"/>
              <a:ext cx="134904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439ACE9C-A411-4E75-8C5A-586B2A7C1F2E}"/>
              </a:ext>
            </a:extLst>
          </p:cNvPr>
          <p:cNvGrpSpPr/>
          <p:nvPr/>
        </p:nvGrpSpPr>
        <p:grpSpPr>
          <a:xfrm>
            <a:off x="4195324" y="1857101"/>
            <a:ext cx="1381362" cy="2679916"/>
            <a:chOff x="1275016" y="1659898"/>
            <a:chExt cx="2555300" cy="4957417"/>
          </a:xfrm>
        </p:grpSpPr>
        <p:grpSp>
          <p:nvGrpSpPr>
            <p:cNvPr id="4" name="Group 2">
              <a:extLst>
                <a:ext uri="{FF2B5EF4-FFF2-40B4-BE49-F238E27FC236}">
                  <a16:creationId xmlns:a16="http://schemas.microsoft.com/office/drawing/2014/main" id="{443869C5-4610-4CD1-B203-7FBED44B9BE7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9" name="Graphic 7">
                <a:extLst>
                  <a:ext uri="{FF2B5EF4-FFF2-40B4-BE49-F238E27FC236}">
                    <a16:creationId xmlns:a16="http://schemas.microsoft.com/office/drawing/2014/main" id="{9006DFDC-8D8E-45E2-92A5-170E0D770E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10" name="Graphic 8">
                <a:extLst>
                  <a:ext uri="{FF2B5EF4-FFF2-40B4-BE49-F238E27FC236}">
                    <a16:creationId xmlns:a16="http://schemas.microsoft.com/office/drawing/2014/main" id="{8AF0E128-B22A-4B9C-9511-EB4011C7E2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DB96529D-0287-4921-BB4A-7A593385868C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04568F3D-EB78-4202-8B71-C6472C53D4AB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39CCB3F2-D9AD-425F-A353-44C06DA99664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565E3227-37BE-4BA3-A611-1406B9E5EB8F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9">
            <a:extLst>
              <a:ext uri="{FF2B5EF4-FFF2-40B4-BE49-F238E27FC236}">
                <a16:creationId xmlns:a16="http://schemas.microsoft.com/office/drawing/2014/main" id="{F8F65EA0-C0B0-4FF9-825A-4AB273E87EAC}"/>
              </a:ext>
            </a:extLst>
          </p:cNvPr>
          <p:cNvGrpSpPr/>
          <p:nvPr/>
        </p:nvGrpSpPr>
        <p:grpSpPr>
          <a:xfrm>
            <a:off x="6762823" y="1857101"/>
            <a:ext cx="1381362" cy="2679916"/>
            <a:chOff x="1275016" y="1659898"/>
            <a:chExt cx="2555300" cy="4957417"/>
          </a:xfrm>
        </p:grpSpPr>
        <p:grpSp>
          <p:nvGrpSpPr>
            <p:cNvPr id="12" name="Group 10">
              <a:extLst>
                <a:ext uri="{FF2B5EF4-FFF2-40B4-BE49-F238E27FC236}">
                  <a16:creationId xmlns:a16="http://schemas.microsoft.com/office/drawing/2014/main" id="{0D668C19-C06D-4369-ADCC-A68976E24D72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17" name="Graphic 15">
                <a:extLst>
                  <a:ext uri="{FF2B5EF4-FFF2-40B4-BE49-F238E27FC236}">
                    <a16:creationId xmlns:a16="http://schemas.microsoft.com/office/drawing/2014/main" id="{80C5AFCF-5443-4BEB-AB9E-F3852F4A4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18" name="Graphic 16">
                <a:extLst>
                  <a:ext uri="{FF2B5EF4-FFF2-40B4-BE49-F238E27FC236}">
                    <a16:creationId xmlns:a16="http://schemas.microsoft.com/office/drawing/2014/main" id="{8921CE3A-5C35-451B-8F78-2316CEDCF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B46CEDCE-2F4E-41BA-83D5-85C6F2C72470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418D55D3-5935-474A-8883-5089C1D343A0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802E2472-9C76-475C-A219-B61B084B1E95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11CE0CB7-42F2-4133-B167-EF24E267DB49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D3BCFDD0-D2A2-4A92-8998-DBC1E2C1E2A6}"/>
              </a:ext>
            </a:extLst>
          </p:cNvPr>
          <p:cNvGrpSpPr/>
          <p:nvPr/>
        </p:nvGrpSpPr>
        <p:grpSpPr>
          <a:xfrm>
            <a:off x="9330323" y="1857101"/>
            <a:ext cx="1381362" cy="2679916"/>
            <a:chOff x="1275016" y="1659898"/>
            <a:chExt cx="2555300" cy="4957417"/>
          </a:xfrm>
        </p:grpSpPr>
        <p:grpSp>
          <p:nvGrpSpPr>
            <p:cNvPr id="20" name="Group 18">
              <a:extLst>
                <a:ext uri="{FF2B5EF4-FFF2-40B4-BE49-F238E27FC236}">
                  <a16:creationId xmlns:a16="http://schemas.microsoft.com/office/drawing/2014/main" id="{14DC3688-1BC2-44B3-BC30-8FB31678C6C6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25" name="Graphic 23">
                <a:extLst>
                  <a:ext uri="{FF2B5EF4-FFF2-40B4-BE49-F238E27FC236}">
                    <a16:creationId xmlns:a16="http://schemas.microsoft.com/office/drawing/2014/main" id="{D238CBC3-D0BD-493A-B847-7B0E901B3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26" name="Graphic 24">
                <a:extLst>
                  <a:ext uri="{FF2B5EF4-FFF2-40B4-BE49-F238E27FC236}">
                    <a16:creationId xmlns:a16="http://schemas.microsoft.com/office/drawing/2014/main" id="{376E763F-DE9D-445B-B214-1F11826AF8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21" name="Freeform: Shape 19">
              <a:extLst>
                <a:ext uri="{FF2B5EF4-FFF2-40B4-BE49-F238E27FC236}">
                  <a16:creationId xmlns:a16="http://schemas.microsoft.com/office/drawing/2014/main" id="{446B672C-BED6-4897-B397-1EB53874022B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0">
              <a:extLst>
                <a:ext uri="{FF2B5EF4-FFF2-40B4-BE49-F238E27FC236}">
                  <a16:creationId xmlns:a16="http://schemas.microsoft.com/office/drawing/2014/main" id="{18D1F4D9-7958-4E0B-8E6F-BAF8722EF2A7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1">
              <a:extLst>
                <a:ext uri="{FF2B5EF4-FFF2-40B4-BE49-F238E27FC236}">
                  <a16:creationId xmlns:a16="http://schemas.microsoft.com/office/drawing/2014/main" id="{AAD4199B-CE89-4E5D-9969-CCA8C27C7DFA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Freeform: Shape 22">
              <a:extLst>
                <a:ext uri="{FF2B5EF4-FFF2-40B4-BE49-F238E27FC236}">
                  <a16:creationId xmlns:a16="http://schemas.microsoft.com/office/drawing/2014/main" id="{A7895628-8EF6-4983-A639-18C9FB0004C1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5">
            <a:extLst>
              <a:ext uri="{FF2B5EF4-FFF2-40B4-BE49-F238E27FC236}">
                <a16:creationId xmlns:a16="http://schemas.microsoft.com/office/drawing/2014/main" id="{4E53A6B1-8470-4C12-8769-F58E05BB5789}"/>
              </a:ext>
            </a:extLst>
          </p:cNvPr>
          <p:cNvGrpSpPr/>
          <p:nvPr/>
        </p:nvGrpSpPr>
        <p:grpSpPr>
          <a:xfrm>
            <a:off x="1627825" y="1857101"/>
            <a:ext cx="1381362" cy="2679916"/>
            <a:chOff x="1275016" y="1659898"/>
            <a:chExt cx="2555300" cy="4957417"/>
          </a:xfrm>
        </p:grpSpPr>
        <p:grpSp>
          <p:nvGrpSpPr>
            <p:cNvPr id="28" name="Group 26">
              <a:extLst>
                <a:ext uri="{FF2B5EF4-FFF2-40B4-BE49-F238E27FC236}">
                  <a16:creationId xmlns:a16="http://schemas.microsoft.com/office/drawing/2014/main" id="{0C6650AB-7892-478F-81A2-BEC5E2424DC6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33" name="Graphic 31">
                <a:extLst>
                  <a:ext uri="{FF2B5EF4-FFF2-40B4-BE49-F238E27FC236}">
                    <a16:creationId xmlns:a16="http://schemas.microsoft.com/office/drawing/2014/main" id="{0C69A5D5-1F48-4E96-819C-69A48A67A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34" name="Graphic 32">
                <a:extLst>
                  <a:ext uri="{FF2B5EF4-FFF2-40B4-BE49-F238E27FC236}">
                    <a16:creationId xmlns:a16="http://schemas.microsoft.com/office/drawing/2014/main" id="{01C149C7-B572-4356-87D7-F8D71D6C32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29" name="Freeform: Shape 27">
              <a:extLst>
                <a:ext uri="{FF2B5EF4-FFF2-40B4-BE49-F238E27FC236}">
                  <a16:creationId xmlns:a16="http://schemas.microsoft.com/office/drawing/2014/main" id="{77781B5C-ADAC-4467-B9CB-986FF9AE7B15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8">
              <a:extLst>
                <a:ext uri="{FF2B5EF4-FFF2-40B4-BE49-F238E27FC236}">
                  <a16:creationId xmlns:a16="http://schemas.microsoft.com/office/drawing/2014/main" id="{9360AF19-BF65-4C41-8454-1778378192D8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29">
              <a:extLst>
                <a:ext uri="{FF2B5EF4-FFF2-40B4-BE49-F238E27FC236}">
                  <a16:creationId xmlns:a16="http://schemas.microsoft.com/office/drawing/2014/main" id="{2C131DF3-4701-43B2-B418-6B44262E5FFC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0">
              <a:extLst>
                <a:ext uri="{FF2B5EF4-FFF2-40B4-BE49-F238E27FC236}">
                  <a16:creationId xmlns:a16="http://schemas.microsoft.com/office/drawing/2014/main" id="{2E725C65-844A-4D8B-820F-1A34F4EB3BFD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3">
            <a:extLst>
              <a:ext uri="{FF2B5EF4-FFF2-40B4-BE49-F238E27FC236}">
                <a16:creationId xmlns:a16="http://schemas.microsoft.com/office/drawing/2014/main" id="{B8B5B5EB-E207-4A35-AB80-648898BD2899}"/>
              </a:ext>
            </a:extLst>
          </p:cNvPr>
          <p:cNvGrpSpPr/>
          <p:nvPr/>
        </p:nvGrpSpPr>
        <p:grpSpPr>
          <a:xfrm>
            <a:off x="1055271" y="4949358"/>
            <a:ext cx="2353482" cy="1134962"/>
            <a:chOff x="724074" y="3603320"/>
            <a:chExt cx="2353482" cy="1134962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1D73C8-66E8-4DFA-8435-95DD5D810E8C}"/>
                </a:ext>
              </a:extLst>
            </p:cNvPr>
            <p:cNvSpPr txBox="1"/>
            <p:nvPr/>
          </p:nvSpPr>
          <p:spPr>
            <a:xfrm>
              <a:off x="724074" y="360332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A4F51A-67F7-462C-9B8D-C871CFABB8CB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48" name="Group 46">
            <a:extLst>
              <a:ext uri="{FF2B5EF4-FFF2-40B4-BE49-F238E27FC236}">
                <a16:creationId xmlns:a16="http://schemas.microsoft.com/office/drawing/2014/main" id="{A3D4C389-BA7F-4706-BDAB-E4B8CF0EFAE3}"/>
              </a:ext>
            </a:extLst>
          </p:cNvPr>
          <p:cNvGrpSpPr/>
          <p:nvPr/>
        </p:nvGrpSpPr>
        <p:grpSpPr>
          <a:xfrm>
            <a:off x="3659799" y="4949358"/>
            <a:ext cx="2353482" cy="1134962"/>
            <a:chOff x="724074" y="3603320"/>
            <a:chExt cx="2353482" cy="1134962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79AF084-DB64-43C9-918B-1D218F1ADE25}"/>
                </a:ext>
              </a:extLst>
            </p:cNvPr>
            <p:cNvSpPr txBox="1"/>
            <p:nvPr/>
          </p:nvSpPr>
          <p:spPr>
            <a:xfrm>
              <a:off x="724074" y="360332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E02D532-AF14-4603-A9FC-4E709882F57E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1" name="Group 49">
            <a:extLst>
              <a:ext uri="{FF2B5EF4-FFF2-40B4-BE49-F238E27FC236}">
                <a16:creationId xmlns:a16="http://schemas.microsoft.com/office/drawing/2014/main" id="{8C6E12BF-7F6A-4897-8168-2361D493DE30}"/>
              </a:ext>
            </a:extLst>
          </p:cNvPr>
          <p:cNvGrpSpPr/>
          <p:nvPr/>
        </p:nvGrpSpPr>
        <p:grpSpPr>
          <a:xfrm>
            <a:off x="6264327" y="4949358"/>
            <a:ext cx="2353482" cy="1134962"/>
            <a:chOff x="724074" y="3603320"/>
            <a:chExt cx="2353482" cy="1134962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92599BA-9A26-4561-8FF4-06D6CF0C4590}"/>
                </a:ext>
              </a:extLst>
            </p:cNvPr>
            <p:cNvSpPr txBox="1"/>
            <p:nvPr/>
          </p:nvSpPr>
          <p:spPr>
            <a:xfrm>
              <a:off x="724074" y="360332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C5709B0-1965-4ED4-AF7F-0ABE6070D80D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grpSp>
        <p:nvGrpSpPr>
          <p:cNvPr id="54" name="Group 52">
            <a:extLst>
              <a:ext uri="{FF2B5EF4-FFF2-40B4-BE49-F238E27FC236}">
                <a16:creationId xmlns:a16="http://schemas.microsoft.com/office/drawing/2014/main" id="{AFBD595A-9C57-4E1B-A8E1-F2752FA79235}"/>
              </a:ext>
            </a:extLst>
          </p:cNvPr>
          <p:cNvGrpSpPr/>
          <p:nvPr/>
        </p:nvGrpSpPr>
        <p:grpSpPr>
          <a:xfrm>
            <a:off x="8868855" y="4949358"/>
            <a:ext cx="2353482" cy="1134962"/>
            <a:chOff x="724074" y="3603320"/>
            <a:chExt cx="2353482" cy="11349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F02C6C-09C8-4A32-AB42-294890E54931}"/>
                </a:ext>
              </a:extLst>
            </p:cNvPr>
            <p:cNvSpPr txBox="1"/>
            <p:nvPr/>
          </p:nvSpPr>
          <p:spPr>
            <a:xfrm>
              <a:off x="724074" y="3603320"/>
              <a:ext cx="235348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45CD279-20BF-40C0-8CA0-7908F029F51C}"/>
                </a:ext>
              </a:extLst>
            </p:cNvPr>
            <p:cNvSpPr txBox="1"/>
            <p:nvPr/>
          </p:nvSpPr>
          <p:spPr>
            <a:xfrm>
              <a:off x="724075" y="3907285"/>
              <a:ext cx="23534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cxnSp>
        <p:nvCxnSpPr>
          <p:cNvPr id="57" name="직선 연결선 56">
            <a:extLst>
              <a:ext uri="{FF2B5EF4-FFF2-40B4-BE49-F238E27FC236}">
                <a16:creationId xmlns:a16="http://schemas.microsoft.com/office/drawing/2014/main" id="{92AD7DCE-2427-42C8-B8E5-EAC2332AA7B3}"/>
              </a:ext>
            </a:extLst>
          </p:cNvPr>
          <p:cNvCxnSpPr>
            <a:cxnSpLocks/>
          </p:cNvCxnSpPr>
          <p:nvPr/>
        </p:nvCxnSpPr>
        <p:spPr>
          <a:xfrm>
            <a:off x="1170012" y="5253323"/>
            <a:ext cx="2124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>
            <a:extLst>
              <a:ext uri="{FF2B5EF4-FFF2-40B4-BE49-F238E27FC236}">
                <a16:creationId xmlns:a16="http://schemas.microsoft.com/office/drawing/2014/main" id="{C66D9147-5271-4D3A-A6E5-69860335DB35}"/>
              </a:ext>
            </a:extLst>
          </p:cNvPr>
          <p:cNvCxnSpPr>
            <a:cxnSpLocks/>
          </p:cNvCxnSpPr>
          <p:nvPr/>
        </p:nvCxnSpPr>
        <p:spPr>
          <a:xfrm>
            <a:off x="3774540" y="5253323"/>
            <a:ext cx="2124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>
            <a:extLst>
              <a:ext uri="{FF2B5EF4-FFF2-40B4-BE49-F238E27FC236}">
                <a16:creationId xmlns:a16="http://schemas.microsoft.com/office/drawing/2014/main" id="{59677381-34C9-4C50-9B4C-E22A8303EDC4}"/>
              </a:ext>
            </a:extLst>
          </p:cNvPr>
          <p:cNvCxnSpPr>
            <a:cxnSpLocks/>
          </p:cNvCxnSpPr>
          <p:nvPr/>
        </p:nvCxnSpPr>
        <p:spPr>
          <a:xfrm>
            <a:off x="6379068" y="5253323"/>
            <a:ext cx="2124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>
            <a:extLst>
              <a:ext uri="{FF2B5EF4-FFF2-40B4-BE49-F238E27FC236}">
                <a16:creationId xmlns:a16="http://schemas.microsoft.com/office/drawing/2014/main" id="{CB9DE90D-4936-4AA7-A06C-885D65779EDE}"/>
              </a:ext>
            </a:extLst>
          </p:cNvPr>
          <p:cNvCxnSpPr>
            <a:cxnSpLocks/>
          </p:cNvCxnSpPr>
          <p:nvPr/>
        </p:nvCxnSpPr>
        <p:spPr>
          <a:xfrm>
            <a:off x="8983596" y="5253323"/>
            <a:ext cx="2124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Graphic 56">
            <a:extLst>
              <a:ext uri="{FF2B5EF4-FFF2-40B4-BE49-F238E27FC236}">
                <a16:creationId xmlns:a16="http://schemas.microsoft.com/office/drawing/2014/main" id="{146ADD20-B02B-44C2-88FC-CE8C35F17E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73457" y="2956163"/>
            <a:ext cx="898191" cy="532555"/>
          </a:xfrm>
          <a:prstGeom prst="rect">
            <a:avLst/>
          </a:prstGeom>
        </p:spPr>
      </p:pic>
      <p:grpSp>
        <p:nvGrpSpPr>
          <p:cNvPr id="63" name="Graphic 1">
            <a:extLst>
              <a:ext uri="{FF2B5EF4-FFF2-40B4-BE49-F238E27FC236}">
                <a16:creationId xmlns:a16="http://schemas.microsoft.com/office/drawing/2014/main" id="{2E6F2116-3105-490D-AA40-35D396E346A0}"/>
              </a:ext>
            </a:extLst>
          </p:cNvPr>
          <p:cNvGrpSpPr/>
          <p:nvPr/>
        </p:nvGrpSpPr>
        <p:grpSpPr>
          <a:xfrm>
            <a:off x="9734844" y="2885552"/>
            <a:ext cx="621504" cy="633646"/>
            <a:chOff x="219471" y="88843"/>
            <a:chExt cx="644177" cy="656762"/>
          </a:xfrm>
          <a:solidFill>
            <a:schemeClr val="bg1"/>
          </a:solidFill>
        </p:grpSpPr>
        <p:sp>
          <p:nvSpPr>
            <p:cNvPr id="64" name="Freeform: Shape 139">
              <a:extLst>
                <a:ext uri="{FF2B5EF4-FFF2-40B4-BE49-F238E27FC236}">
                  <a16:creationId xmlns:a16="http://schemas.microsoft.com/office/drawing/2014/main" id="{FEFC4DF7-4EF2-477D-B5C1-12D7D7632B26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40">
              <a:extLst>
                <a:ext uri="{FF2B5EF4-FFF2-40B4-BE49-F238E27FC236}">
                  <a16:creationId xmlns:a16="http://schemas.microsoft.com/office/drawing/2014/main" id="{98E9F3AA-CB98-4C18-92E1-74333DF64853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41">
              <a:extLst>
                <a:ext uri="{FF2B5EF4-FFF2-40B4-BE49-F238E27FC236}">
                  <a16:creationId xmlns:a16="http://schemas.microsoft.com/office/drawing/2014/main" id="{3ED48455-D69C-42D9-8277-3AEC24EEAF01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42">
              <a:extLst>
                <a:ext uri="{FF2B5EF4-FFF2-40B4-BE49-F238E27FC236}">
                  <a16:creationId xmlns:a16="http://schemas.microsoft.com/office/drawing/2014/main" id="{6598FF33-F30C-4B7A-B652-24C628ECE002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43">
              <a:extLst>
                <a:ext uri="{FF2B5EF4-FFF2-40B4-BE49-F238E27FC236}">
                  <a16:creationId xmlns:a16="http://schemas.microsoft.com/office/drawing/2014/main" id="{2FC2311F-60F0-417D-83D2-3B1254F2EBB7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144">
              <a:extLst>
                <a:ext uri="{FF2B5EF4-FFF2-40B4-BE49-F238E27FC236}">
                  <a16:creationId xmlns:a16="http://schemas.microsoft.com/office/drawing/2014/main" id="{B39AA38E-00CE-40F7-ADF7-09CC488A57AB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Freeform: Shape 146">
            <a:extLst>
              <a:ext uri="{FF2B5EF4-FFF2-40B4-BE49-F238E27FC236}">
                <a16:creationId xmlns:a16="http://schemas.microsoft.com/office/drawing/2014/main" id="{76ABC8BD-AEAE-4907-A6E4-7771E954516F}"/>
              </a:ext>
            </a:extLst>
          </p:cNvPr>
          <p:cNvSpPr/>
          <p:nvPr/>
        </p:nvSpPr>
        <p:spPr>
          <a:xfrm>
            <a:off x="4617436" y="2894767"/>
            <a:ext cx="567192" cy="655348"/>
          </a:xfrm>
          <a:custGeom>
            <a:avLst/>
            <a:gdLst>
              <a:gd name="connsiteX0" fmla="*/ 338852 w 567192"/>
              <a:gd name="connsiteY0" fmla="*/ 553214 h 655348"/>
              <a:gd name="connsiteX1" fmla="*/ 317540 w 567192"/>
              <a:gd name="connsiteY1" fmla="*/ 554524 h 655348"/>
              <a:gd name="connsiteX2" fmla="*/ 288965 w 567192"/>
              <a:gd name="connsiteY2" fmla="*/ 554524 h 655348"/>
              <a:gd name="connsiteX3" fmla="*/ 275630 w 567192"/>
              <a:gd name="connsiteY3" fmla="*/ 553571 h 655348"/>
              <a:gd name="connsiteX4" fmla="*/ 214670 w 567192"/>
              <a:gd name="connsiteY4" fmla="*/ 568811 h 655348"/>
              <a:gd name="connsiteX5" fmla="*/ 283250 w 567192"/>
              <a:gd name="connsiteY5" fmla="*/ 609769 h 655348"/>
              <a:gd name="connsiteX6" fmla="*/ 324207 w 567192"/>
              <a:gd name="connsiteY6" fmla="*/ 601196 h 655348"/>
              <a:gd name="connsiteX7" fmla="*/ 353735 w 567192"/>
              <a:gd name="connsiteY7" fmla="*/ 564049 h 655348"/>
              <a:gd name="connsiteX8" fmla="*/ 338852 w 567192"/>
              <a:gd name="connsiteY8" fmla="*/ 553214 h 655348"/>
              <a:gd name="connsiteX9" fmla="*/ 446128 w 567192"/>
              <a:gd name="connsiteY9" fmla="*/ 325924 h 655348"/>
              <a:gd name="connsiteX10" fmla="*/ 363260 w 567192"/>
              <a:gd name="connsiteY10" fmla="*/ 410696 h 655348"/>
              <a:gd name="connsiteX11" fmla="*/ 281345 w 567192"/>
              <a:gd name="connsiteY11" fmla="*/ 329734 h 655348"/>
              <a:gd name="connsiteX12" fmla="*/ 248960 w 567192"/>
              <a:gd name="connsiteY12" fmla="*/ 380217 h 655348"/>
              <a:gd name="connsiteX13" fmla="*/ 158473 w 567192"/>
              <a:gd name="connsiteY13" fmla="*/ 381169 h 655348"/>
              <a:gd name="connsiteX14" fmla="*/ 144185 w 567192"/>
              <a:gd name="connsiteY14" fmla="*/ 356404 h 655348"/>
              <a:gd name="connsiteX15" fmla="*/ 120373 w 567192"/>
              <a:gd name="connsiteY15" fmla="*/ 330687 h 655348"/>
              <a:gd name="connsiteX16" fmla="*/ 107038 w 567192"/>
              <a:gd name="connsiteY16" fmla="*/ 366881 h 655348"/>
              <a:gd name="connsiteX17" fmla="*/ 92750 w 567192"/>
              <a:gd name="connsiteY17" fmla="*/ 504994 h 655348"/>
              <a:gd name="connsiteX18" fmla="*/ 473750 w 567192"/>
              <a:gd name="connsiteY18" fmla="*/ 504994 h 655348"/>
              <a:gd name="connsiteX19" fmla="*/ 446128 w 567192"/>
              <a:gd name="connsiteY19" fmla="*/ 325924 h 655348"/>
              <a:gd name="connsiteX20" fmla="*/ 286107 w 567192"/>
              <a:gd name="connsiteY20" fmla="*/ 104943 h 655348"/>
              <a:gd name="connsiteX21" fmla="*/ 110847 w 567192"/>
              <a:gd name="connsiteY21" fmla="*/ 228768 h 655348"/>
              <a:gd name="connsiteX22" fmla="*/ 140375 w 567192"/>
              <a:gd name="connsiteY22" fmla="*/ 288776 h 655348"/>
              <a:gd name="connsiteX23" fmla="*/ 183237 w 567192"/>
              <a:gd name="connsiteY23" fmla="*/ 340211 h 655348"/>
              <a:gd name="connsiteX24" fmla="*/ 199430 w 567192"/>
              <a:gd name="connsiteY24" fmla="*/ 361166 h 655348"/>
              <a:gd name="connsiteX25" fmla="*/ 218480 w 567192"/>
              <a:gd name="connsiteY25" fmla="*/ 343068 h 655348"/>
              <a:gd name="connsiteX26" fmla="*/ 241340 w 567192"/>
              <a:gd name="connsiteY26" fmla="*/ 306873 h 655348"/>
              <a:gd name="connsiteX27" fmla="*/ 328017 w 567192"/>
              <a:gd name="connsiteY27" fmla="*/ 308778 h 655348"/>
              <a:gd name="connsiteX28" fmla="*/ 344210 w 567192"/>
              <a:gd name="connsiteY28" fmla="*/ 337353 h 655348"/>
              <a:gd name="connsiteX29" fmla="*/ 369927 w 567192"/>
              <a:gd name="connsiteY29" fmla="*/ 361166 h 655348"/>
              <a:gd name="connsiteX30" fmla="*/ 385167 w 567192"/>
              <a:gd name="connsiteY30" fmla="*/ 334496 h 655348"/>
              <a:gd name="connsiteX31" fmla="*/ 431840 w 567192"/>
              <a:gd name="connsiteY31" fmla="*/ 287823 h 655348"/>
              <a:gd name="connsiteX32" fmla="*/ 460415 w 567192"/>
              <a:gd name="connsiteY32" fmla="*/ 245913 h 655348"/>
              <a:gd name="connsiteX33" fmla="*/ 286107 w 567192"/>
              <a:gd name="connsiteY33" fmla="*/ 104943 h 655348"/>
              <a:gd name="connsiteX34" fmla="*/ 286108 w 567192"/>
              <a:gd name="connsiteY34" fmla="*/ 39221 h 655348"/>
              <a:gd name="connsiteX35" fmla="*/ 272773 w 567192"/>
              <a:gd name="connsiteY35" fmla="*/ 46841 h 655348"/>
              <a:gd name="connsiteX36" fmla="*/ 285155 w 567192"/>
              <a:gd name="connsiteY36" fmla="*/ 56366 h 655348"/>
              <a:gd name="connsiteX37" fmla="*/ 298490 w 567192"/>
              <a:gd name="connsiteY37" fmla="*/ 46841 h 655348"/>
              <a:gd name="connsiteX38" fmla="*/ 286108 w 567192"/>
              <a:gd name="connsiteY38" fmla="*/ 39221 h 655348"/>
              <a:gd name="connsiteX39" fmla="*/ 289917 w 567192"/>
              <a:gd name="connsiteY39" fmla="*/ 168 h 655348"/>
              <a:gd name="connsiteX40" fmla="*/ 344210 w 567192"/>
              <a:gd name="connsiteY40" fmla="*/ 44936 h 655348"/>
              <a:gd name="connsiteX41" fmla="*/ 366117 w 567192"/>
              <a:gd name="connsiteY41" fmla="*/ 72558 h 655348"/>
              <a:gd name="connsiteX42" fmla="*/ 503277 w 567192"/>
              <a:gd name="connsiteY42" fmla="*/ 273536 h 655348"/>
              <a:gd name="connsiteX43" fmla="*/ 513755 w 567192"/>
              <a:gd name="connsiteY43" fmla="*/ 386883 h 655348"/>
              <a:gd name="connsiteX44" fmla="*/ 508992 w 567192"/>
              <a:gd name="connsiteY44" fmla="*/ 458321 h 655348"/>
              <a:gd name="connsiteX45" fmla="*/ 548045 w 567192"/>
              <a:gd name="connsiteY45" fmla="*/ 505946 h 655348"/>
              <a:gd name="connsiteX46" fmla="*/ 566142 w 567192"/>
              <a:gd name="connsiteY46" fmla="*/ 540236 h 655348"/>
              <a:gd name="connsiteX47" fmla="*/ 534710 w 567192"/>
              <a:gd name="connsiteY47" fmla="*/ 554524 h 655348"/>
              <a:gd name="connsiteX48" fmla="*/ 491847 w 567192"/>
              <a:gd name="connsiteY48" fmla="*/ 555476 h 655348"/>
              <a:gd name="connsiteX49" fmla="*/ 378500 w 567192"/>
              <a:gd name="connsiteY49" fmla="*/ 606911 h 655348"/>
              <a:gd name="connsiteX50" fmla="*/ 174665 w 567192"/>
              <a:gd name="connsiteY50" fmla="*/ 582146 h 655348"/>
              <a:gd name="connsiteX51" fmla="*/ 134660 w 567192"/>
              <a:gd name="connsiteY51" fmla="*/ 555476 h 655348"/>
              <a:gd name="connsiteX52" fmla="*/ 29885 w 567192"/>
              <a:gd name="connsiteY52" fmla="*/ 555476 h 655348"/>
              <a:gd name="connsiteX53" fmla="*/ 357 w 567192"/>
              <a:gd name="connsiteY53" fmla="*/ 539283 h 655348"/>
              <a:gd name="connsiteX54" fmla="*/ 17502 w 567192"/>
              <a:gd name="connsiteY54" fmla="*/ 508804 h 655348"/>
              <a:gd name="connsiteX55" fmla="*/ 57507 w 567192"/>
              <a:gd name="connsiteY55" fmla="*/ 428793 h 655348"/>
              <a:gd name="connsiteX56" fmla="*/ 76557 w 567192"/>
              <a:gd name="connsiteY56" fmla="*/ 217338 h 655348"/>
              <a:gd name="connsiteX57" fmla="*/ 192762 w 567192"/>
              <a:gd name="connsiteY57" fmla="*/ 75416 h 655348"/>
              <a:gd name="connsiteX58" fmla="*/ 221337 w 567192"/>
              <a:gd name="connsiteY58" fmla="*/ 41126 h 655348"/>
              <a:gd name="connsiteX59" fmla="*/ 289917 w 567192"/>
              <a:gd name="connsiteY59" fmla="*/ 168 h 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7192" h="655348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71" name="Freeform: Shape 147">
            <a:extLst>
              <a:ext uri="{FF2B5EF4-FFF2-40B4-BE49-F238E27FC236}">
                <a16:creationId xmlns:a16="http://schemas.microsoft.com/office/drawing/2014/main" id="{2E9DE970-C924-4E3F-A319-972F363CFC6B}"/>
              </a:ext>
            </a:extLst>
          </p:cNvPr>
          <p:cNvSpPr/>
          <p:nvPr/>
        </p:nvSpPr>
        <p:spPr>
          <a:xfrm>
            <a:off x="2032963" y="2929092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E77D0BD-FA78-42CF-841A-DDBF25599872}"/>
              </a:ext>
            </a:extLst>
          </p:cNvPr>
          <p:cNvSpPr txBox="1"/>
          <p:nvPr/>
        </p:nvSpPr>
        <p:spPr>
          <a:xfrm>
            <a:off x="1825732" y="3774474"/>
            <a:ext cx="9855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 </a:t>
            </a:r>
          </a:p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6DD9FE-7894-4B64-BF2A-FF09D431521A}"/>
              </a:ext>
            </a:extLst>
          </p:cNvPr>
          <p:cNvSpPr txBox="1"/>
          <p:nvPr/>
        </p:nvSpPr>
        <p:spPr>
          <a:xfrm>
            <a:off x="4393231" y="3774474"/>
            <a:ext cx="9855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 </a:t>
            </a:r>
          </a:p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1ADE3F3-7C5C-4AA2-94B9-C046CAD4A268}"/>
              </a:ext>
            </a:extLst>
          </p:cNvPr>
          <p:cNvSpPr txBox="1"/>
          <p:nvPr/>
        </p:nvSpPr>
        <p:spPr>
          <a:xfrm>
            <a:off x="6960730" y="3774474"/>
            <a:ext cx="9855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 </a:t>
            </a:r>
          </a:p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9DBCAB5-5DFE-418D-BA76-A92E951E1705}"/>
              </a:ext>
            </a:extLst>
          </p:cNvPr>
          <p:cNvSpPr txBox="1"/>
          <p:nvPr/>
        </p:nvSpPr>
        <p:spPr>
          <a:xfrm>
            <a:off x="9528230" y="3774474"/>
            <a:ext cx="98554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Content  </a:t>
            </a:r>
          </a:p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55A32A-5E58-4AE3-9CD0-8E9E8F84EF65}"/>
              </a:ext>
            </a:extLst>
          </p:cNvPr>
          <p:cNvSpPr txBox="1"/>
          <p:nvPr/>
        </p:nvSpPr>
        <p:spPr>
          <a:xfrm>
            <a:off x="1083728" y="1139999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DEEB0-36BE-401B-83CA-D1F31AD5B739}"/>
              </a:ext>
            </a:extLst>
          </p:cNvPr>
          <p:cNvSpPr txBox="1"/>
          <p:nvPr/>
        </p:nvSpPr>
        <p:spPr>
          <a:xfrm>
            <a:off x="1083728" y="3552023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57BC80-B8B0-46BD-B5E4-988C845B74E0}"/>
              </a:ext>
            </a:extLst>
          </p:cNvPr>
          <p:cNvSpPr txBox="1"/>
          <p:nvPr/>
        </p:nvSpPr>
        <p:spPr>
          <a:xfrm>
            <a:off x="1083728" y="2346011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2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D3D39D-7191-4E05-8A47-FD19078CCD51}"/>
              </a:ext>
            </a:extLst>
          </p:cNvPr>
          <p:cNvSpPr txBox="1"/>
          <p:nvPr/>
        </p:nvSpPr>
        <p:spPr>
          <a:xfrm>
            <a:off x="1890030" y="145393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9B9ED-FCD2-4382-B0A5-3C5D197005BD}"/>
              </a:ext>
            </a:extLst>
          </p:cNvPr>
          <p:cNvSpPr txBox="1"/>
          <p:nvPr/>
        </p:nvSpPr>
        <p:spPr>
          <a:xfrm>
            <a:off x="1890030" y="2657048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F5A364-E11E-4F78-8ECC-37FD025F863D}"/>
              </a:ext>
            </a:extLst>
          </p:cNvPr>
          <p:cNvSpPr txBox="1"/>
          <p:nvPr/>
        </p:nvSpPr>
        <p:spPr>
          <a:xfrm>
            <a:off x="1890030" y="386016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D8BAB7-3B41-498A-96AF-8F6CAAC567CF}"/>
              </a:ext>
            </a:extLst>
          </p:cNvPr>
          <p:cNvSpPr txBox="1"/>
          <p:nvPr/>
        </p:nvSpPr>
        <p:spPr>
          <a:xfrm>
            <a:off x="1083728" y="4757737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accent4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85700-9A37-4007-A4BC-458487A0DF19}"/>
              </a:ext>
            </a:extLst>
          </p:cNvPr>
          <p:cNvSpPr txBox="1"/>
          <p:nvPr/>
        </p:nvSpPr>
        <p:spPr>
          <a:xfrm>
            <a:off x="1890030" y="5071669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DAD314-0431-4C43-87B0-52E6D3E3DDE8}"/>
              </a:ext>
            </a:extLst>
          </p:cNvPr>
          <p:cNvSpPr txBox="1"/>
          <p:nvPr/>
        </p:nvSpPr>
        <p:spPr>
          <a:xfrm>
            <a:off x="6096001" y="1213404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2CFECA-8C38-4C26-BB23-5B801C7B868E}"/>
              </a:ext>
            </a:extLst>
          </p:cNvPr>
          <p:cNvSpPr txBox="1"/>
          <p:nvPr/>
        </p:nvSpPr>
        <p:spPr>
          <a:xfrm>
            <a:off x="6096000" y="452582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61">
            <a:extLst>
              <a:ext uri="{FF2B5EF4-FFF2-40B4-BE49-F238E27FC236}">
                <a16:creationId xmlns:a16="http://schemas.microsoft.com/office/drawing/2014/main" id="{1C0BD6FC-19EC-4952-97DD-9649CCEC13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2719194"/>
              </p:ext>
            </p:extLst>
          </p:nvPr>
        </p:nvGraphicFramePr>
        <p:xfrm>
          <a:off x="3450447" y="2908570"/>
          <a:ext cx="7765543" cy="2207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3">
            <a:extLst>
              <a:ext uri="{FF2B5EF4-FFF2-40B4-BE49-F238E27FC236}">
                <a16:creationId xmlns:a16="http://schemas.microsoft.com/office/drawing/2014/main" id="{AA01B65B-DD9A-410D-8D81-92A8DBF17451}"/>
              </a:ext>
            </a:extLst>
          </p:cNvPr>
          <p:cNvGrpSpPr/>
          <p:nvPr/>
        </p:nvGrpSpPr>
        <p:grpSpPr>
          <a:xfrm flipV="1">
            <a:off x="-3" y="2178427"/>
            <a:ext cx="3606134" cy="3667345"/>
            <a:chOff x="2694559" y="1822560"/>
            <a:chExt cx="3606134" cy="3667345"/>
          </a:xfrm>
        </p:grpSpPr>
        <p:sp>
          <p:nvSpPr>
            <p:cNvPr id="5" name="Rectangle 22">
              <a:extLst>
                <a:ext uri="{FF2B5EF4-FFF2-40B4-BE49-F238E27FC236}">
                  <a16:creationId xmlns:a16="http://schemas.microsoft.com/office/drawing/2014/main" id="{0A0CD4C1-1B9B-42B1-9870-700161F054D2}"/>
                </a:ext>
              </a:extLst>
            </p:cNvPr>
            <p:cNvSpPr/>
            <p:nvPr/>
          </p:nvSpPr>
          <p:spPr>
            <a:xfrm>
              <a:off x="2694559" y="1822560"/>
              <a:ext cx="2493077" cy="84714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065ABA41-D009-4C93-9054-D36018CC68BA}"/>
                </a:ext>
              </a:extLst>
            </p:cNvPr>
            <p:cNvSpPr/>
            <p:nvPr/>
          </p:nvSpPr>
          <p:spPr>
            <a:xfrm>
              <a:off x="2694560" y="2762028"/>
              <a:ext cx="2493077" cy="8471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" name="Rectangle 24">
              <a:extLst>
                <a:ext uri="{FF2B5EF4-FFF2-40B4-BE49-F238E27FC236}">
                  <a16:creationId xmlns:a16="http://schemas.microsoft.com/office/drawing/2014/main" id="{3D7751AC-B421-4B48-85E2-9C93865FBBE0}"/>
                </a:ext>
              </a:extLst>
            </p:cNvPr>
            <p:cNvSpPr/>
            <p:nvPr/>
          </p:nvSpPr>
          <p:spPr>
            <a:xfrm>
              <a:off x="2694561" y="3701496"/>
              <a:ext cx="2493077" cy="84714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" name="Rectangle 25">
              <a:extLst>
                <a:ext uri="{FF2B5EF4-FFF2-40B4-BE49-F238E27FC236}">
                  <a16:creationId xmlns:a16="http://schemas.microsoft.com/office/drawing/2014/main" id="{1E488DCD-CEF6-46EB-A27A-6C8ED8F9287F}"/>
                </a:ext>
              </a:extLst>
            </p:cNvPr>
            <p:cNvSpPr/>
            <p:nvPr/>
          </p:nvSpPr>
          <p:spPr>
            <a:xfrm>
              <a:off x="2694562" y="4640964"/>
              <a:ext cx="2493077" cy="8471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Rectangle 29">
              <a:extLst>
                <a:ext uri="{FF2B5EF4-FFF2-40B4-BE49-F238E27FC236}">
                  <a16:creationId xmlns:a16="http://schemas.microsoft.com/office/drawing/2014/main" id="{69612F1F-B9BE-4EF5-9D92-72636229EFC9}"/>
                </a:ext>
              </a:extLst>
            </p:cNvPr>
            <p:cNvSpPr/>
            <p:nvPr/>
          </p:nvSpPr>
          <p:spPr>
            <a:xfrm>
              <a:off x="5187637" y="1822561"/>
              <a:ext cx="1113056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09966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09966" y="897874"/>
                  </a:lnTo>
                  <a:cubicBezTo>
                    <a:pt x="1110884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Rectangle 30">
              <a:extLst>
                <a:ext uri="{FF2B5EF4-FFF2-40B4-BE49-F238E27FC236}">
                  <a16:creationId xmlns:a16="http://schemas.microsoft.com/office/drawing/2014/main" id="{F18CBD0B-C304-4EBB-BD83-26D762FF1518}"/>
                </a:ext>
              </a:extLst>
            </p:cNvPr>
            <p:cNvSpPr/>
            <p:nvPr/>
          </p:nvSpPr>
          <p:spPr>
            <a:xfrm>
              <a:off x="5187637" y="2762029"/>
              <a:ext cx="1110566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Rectangle 29">
              <a:extLst>
                <a:ext uri="{FF2B5EF4-FFF2-40B4-BE49-F238E27FC236}">
                  <a16:creationId xmlns:a16="http://schemas.microsoft.com/office/drawing/2014/main" id="{9CFB8D51-15F6-4C6B-A59F-7102D1A623EF}"/>
                </a:ext>
              </a:extLst>
            </p:cNvPr>
            <p:cNvSpPr/>
            <p:nvPr/>
          </p:nvSpPr>
          <p:spPr>
            <a:xfrm flipV="1">
              <a:off x="5185147" y="4158015"/>
              <a:ext cx="1113056" cy="1331890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1323628"/>
                <a:gd name="connsiteX1" fmla="*/ 1107547 w 1107547"/>
                <a:gd name="connsiteY1" fmla="*/ 0 h 1323628"/>
                <a:gd name="connsiteX2" fmla="*/ 1107547 w 1107547"/>
                <a:gd name="connsiteY2" fmla="*/ 1323628 h 1323628"/>
                <a:gd name="connsiteX3" fmla="*/ 0 w 1107547"/>
                <a:gd name="connsiteY3" fmla="*/ 847149 h 1323628"/>
                <a:gd name="connsiteX4" fmla="*/ 0 w 1107547"/>
                <a:gd name="connsiteY4" fmla="*/ 0 h 1323628"/>
                <a:gd name="connsiteX0" fmla="*/ 0 w 1110301"/>
                <a:gd name="connsiteY0" fmla="*/ 0 h 1323628"/>
                <a:gd name="connsiteX1" fmla="*/ 1110301 w 1110301"/>
                <a:gd name="connsiteY1" fmla="*/ 897875 h 1323628"/>
                <a:gd name="connsiteX2" fmla="*/ 1107547 w 1110301"/>
                <a:gd name="connsiteY2" fmla="*/ 1323628 h 1323628"/>
                <a:gd name="connsiteX3" fmla="*/ 0 w 1110301"/>
                <a:gd name="connsiteY3" fmla="*/ 847149 h 1323628"/>
                <a:gd name="connsiteX4" fmla="*/ 0 w 1110301"/>
                <a:gd name="connsiteY4" fmla="*/ 0 h 1323628"/>
                <a:gd name="connsiteX0" fmla="*/ 0 w 1110301"/>
                <a:gd name="connsiteY0" fmla="*/ 0 h 1326382"/>
                <a:gd name="connsiteX1" fmla="*/ 1110301 w 1110301"/>
                <a:gd name="connsiteY1" fmla="*/ 897875 h 1326382"/>
                <a:gd name="connsiteX2" fmla="*/ 1104793 w 1110301"/>
                <a:gd name="connsiteY2" fmla="*/ 1326382 h 1326382"/>
                <a:gd name="connsiteX3" fmla="*/ 0 w 1110301"/>
                <a:gd name="connsiteY3" fmla="*/ 847149 h 1326382"/>
                <a:gd name="connsiteX4" fmla="*/ 0 w 1110301"/>
                <a:gd name="connsiteY4" fmla="*/ 0 h 1326382"/>
                <a:gd name="connsiteX0" fmla="*/ 0 w 1113056"/>
                <a:gd name="connsiteY0" fmla="*/ 0 h 1329136"/>
                <a:gd name="connsiteX1" fmla="*/ 1110301 w 1113056"/>
                <a:gd name="connsiteY1" fmla="*/ 897875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3383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900628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29136"/>
                <a:gd name="connsiteX1" fmla="*/ 1107547 w 1113056"/>
                <a:gd name="connsiteY1" fmla="*/ 897874 h 1329136"/>
                <a:gd name="connsiteX2" fmla="*/ 1113056 w 1113056"/>
                <a:gd name="connsiteY2" fmla="*/ 1329136 h 1329136"/>
                <a:gd name="connsiteX3" fmla="*/ 0 w 1113056"/>
                <a:gd name="connsiteY3" fmla="*/ 847149 h 1329136"/>
                <a:gd name="connsiteX4" fmla="*/ 0 w 1113056"/>
                <a:gd name="connsiteY4" fmla="*/ 0 h 1329136"/>
                <a:gd name="connsiteX0" fmla="*/ 0 w 1113056"/>
                <a:gd name="connsiteY0" fmla="*/ 0 h 1334644"/>
                <a:gd name="connsiteX1" fmla="*/ 1107547 w 1113056"/>
                <a:gd name="connsiteY1" fmla="*/ 897874 h 1334644"/>
                <a:gd name="connsiteX2" fmla="*/ 1113056 w 1113056"/>
                <a:gd name="connsiteY2" fmla="*/ 1334644 h 1334644"/>
                <a:gd name="connsiteX3" fmla="*/ 0 w 1113056"/>
                <a:gd name="connsiteY3" fmla="*/ 847149 h 1334644"/>
                <a:gd name="connsiteX4" fmla="*/ 0 w 1113056"/>
                <a:gd name="connsiteY4" fmla="*/ 0 h 1334644"/>
                <a:gd name="connsiteX0" fmla="*/ 0 w 1113056"/>
                <a:gd name="connsiteY0" fmla="*/ 0 h 1331890"/>
                <a:gd name="connsiteX1" fmla="*/ 1107547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  <a:gd name="connsiteX0" fmla="*/ 0 w 1113056"/>
                <a:gd name="connsiteY0" fmla="*/ 0 h 1331890"/>
                <a:gd name="connsiteX1" fmla="*/ 1112385 w 1113056"/>
                <a:gd name="connsiteY1" fmla="*/ 897874 h 1331890"/>
                <a:gd name="connsiteX2" fmla="*/ 1113056 w 1113056"/>
                <a:gd name="connsiteY2" fmla="*/ 1331890 h 1331890"/>
                <a:gd name="connsiteX3" fmla="*/ 0 w 1113056"/>
                <a:gd name="connsiteY3" fmla="*/ 847149 h 1331890"/>
                <a:gd name="connsiteX4" fmla="*/ 0 w 1113056"/>
                <a:gd name="connsiteY4" fmla="*/ 0 h 133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3056" h="1331890">
                  <a:moveTo>
                    <a:pt x="0" y="0"/>
                  </a:moveTo>
                  <a:lnTo>
                    <a:pt x="1112385" y="897874"/>
                  </a:lnTo>
                  <a:cubicBezTo>
                    <a:pt x="1113303" y="1041628"/>
                    <a:pt x="1112138" y="1188136"/>
                    <a:pt x="1113056" y="1331890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2" name="Rectangle 30">
              <a:extLst>
                <a:ext uri="{FF2B5EF4-FFF2-40B4-BE49-F238E27FC236}">
                  <a16:creationId xmlns:a16="http://schemas.microsoft.com/office/drawing/2014/main" id="{0C88005B-A5D8-4A37-A24A-7F518614BCA0}"/>
                </a:ext>
              </a:extLst>
            </p:cNvPr>
            <p:cNvSpPr/>
            <p:nvPr/>
          </p:nvSpPr>
          <p:spPr>
            <a:xfrm flipV="1">
              <a:off x="5185147" y="3678500"/>
              <a:ext cx="1110566" cy="871937"/>
            </a:xfrm>
            <a:custGeom>
              <a:avLst/>
              <a:gdLst>
                <a:gd name="connsiteX0" fmla="*/ 0 w 1107547"/>
                <a:gd name="connsiteY0" fmla="*/ 0 h 847149"/>
                <a:gd name="connsiteX1" fmla="*/ 1107547 w 1107547"/>
                <a:gd name="connsiteY1" fmla="*/ 0 h 847149"/>
                <a:gd name="connsiteX2" fmla="*/ 1107547 w 1107547"/>
                <a:gd name="connsiteY2" fmla="*/ 847149 h 847149"/>
                <a:gd name="connsiteX3" fmla="*/ 0 w 1107547"/>
                <a:gd name="connsiteY3" fmla="*/ 847149 h 847149"/>
                <a:gd name="connsiteX4" fmla="*/ 0 w 1107547"/>
                <a:gd name="connsiteY4" fmla="*/ 0 h 847149"/>
                <a:gd name="connsiteX0" fmla="*/ 0 w 1107547"/>
                <a:gd name="connsiteY0" fmla="*/ 0 h 858166"/>
                <a:gd name="connsiteX1" fmla="*/ 1107547 w 1107547"/>
                <a:gd name="connsiteY1" fmla="*/ 0 h 858166"/>
                <a:gd name="connsiteX2" fmla="*/ 1107547 w 1107547"/>
                <a:gd name="connsiteY2" fmla="*/ 858166 h 858166"/>
                <a:gd name="connsiteX3" fmla="*/ 0 w 1107547"/>
                <a:gd name="connsiteY3" fmla="*/ 847149 h 858166"/>
                <a:gd name="connsiteX4" fmla="*/ 0 w 1107547"/>
                <a:gd name="connsiteY4" fmla="*/ 0 h 858166"/>
                <a:gd name="connsiteX0" fmla="*/ 0 w 1107547"/>
                <a:gd name="connsiteY0" fmla="*/ 0 h 863674"/>
                <a:gd name="connsiteX1" fmla="*/ 1107547 w 1107547"/>
                <a:gd name="connsiteY1" fmla="*/ 0 h 863674"/>
                <a:gd name="connsiteX2" fmla="*/ 1107547 w 1107547"/>
                <a:gd name="connsiteY2" fmla="*/ 863674 h 863674"/>
                <a:gd name="connsiteX3" fmla="*/ 0 w 1107547"/>
                <a:gd name="connsiteY3" fmla="*/ 847149 h 863674"/>
                <a:gd name="connsiteX4" fmla="*/ 0 w 1107547"/>
                <a:gd name="connsiteY4" fmla="*/ 0 h 863674"/>
                <a:gd name="connsiteX0" fmla="*/ 0 w 1107547"/>
                <a:gd name="connsiteY0" fmla="*/ 0 h 869183"/>
                <a:gd name="connsiteX1" fmla="*/ 1107547 w 1107547"/>
                <a:gd name="connsiteY1" fmla="*/ 0 h 869183"/>
                <a:gd name="connsiteX2" fmla="*/ 1107547 w 1107547"/>
                <a:gd name="connsiteY2" fmla="*/ 869183 h 869183"/>
                <a:gd name="connsiteX3" fmla="*/ 0 w 1107547"/>
                <a:gd name="connsiteY3" fmla="*/ 847149 h 869183"/>
                <a:gd name="connsiteX4" fmla="*/ 0 w 1107547"/>
                <a:gd name="connsiteY4" fmla="*/ 0 h 869183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302"/>
                <a:gd name="connsiteY0" fmla="*/ 0 h 871937"/>
                <a:gd name="connsiteX1" fmla="*/ 1107547 w 1110302"/>
                <a:gd name="connsiteY1" fmla="*/ 0 h 871937"/>
                <a:gd name="connsiteX2" fmla="*/ 1110302 w 1110302"/>
                <a:gd name="connsiteY2" fmla="*/ 871937 h 871937"/>
                <a:gd name="connsiteX3" fmla="*/ 0 w 1110302"/>
                <a:gd name="connsiteY3" fmla="*/ 847149 h 871937"/>
                <a:gd name="connsiteX4" fmla="*/ 0 w 1110302"/>
                <a:gd name="connsiteY4" fmla="*/ 0 h 871937"/>
                <a:gd name="connsiteX0" fmla="*/ 0 w 1110566"/>
                <a:gd name="connsiteY0" fmla="*/ 0 h 871937"/>
                <a:gd name="connsiteX1" fmla="*/ 1110301 w 1110566"/>
                <a:gd name="connsiteY1" fmla="*/ 437920 h 871937"/>
                <a:gd name="connsiteX2" fmla="*/ 1110302 w 1110566"/>
                <a:gd name="connsiteY2" fmla="*/ 871937 h 871937"/>
                <a:gd name="connsiteX3" fmla="*/ 0 w 1110566"/>
                <a:gd name="connsiteY3" fmla="*/ 847149 h 871937"/>
                <a:gd name="connsiteX4" fmla="*/ 0 w 1110566"/>
                <a:gd name="connsiteY4" fmla="*/ 0 h 87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0566" h="871937">
                  <a:moveTo>
                    <a:pt x="0" y="0"/>
                  </a:moveTo>
                  <a:lnTo>
                    <a:pt x="1110301" y="437920"/>
                  </a:lnTo>
                  <a:cubicBezTo>
                    <a:pt x="1111219" y="728566"/>
                    <a:pt x="1109384" y="581291"/>
                    <a:pt x="1110302" y="871937"/>
                  </a:cubicBezTo>
                  <a:lnTo>
                    <a:pt x="0" y="84714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BD898DF6-7A51-4434-BA16-B088E6887A6D}"/>
              </a:ext>
            </a:extLst>
          </p:cNvPr>
          <p:cNvSpPr/>
          <p:nvPr/>
        </p:nvSpPr>
        <p:spPr>
          <a:xfrm>
            <a:off x="3610879" y="5422197"/>
            <a:ext cx="7498109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7995829-6294-4B3A-B57A-137F3F46B11E}"/>
              </a:ext>
            </a:extLst>
          </p:cNvPr>
          <p:cNvSpPr/>
          <p:nvPr/>
        </p:nvSpPr>
        <p:spPr>
          <a:xfrm>
            <a:off x="3610878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0A346A7-7689-4772-828D-BF19BE0AED29}"/>
              </a:ext>
            </a:extLst>
          </p:cNvPr>
          <p:cNvSpPr/>
          <p:nvPr/>
        </p:nvSpPr>
        <p:spPr>
          <a:xfrm>
            <a:off x="11072988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F758692-50D8-4655-8D8E-AE6F6D34D01C}"/>
              </a:ext>
            </a:extLst>
          </p:cNvPr>
          <p:cNvSpPr/>
          <p:nvPr/>
        </p:nvSpPr>
        <p:spPr>
          <a:xfrm>
            <a:off x="4357089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8C8760D-914F-4084-B3CC-7E71E6BA2BB7}"/>
              </a:ext>
            </a:extLst>
          </p:cNvPr>
          <p:cNvSpPr/>
          <p:nvPr/>
        </p:nvSpPr>
        <p:spPr>
          <a:xfrm>
            <a:off x="5103300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311C5D1-D272-401A-A109-B08FE5C5D5D3}"/>
              </a:ext>
            </a:extLst>
          </p:cNvPr>
          <p:cNvSpPr/>
          <p:nvPr/>
        </p:nvSpPr>
        <p:spPr>
          <a:xfrm>
            <a:off x="5849511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8C456CB-1F75-485F-BB27-9B3A81878372}"/>
              </a:ext>
            </a:extLst>
          </p:cNvPr>
          <p:cNvSpPr/>
          <p:nvPr/>
        </p:nvSpPr>
        <p:spPr>
          <a:xfrm>
            <a:off x="6595722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03C8B03-1834-4881-906C-FC4FB88C99E8}"/>
              </a:ext>
            </a:extLst>
          </p:cNvPr>
          <p:cNvSpPr/>
          <p:nvPr/>
        </p:nvSpPr>
        <p:spPr>
          <a:xfrm>
            <a:off x="7341933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ACF5E46-FEFF-4108-A127-8862E9540903}"/>
              </a:ext>
            </a:extLst>
          </p:cNvPr>
          <p:cNvSpPr/>
          <p:nvPr/>
        </p:nvSpPr>
        <p:spPr>
          <a:xfrm>
            <a:off x="8088144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F887570-E40A-40FD-AC48-C036890AC198}"/>
              </a:ext>
            </a:extLst>
          </p:cNvPr>
          <p:cNvSpPr/>
          <p:nvPr/>
        </p:nvSpPr>
        <p:spPr>
          <a:xfrm>
            <a:off x="8834355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6CE24EB0-9AD1-4C27-BFD4-A6394AA0DCA4}"/>
              </a:ext>
            </a:extLst>
          </p:cNvPr>
          <p:cNvSpPr/>
          <p:nvPr/>
        </p:nvSpPr>
        <p:spPr>
          <a:xfrm>
            <a:off x="9580566" y="5170197"/>
            <a:ext cx="36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D00093C-2606-4A9A-B936-1B41461FAF59}"/>
              </a:ext>
            </a:extLst>
          </p:cNvPr>
          <p:cNvSpPr/>
          <p:nvPr/>
        </p:nvSpPr>
        <p:spPr>
          <a:xfrm>
            <a:off x="10326777" y="5314197"/>
            <a:ext cx="36000" cy="14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/>
          </a:p>
        </p:txBody>
      </p:sp>
      <p:cxnSp>
        <p:nvCxnSpPr>
          <p:cNvPr id="25" name="Straight Connector 39">
            <a:extLst>
              <a:ext uri="{FF2B5EF4-FFF2-40B4-BE49-F238E27FC236}">
                <a16:creationId xmlns:a16="http://schemas.microsoft.com/office/drawing/2014/main" id="{561839CC-4EB0-4715-8137-47F1AEDB5023}"/>
              </a:ext>
            </a:extLst>
          </p:cNvPr>
          <p:cNvCxnSpPr>
            <a:cxnSpLocks/>
          </p:cNvCxnSpPr>
          <p:nvPr/>
        </p:nvCxnSpPr>
        <p:spPr>
          <a:xfrm>
            <a:off x="7333218" y="2484667"/>
            <a:ext cx="0" cy="144000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39">
            <a:extLst>
              <a:ext uri="{FF2B5EF4-FFF2-40B4-BE49-F238E27FC236}">
                <a16:creationId xmlns:a16="http://schemas.microsoft.com/office/drawing/2014/main" id="{5DD96E8E-54DC-48A7-8316-7628B6643D6A}"/>
              </a:ext>
            </a:extLst>
          </p:cNvPr>
          <p:cNvCxnSpPr>
            <a:cxnSpLocks/>
          </p:cNvCxnSpPr>
          <p:nvPr/>
        </p:nvCxnSpPr>
        <p:spPr>
          <a:xfrm>
            <a:off x="5450087" y="2031423"/>
            <a:ext cx="0" cy="1439694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39">
            <a:extLst>
              <a:ext uri="{FF2B5EF4-FFF2-40B4-BE49-F238E27FC236}">
                <a16:creationId xmlns:a16="http://schemas.microsoft.com/office/drawing/2014/main" id="{24859CDF-8DA5-4FBC-9FDC-93E6E4A20D1B}"/>
              </a:ext>
            </a:extLst>
          </p:cNvPr>
          <p:cNvCxnSpPr>
            <a:cxnSpLocks/>
          </p:cNvCxnSpPr>
          <p:nvPr/>
        </p:nvCxnSpPr>
        <p:spPr>
          <a:xfrm>
            <a:off x="10245823" y="3466303"/>
            <a:ext cx="0" cy="144000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39">
            <a:extLst>
              <a:ext uri="{FF2B5EF4-FFF2-40B4-BE49-F238E27FC236}">
                <a16:creationId xmlns:a16="http://schemas.microsoft.com/office/drawing/2014/main" id="{8B4549A7-4968-4E28-B6C6-141305569B8A}"/>
              </a:ext>
            </a:extLst>
          </p:cNvPr>
          <p:cNvCxnSpPr>
            <a:cxnSpLocks/>
          </p:cNvCxnSpPr>
          <p:nvPr/>
        </p:nvCxnSpPr>
        <p:spPr>
          <a:xfrm>
            <a:off x="8968256" y="2971331"/>
            <a:ext cx="0" cy="144000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0D105A0-370C-4EDE-94EC-75CC907D4472}"/>
              </a:ext>
            </a:extLst>
          </p:cNvPr>
          <p:cNvSpPr txBox="1"/>
          <p:nvPr/>
        </p:nvSpPr>
        <p:spPr>
          <a:xfrm>
            <a:off x="3736467" y="2115335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D7212B-5034-47B4-9452-479673E13727}"/>
              </a:ext>
            </a:extLst>
          </p:cNvPr>
          <p:cNvSpPr txBox="1"/>
          <p:nvPr/>
        </p:nvSpPr>
        <p:spPr>
          <a:xfrm>
            <a:off x="5635866" y="2601999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2E3B826-E9E4-44CF-8399-5844F83D7EBC}"/>
              </a:ext>
            </a:extLst>
          </p:cNvPr>
          <p:cNvSpPr txBox="1"/>
          <p:nvPr/>
        </p:nvSpPr>
        <p:spPr>
          <a:xfrm>
            <a:off x="7333218" y="3140985"/>
            <a:ext cx="15237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93F95C-E83E-428C-A5BC-4091477CC08F}"/>
              </a:ext>
            </a:extLst>
          </p:cNvPr>
          <p:cNvSpPr txBox="1"/>
          <p:nvPr/>
        </p:nvSpPr>
        <p:spPr>
          <a:xfrm>
            <a:off x="10371030" y="3597490"/>
            <a:ext cx="12472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Get a modern PowerPoint  Presentation that is beautifully designed.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F333077-3F73-4192-B626-A9701B5EED01}"/>
              </a:ext>
            </a:extLst>
          </p:cNvPr>
          <p:cNvSpPr txBox="1"/>
          <p:nvPr/>
        </p:nvSpPr>
        <p:spPr>
          <a:xfrm flipH="1">
            <a:off x="452582" y="2392291"/>
            <a:ext cx="18695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BE3D86-29C4-4519-B7B9-F3D0D965087B}"/>
              </a:ext>
            </a:extLst>
          </p:cNvPr>
          <p:cNvSpPr txBox="1"/>
          <p:nvPr/>
        </p:nvSpPr>
        <p:spPr>
          <a:xfrm flipH="1">
            <a:off x="452582" y="3333212"/>
            <a:ext cx="18695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DC5481-9A34-49FD-8C86-67B6297370F4}"/>
              </a:ext>
            </a:extLst>
          </p:cNvPr>
          <p:cNvSpPr txBox="1"/>
          <p:nvPr/>
        </p:nvSpPr>
        <p:spPr>
          <a:xfrm flipH="1">
            <a:off x="452582" y="4274133"/>
            <a:ext cx="18695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3B385E-4470-476E-B174-FA88B6038F94}"/>
              </a:ext>
            </a:extLst>
          </p:cNvPr>
          <p:cNvSpPr txBox="1"/>
          <p:nvPr/>
        </p:nvSpPr>
        <p:spPr>
          <a:xfrm flipH="1">
            <a:off x="452582" y="5215053"/>
            <a:ext cx="186953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3FE030EE-82FD-4CA4-ADC8-62C91A9026EA}"/>
              </a:ext>
            </a:extLst>
          </p:cNvPr>
          <p:cNvGrpSpPr/>
          <p:nvPr/>
        </p:nvGrpSpPr>
        <p:grpSpPr>
          <a:xfrm>
            <a:off x="10279" y="2793680"/>
            <a:ext cx="10779026" cy="1016320"/>
            <a:chOff x="-3475307" y="2023474"/>
            <a:chExt cx="14906937" cy="1405526"/>
          </a:xfrm>
          <a:solidFill>
            <a:schemeClr val="accent1"/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2BB8B399-1D49-4EB0-A3C9-43622967EC33}"/>
                </a:ext>
              </a:extLst>
            </p:cNvPr>
            <p:cNvSpPr/>
            <p:nvPr userDrawn="1"/>
          </p:nvSpPr>
          <p:spPr>
            <a:xfrm rot="10800000">
              <a:off x="-3475307" y="3200400"/>
              <a:ext cx="9610782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4815DDF4-EBAE-47F4-82D4-9246D443BBDC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F1E07924-E41C-4595-BF86-9C71AAB0B220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">
            <a:extLst>
              <a:ext uri="{FF2B5EF4-FFF2-40B4-BE49-F238E27FC236}">
                <a16:creationId xmlns:a16="http://schemas.microsoft.com/office/drawing/2014/main" id="{D6730DD2-D110-4D86-B70D-CD880D114765}"/>
              </a:ext>
            </a:extLst>
          </p:cNvPr>
          <p:cNvGrpSpPr/>
          <p:nvPr/>
        </p:nvGrpSpPr>
        <p:grpSpPr>
          <a:xfrm rot="10800000">
            <a:off x="6442853" y="3936901"/>
            <a:ext cx="5758672" cy="1019976"/>
            <a:chOff x="3467638" y="2023474"/>
            <a:chExt cx="7963992" cy="1410582"/>
          </a:xfrm>
          <a:solidFill>
            <a:schemeClr val="accent1"/>
          </a:solidFill>
        </p:grpSpPr>
        <p:sp>
          <p:nvSpPr>
            <p:cNvPr id="8" name="Rectangle 6">
              <a:extLst>
                <a:ext uri="{FF2B5EF4-FFF2-40B4-BE49-F238E27FC236}">
                  <a16:creationId xmlns:a16="http://schemas.microsoft.com/office/drawing/2014/main" id="{2AD0F382-55A0-45DB-9CCB-CB7F6590F387}"/>
                </a:ext>
              </a:extLst>
            </p:cNvPr>
            <p:cNvSpPr/>
            <p:nvPr userDrawn="1"/>
          </p:nvSpPr>
          <p:spPr>
            <a:xfrm rot="10800000">
              <a:off x="3467638" y="3205456"/>
              <a:ext cx="2655608" cy="22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7">
              <a:extLst>
                <a:ext uri="{FF2B5EF4-FFF2-40B4-BE49-F238E27FC236}">
                  <a16:creationId xmlns:a16="http://schemas.microsoft.com/office/drawing/2014/main" id="{C2A05D12-7A4F-45B9-ACED-448480FBDD03}"/>
                </a:ext>
              </a:extLst>
            </p:cNvPr>
            <p:cNvSpPr/>
            <p:nvPr userDrawn="1"/>
          </p:nvSpPr>
          <p:spPr>
            <a:xfrm rot="2727637">
              <a:off x="7154945" y="448707"/>
              <a:ext cx="228600" cy="34135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A1C9A5BB-BC6C-4CFD-AEF7-9DC0C5EB8008}"/>
                </a:ext>
              </a:extLst>
            </p:cNvPr>
            <p:cNvSpPr/>
            <p:nvPr userDrawn="1"/>
          </p:nvSpPr>
          <p:spPr>
            <a:xfrm rot="18872363" flipH="1">
              <a:off x="9542351" y="362795"/>
              <a:ext cx="228600" cy="3549958"/>
            </a:xfrm>
            <a:custGeom>
              <a:avLst/>
              <a:gdLst>
                <a:gd name="connsiteX0" fmla="*/ 0 w 228600"/>
                <a:gd name="connsiteY0" fmla="*/ 0 h 3549958"/>
                <a:gd name="connsiteX1" fmla="*/ 0 w 228600"/>
                <a:gd name="connsiteY1" fmla="*/ 3549958 h 3549958"/>
                <a:gd name="connsiteX2" fmla="*/ 10901 w 228600"/>
                <a:gd name="connsiteY2" fmla="*/ 3549958 h 3549958"/>
                <a:gd name="connsiteX3" fmla="*/ 228600 w 228600"/>
                <a:gd name="connsiteY3" fmla="*/ 3328731 h 3549958"/>
                <a:gd name="connsiteX4" fmla="*/ 228600 w 228600"/>
                <a:gd name="connsiteY4" fmla="*/ 0 h 354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3549958">
                  <a:moveTo>
                    <a:pt x="0" y="0"/>
                  </a:moveTo>
                  <a:lnTo>
                    <a:pt x="0" y="3549958"/>
                  </a:lnTo>
                  <a:lnTo>
                    <a:pt x="10901" y="3549958"/>
                  </a:lnTo>
                  <a:lnTo>
                    <a:pt x="228600" y="3328731"/>
                  </a:lnTo>
                  <a:lnTo>
                    <a:pt x="22860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DAB3CAA3-67A8-4617-9E3F-9F3127E65786}"/>
              </a:ext>
            </a:extLst>
          </p:cNvPr>
          <p:cNvGrpSpPr/>
          <p:nvPr/>
        </p:nvGrpSpPr>
        <p:grpSpPr>
          <a:xfrm>
            <a:off x="668191" y="4889034"/>
            <a:ext cx="1873519" cy="1218828"/>
            <a:chOff x="668191" y="4889034"/>
            <a:chExt cx="1873519" cy="1218828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DDDC4A-4F19-457F-92D2-F68E1CE0D209}"/>
                </a:ext>
              </a:extLst>
            </p:cNvPr>
            <p:cNvSpPr txBox="1"/>
            <p:nvPr userDrawn="1"/>
          </p:nvSpPr>
          <p:spPr>
            <a:xfrm>
              <a:off x="668191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96D8895-E2AB-4705-9FAB-B314EF2FD99F}"/>
                </a:ext>
              </a:extLst>
            </p:cNvPr>
            <p:cNvSpPr txBox="1"/>
            <p:nvPr/>
          </p:nvSpPr>
          <p:spPr>
            <a:xfrm>
              <a:off x="668191" y="5276865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9" name="Group 27">
            <a:extLst>
              <a:ext uri="{FF2B5EF4-FFF2-40B4-BE49-F238E27FC236}">
                <a16:creationId xmlns:a16="http://schemas.microsoft.com/office/drawing/2014/main" id="{48D3F439-754F-43C2-8BC3-424142E594EA}"/>
              </a:ext>
            </a:extLst>
          </p:cNvPr>
          <p:cNvGrpSpPr/>
          <p:nvPr/>
        </p:nvGrpSpPr>
        <p:grpSpPr>
          <a:xfrm>
            <a:off x="2860414" y="4889034"/>
            <a:ext cx="1873519" cy="1218828"/>
            <a:chOff x="2860414" y="4889034"/>
            <a:chExt cx="1873519" cy="1218828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7D4541-124E-45C7-9762-2D443E8BF81B}"/>
                </a:ext>
              </a:extLst>
            </p:cNvPr>
            <p:cNvSpPr txBox="1"/>
            <p:nvPr/>
          </p:nvSpPr>
          <p:spPr>
            <a:xfrm>
              <a:off x="2860414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C486CE1-990A-4E96-96F7-D82120CB28E8}"/>
                </a:ext>
              </a:extLst>
            </p:cNvPr>
            <p:cNvSpPr txBox="1"/>
            <p:nvPr/>
          </p:nvSpPr>
          <p:spPr>
            <a:xfrm>
              <a:off x="2860414" y="5276865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B4BD7F54-3EBA-414A-9B66-D58284054EC2}"/>
              </a:ext>
            </a:extLst>
          </p:cNvPr>
          <p:cNvGrpSpPr/>
          <p:nvPr/>
        </p:nvGrpSpPr>
        <p:grpSpPr>
          <a:xfrm>
            <a:off x="5052637" y="4889034"/>
            <a:ext cx="1873519" cy="1218828"/>
            <a:chOff x="5052637" y="4889034"/>
            <a:chExt cx="1873519" cy="121882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15CA0AB-ACB2-4A02-B5FB-4B56E77D6EED}"/>
                </a:ext>
              </a:extLst>
            </p:cNvPr>
            <p:cNvSpPr txBox="1"/>
            <p:nvPr/>
          </p:nvSpPr>
          <p:spPr>
            <a:xfrm>
              <a:off x="5052637" y="4889034"/>
              <a:ext cx="187351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E98617-18CF-4111-9393-99FA2607FB50}"/>
                </a:ext>
              </a:extLst>
            </p:cNvPr>
            <p:cNvSpPr txBox="1"/>
            <p:nvPr/>
          </p:nvSpPr>
          <p:spPr>
            <a:xfrm>
              <a:off x="5052637" y="5276865"/>
              <a:ext cx="18735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223F43A-D923-4741-8275-B11E5C35BF83}"/>
              </a:ext>
            </a:extLst>
          </p:cNvPr>
          <p:cNvSpPr txBox="1"/>
          <p:nvPr/>
        </p:nvSpPr>
        <p:spPr>
          <a:xfrm>
            <a:off x="668191" y="2608757"/>
            <a:ext cx="58916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EBD4F9-2B3E-4DD3-913B-04F20DFE0482}"/>
              </a:ext>
            </a:extLst>
          </p:cNvPr>
          <p:cNvSpPr txBox="1"/>
          <p:nvPr/>
        </p:nvSpPr>
        <p:spPr>
          <a:xfrm>
            <a:off x="668191" y="1675849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PPT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  <p:grpSp>
        <p:nvGrpSpPr>
          <p:cNvPr id="38" name="Group 185">
            <a:extLst>
              <a:ext uri="{FF2B5EF4-FFF2-40B4-BE49-F238E27FC236}">
                <a16:creationId xmlns:a16="http://schemas.microsoft.com/office/drawing/2014/main" id="{35BDE708-8C9F-4677-8495-FDEC99927976}"/>
              </a:ext>
            </a:extLst>
          </p:cNvPr>
          <p:cNvGrpSpPr/>
          <p:nvPr/>
        </p:nvGrpSpPr>
        <p:grpSpPr>
          <a:xfrm rot="19315512">
            <a:off x="7690490" y="3937581"/>
            <a:ext cx="916872" cy="549027"/>
            <a:chOff x="2407943" y="1538416"/>
            <a:chExt cx="1328493" cy="795508"/>
          </a:xfrm>
        </p:grpSpPr>
        <p:sp>
          <p:nvSpPr>
            <p:cNvPr id="66" name="Freeform: Shape 249">
              <a:extLst>
                <a:ext uri="{FF2B5EF4-FFF2-40B4-BE49-F238E27FC236}">
                  <a16:creationId xmlns:a16="http://schemas.microsoft.com/office/drawing/2014/main" id="{8356A68F-54C6-4D48-BFF9-6B41B4EE838D}"/>
                </a:ext>
              </a:extLst>
            </p:cNvPr>
            <p:cNvSpPr/>
            <p:nvPr/>
          </p:nvSpPr>
          <p:spPr>
            <a:xfrm rot="9482559">
              <a:off x="2746962" y="1538416"/>
              <a:ext cx="989474" cy="423130"/>
            </a:xfrm>
            <a:custGeom>
              <a:avLst/>
              <a:gdLst>
                <a:gd name="connsiteX0" fmla="*/ 183186 w 989474"/>
                <a:gd name="connsiteY0" fmla="*/ 75838 h 423130"/>
                <a:gd name="connsiteX1" fmla="*/ 905112 w 989474"/>
                <a:gd name="connsiteY1" fmla="*/ 4882 h 423130"/>
                <a:gd name="connsiteX2" fmla="*/ 948727 w 989474"/>
                <a:gd name="connsiteY2" fmla="*/ 351849 h 423130"/>
                <a:gd name="connsiteX3" fmla="*/ 230707 w 989474"/>
                <a:gd name="connsiteY3" fmla="*/ 422154 h 423130"/>
                <a:gd name="connsiteX4" fmla="*/ 183186 w 989474"/>
                <a:gd name="connsiteY4" fmla="*/ 75838 h 4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474" h="423130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7" name="Group 250">
              <a:extLst>
                <a:ext uri="{FF2B5EF4-FFF2-40B4-BE49-F238E27FC236}">
                  <a16:creationId xmlns:a16="http://schemas.microsoft.com/office/drawing/2014/main" id="{1E937D10-B31C-4317-B85D-50CDA74EA65B}"/>
                </a:ext>
              </a:extLst>
            </p:cNvPr>
            <p:cNvGrpSpPr/>
            <p:nvPr/>
          </p:nvGrpSpPr>
          <p:grpSpPr>
            <a:xfrm rot="2052099">
              <a:off x="2407943" y="1774600"/>
              <a:ext cx="512423" cy="559324"/>
              <a:chOff x="-1746026" y="2685973"/>
              <a:chExt cx="512423" cy="5593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8" name="Freeform: Shape 251">
                <a:extLst>
                  <a:ext uri="{FF2B5EF4-FFF2-40B4-BE49-F238E27FC236}">
                    <a16:creationId xmlns:a16="http://schemas.microsoft.com/office/drawing/2014/main" id="{75F1AA13-38AA-4AC6-97CB-8D462A7249FB}"/>
                  </a:ext>
                </a:extLst>
              </p:cNvPr>
              <p:cNvSpPr/>
              <p:nvPr/>
            </p:nvSpPr>
            <p:spPr>
              <a:xfrm>
                <a:off x="-1746026" y="2750560"/>
                <a:ext cx="403601" cy="494737"/>
              </a:xfrm>
              <a:custGeom>
                <a:avLst/>
                <a:gdLst>
                  <a:gd name="connsiteX0" fmla="*/ 392207 w 403601"/>
                  <a:gd name="connsiteY0" fmla="*/ 307732 h 494737"/>
                  <a:gd name="connsiteX1" fmla="*/ 248342 w 403601"/>
                  <a:gd name="connsiteY1" fmla="*/ 377386 h 494737"/>
                  <a:gd name="connsiteX2" fmla="*/ 77137 w 403601"/>
                  <a:gd name="connsiteY2" fmla="*/ 482843 h 494737"/>
                  <a:gd name="connsiteX3" fmla="*/ 178038 w 403601"/>
                  <a:gd name="connsiteY3" fmla="*/ 8286 h 494737"/>
                  <a:gd name="connsiteX4" fmla="*/ 392207 w 403601"/>
                  <a:gd name="connsiteY4" fmla="*/ 307732 h 4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601" h="494737">
                    <a:moveTo>
                      <a:pt x="392207" y="307732"/>
                    </a:moveTo>
                    <a:cubicBezTo>
                      <a:pt x="362913" y="432718"/>
                      <a:pt x="293259" y="493909"/>
                      <a:pt x="248342" y="377386"/>
                    </a:cubicBezTo>
                    <a:cubicBezTo>
                      <a:pt x="228813" y="428812"/>
                      <a:pt x="152650" y="523854"/>
                      <a:pt x="77137" y="482843"/>
                    </a:cubicBezTo>
                    <a:cubicBezTo>
                      <a:pt x="-71935" y="401472"/>
                      <a:pt x="33522" y="139131"/>
                      <a:pt x="178038" y="8286"/>
                    </a:cubicBezTo>
                    <a:cubicBezTo>
                      <a:pt x="248342" y="-15800"/>
                      <a:pt x="443633" y="88355"/>
                      <a:pt x="392207" y="3077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252">
                <a:extLst>
                  <a:ext uri="{FF2B5EF4-FFF2-40B4-BE49-F238E27FC236}">
                    <a16:creationId xmlns:a16="http://schemas.microsoft.com/office/drawing/2014/main" id="{F97E0C72-56A8-47E4-AF5E-1DFBFD84CF62}"/>
                  </a:ext>
                </a:extLst>
              </p:cNvPr>
              <p:cNvSpPr/>
              <p:nvPr/>
            </p:nvSpPr>
            <p:spPr>
              <a:xfrm>
                <a:off x="-1663243" y="2685973"/>
                <a:ext cx="429640" cy="299446"/>
              </a:xfrm>
              <a:custGeom>
                <a:avLst/>
                <a:gdLst>
                  <a:gd name="connsiteX0" fmla="*/ 96557 w 429640"/>
                  <a:gd name="connsiteY0" fmla="*/ 8427 h 299446"/>
                  <a:gd name="connsiteX1" fmla="*/ 402513 w 429640"/>
                  <a:gd name="connsiteY1" fmla="*/ 167915 h 299446"/>
                  <a:gd name="connsiteX2" fmla="*/ 425948 w 429640"/>
                  <a:gd name="connsiteY2" fmla="*/ 257097 h 299446"/>
                  <a:gd name="connsiteX3" fmla="*/ 330255 w 429640"/>
                  <a:gd name="connsiteY3" fmla="*/ 292901 h 299446"/>
                  <a:gd name="connsiteX4" fmla="*/ 33413 w 429640"/>
                  <a:gd name="connsiteY4" fmla="*/ 136668 h 299446"/>
                  <a:gd name="connsiteX5" fmla="*/ 15837 w 429640"/>
                  <a:gd name="connsiteY5" fmla="*/ 44230 h 299446"/>
                  <a:gd name="connsiteX6" fmla="*/ 96557 w 429640"/>
                  <a:gd name="connsiteY6" fmla="*/ 8427 h 29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640" h="299446">
                    <a:moveTo>
                      <a:pt x="96557" y="8427"/>
                    </a:moveTo>
                    <a:cubicBezTo>
                      <a:pt x="174673" y="81987"/>
                      <a:pt x="320490" y="152942"/>
                      <a:pt x="402513" y="167915"/>
                    </a:cubicBezTo>
                    <a:cubicBezTo>
                      <a:pt x="427900" y="172471"/>
                      <a:pt x="433108" y="242776"/>
                      <a:pt x="425948" y="257097"/>
                    </a:cubicBezTo>
                    <a:cubicBezTo>
                      <a:pt x="405117" y="300713"/>
                      <a:pt x="371266" y="299411"/>
                      <a:pt x="330255" y="292901"/>
                    </a:cubicBezTo>
                    <a:cubicBezTo>
                      <a:pt x="222194" y="275976"/>
                      <a:pt x="103717" y="213482"/>
                      <a:pt x="33413" y="136668"/>
                    </a:cubicBezTo>
                    <a:cubicBezTo>
                      <a:pt x="6723" y="107374"/>
                      <a:pt x="-5645" y="83288"/>
                      <a:pt x="15837" y="44230"/>
                    </a:cubicBezTo>
                    <a:cubicBezTo>
                      <a:pt x="25601" y="26654"/>
                      <a:pt x="80934" y="-5894"/>
                      <a:pt x="96557" y="8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" name="Group 186">
            <a:extLst>
              <a:ext uri="{FF2B5EF4-FFF2-40B4-BE49-F238E27FC236}">
                <a16:creationId xmlns:a16="http://schemas.microsoft.com/office/drawing/2014/main" id="{C4DC412F-4B85-41B1-A012-8D28ACC2A044}"/>
              </a:ext>
            </a:extLst>
          </p:cNvPr>
          <p:cNvGrpSpPr/>
          <p:nvPr/>
        </p:nvGrpSpPr>
        <p:grpSpPr>
          <a:xfrm rot="2395739" flipH="1">
            <a:off x="8505013" y="3941520"/>
            <a:ext cx="916872" cy="549027"/>
            <a:chOff x="2407943" y="1538416"/>
            <a:chExt cx="1328493" cy="795508"/>
          </a:xfrm>
        </p:grpSpPr>
        <p:sp>
          <p:nvSpPr>
            <p:cNvPr id="62" name="Freeform: Shape 245">
              <a:extLst>
                <a:ext uri="{FF2B5EF4-FFF2-40B4-BE49-F238E27FC236}">
                  <a16:creationId xmlns:a16="http://schemas.microsoft.com/office/drawing/2014/main" id="{17DF0856-94C5-487E-9D3D-D10376733BD5}"/>
                </a:ext>
              </a:extLst>
            </p:cNvPr>
            <p:cNvSpPr/>
            <p:nvPr/>
          </p:nvSpPr>
          <p:spPr>
            <a:xfrm rot="9482559">
              <a:off x="2746962" y="1538416"/>
              <a:ext cx="989474" cy="423130"/>
            </a:xfrm>
            <a:custGeom>
              <a:avLst/>
              <a:gdLst>
                <a:gd name="connsiteX0" fmla="*/ 183186 w 989474"/>
                <a:gd name="connsiteY0" fmla="*/ 75838 h 423130"/>
                <a:gd name="connsiteX1" fmla="*/ 905112 w 989474"/>
                <a:gd name="connsiteY1" fmla="*/ 4882 h 423130"/>
                <a:gd name="connsiteX2" fmla="*/ 948727 w 989474"/>
                <a:gd name="connsiteY2" fmla="*/ 351849 h 423130"/>
                <a:gd name="connsiteX3" fmla="*/ 230707 w 989474"/>
                <a:gd name="connsiteY3" fmla="*/ 422154 h 423130"/>
                <a:gd name="connsiteX4" fmla="*/ 183186 w 989474"/>
                <a:gd name="connsiteY4" fmla="*/ 75838 h 423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9474" h="423130">
                  <a:moveTo>
                    <a:pt x="183186" y="75838"/>
                  </a:moveTo>
                  <a:lnTo>
                    <a:pt x="905112" y="4882"/>
                  </a:lnTo>
                  <a:cubicBezTo>
                    <a:pt x="995597" y="108386"/>
                    <a:pt x="1007965" y="224259"/>
                    <a:pt x="948727" y="351849"/>
                  </a:cubicBezTo>
                  <a:lnTo>
                    <a:pt x="230707" y="422154"/>
                  </a:lnTo>
                  <a:cubicBezTo>
                    <a:pt x="-31634" y="451448"/>
                    <a:pt x="-88268" y="109688"/>
                    <a:pt x="183186" y="758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3" name="Group 246">
              <a:extLst>
                <a:ext uri="{FF2B5EF4-FFF2-40B4-BE49-F238E27FC236}">
                  <a16:creationId xmlns:a16="http://schemas.microsoft.com/office/drawing/2014/main" id="{5838929A-11F1-4208-A3CE-8420C2D0D2B6}"/>
                </a:ext>
              </a:extLst>
            </p:cNvPr>
            <p:cNvGrpSpPr/>
            <p:nvPr/>
          </p:nvGrpSpPr>
          <p:grpSpPr>
            <a:xfrm rot="2052099">
              <a:off x="2407943" y="1774600"/>
              <a:ext cx="512423" cy="559324"/>
              <a:chOff x="-1746026" y="2685973"/>
              <a:chExt cx="512423" cy="559324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4" name="Freeform: Shape 247">
                <a:extLst>
                  <a:ext uri="{FF2B5EF4-FFF2-40B4-BE49-F238E27FC236}">
                    <a16:creationId xmlns:a16="http://schemas.microsoft.com/office/drawing/2014/main" id="{3FC5C94D-8327-4F38-B94F-08AFA7D05309}"/>
                  </a:ext>
                </a:extLst>
              </p:cNvPr>
              <p:cNvSpPr/>
              <p:nvPr/>
            </p:nvSpPr>
            <p:spPr>
              <a:xfrm>
                <a:off x="-1746026" y="2750560"/>
                <a:ext cx="403601" cy="494737"/>
              </a:xfrm>
              <a:custGeom>
                <a:avLst/>
                <a:gdLst>
                  <a:gd name="connsiteX0" fmla="*/ 392207 w 403601"/>
                  <a:gd name="connsiteY0" fmla="*/ 307732 h 494737"/>
                  <a:gd name="connsiteX1" fmla="*/ 248342 w 403601"/>
                  <a:gd name="connsiteY1" fmla="*/ 377386 h 494737"/>
                  <a:gd name="connsiteX2" fmla="*/ 77137 w 403601"/>
                  <a:gd name="connsiteY2" fmla="*/ 482843 h 494737"/>
                  <a:gd name="connsiteX3" fmla="*/ 178038 w 403601"/>
                  <a:gd name="connsiteY3" fmla="*/ 8286 h 494737"/>
                  <a:gd name="connsiteX4" fmla="*/ 392207 w 403601"/>
                  <a:gd name="connsiteY4" fmla="*/ 307732 h 4947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601" h="494737">
                    <a:moveTo>
                      <a:pt x="392207" y="307732"/>
                    </a:moveTo>
                    <a:cubicBezTo>
                      <a:pt x="362913" y="432718"/>
                      <a:pt x="293259" y="493909"/>
                      <a:pt x="248342" y="377386"/>
                    </a:cubicBezTo>
                    <a:cubicBezTo>
                      <a:pt x="228813" y="428812"/>
                      <a:pt x="152650" y="523854"/>
                      <a:pt x="77137" y="482843"/>
                    </a:cubicBezTo>
                    <a:cubicBezTo>
                      <a:pt x="-71935" y="401472"/>
                      <a:pt x="33522" y="139131"/>
                      <a:pt x="178038" y="8286"/>
                    </a:cubicBezTo>
                    <a:cubicBezTo>
                      <a:pt x="248342" y="-15800"/>
                      <a:pt x="443633" y="88355"/>
                      <a:pt x="392207" y="307732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248">
                <a:extLst>
                  <a:ext uri="{FF2B5EF4-FFF2-40B4-BE49-F238E27FC236}">
                    <a16:creationId xmlns:a16="http://schemas.microsoft.com/office/drawing/2014/main" id="{F18CE6B6-06A3-4856-8DB3-AFDF7B6E8272}"/>
                  </a:ext>
                </a:extLst>
              </p:cNvPr>
              <p:cNvSpPr/>
              <p:nvPr/>
            </p:nvSpPr>
            <p:spPr>
              <a:xfrm>
                <a:off x="-1663243" y="2685973"/>
                <a:ext cx="429640" cy="299446"/>
              </a:xfrm>
              <a:custGeom>
                <a:avLst/>
                <a:gdLst>
                  <a:gd name="connsiteX0" fmla="*/ 96557 w 429640"/>
                  <a:gd name="connsiteY0" fmla="*/ 8427 h 299446"/>
                  <a:gd name="connsiteX1" fmla="*/ 402513 w 429640"/>
                  <a:gd name="connsiteY1" fmla="*/ 167915 h 299446"/>
                  <a:gd name="connsiteX2" fmla="*/ 425948 w 429640"/>
                  <a:gd name="connsiteY2" fmla="*/ 257097 h 299446"/>
                  <a:gd name="connsiteX3" fmla="*/ 330255 w 429640"/>
                  <a:gd name="connsiteY3" fmla="*/ 292901 h 299446"/>
                  <a:gd name="connsiteX4" fmla="*/ 33413 w 429640"/>
                  <a:gd name="connsiteY4" fmla="*/ 136668 h 299446"/>
                  <a:gd name="connsiteX5" fmla="*/ 15837 w 429640"/>
                  <a:gd name="connsiteY5" fmla="*/ 44230 h 299446"/>
                  <a:gd name="connsiteX6" fmla="*/ 96557 w 429640"/>
                  <a:gd name="connsiteY6" fmla="*/ 8427 h 299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9640" h="299446">
                    <a:moveTo>
                      <a:pt x="96557" y="8427"/>
                    </a:moveTo>
                    <a:cubicBezTo>
                      <a:pt x="174673" y="81987"/>
                      <a:pt x="320490" y="152942"/>
                      <a:pt x="402513" y="167915"/>
                    </a:cubicBezTo>
                    <a:cubicBezTo>
                      <a:pt x="427900" y="172471"/>
                      <a:pt x="433108" y="242776"/>
                      <a:pt x="425948" y="257097"/>
                    </a:cubicBezTo>
                    <a:cubicBezTo>
                      <a:pt x="405117" y="300713"/>
                      <a:pt x="371266" y="299411"/>
                      <a:pt x="330255" y="292901"/>
                    </a:cubicBezTo>
                    <a:cubicBezTo>
                      <a:pt x="222194" y="275976"/>
                      <a:pt x="103717" y="213482"/>
                      <a:pt x="33413" y="136668"/>
                    </a:cubicBezTo>
                    <a:cubicBezTo>
                      <a:pt x="6723" y="107374"/>
                      <a:pt x="-5645" y="83288"/>
                      <a:pt x="15837" y="44230"/>
                    </a:cubicBezTo>
                    <a:cubicBezTo>
                      <a:pt x="25601" y="26654"/>
                      <a:pt x="80934" y="-5894"/>
                      <a:pt x="96557" y="842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0" name="Group 187">
            <a:extLst>
              <a:ext uri="{FF2B5EF4-FFF2-40B4-BE49-F238E27FC236}">
                <a16:creationId xmlns:a16="http://schemas.microsoft.com/office/drawing/2014/main" id="{3306BB06-419C-4747-8AFB-881DBF0DD16E}"/>
              </a:ext>
            </a:extLst>
          </p:cNvPr>
          <p:cNvGrpSpPr/>
          <p:nvPr/>
        </p:nvGrpSpPr>
        <p:grpSpPr>
          <a:xfrm>
            <a:off x="7995218" y="2942905"/>
            <a:ext cx="1168528" cy="1312710"/>
            <a:chOff x="-1465894" y="339691"/>
            <a:chExt cx="2102008" cy="23613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1" name="Freeform: Shape 188">
              <a:extLst>
                <a:ext uri="{FF2B5EF4-FFF2-40B4-BE49-F238E27FC236}">
                  <a16:creationId xmlns:a16="http://schemas.microsoft.com/office/drawing/2014/main" id="{82169C99-B4EA-432C-A4A1-757F8E2769D9}"/>
                </a:ext>
              </a:extLst>
            </p:cNvPr>
            <p:cNvSpPr/>
            <p:nvPr/>
          </p:nvSpPr>
          <p:spPr>
            <a:xfrm>
              <a:off x="-1446989" y="948417"/>
              <a:ext cx="2083103" cy="1243352"/>
            </a:xfrm>
            <a:custGeom>
              <a:avLst/>
              <a:gdLst>
                <a:gd name="connsiteX0" fmla="*/ 2082534 w 2083103"/>
                <a:gd name="connsiteY0" fmla="*/ 624362 h 1243352"/>
                <a:gd name="connsiteX1" fmla="*/ 1042936 w 2083103"/>
                <a:gd name="connsiteY1" fmla="*/ 1245387 h 1243352"/>
                <a:gd name="connsiteX2" fmla="*/ 3337 w 2083103"/>
                <a:gd name="connsiteY2" fmla="*/ 624362 h 1243352"/>
                <a:gd name="connsiteX3" fmla="*/ 1042936 w 2083103"/>
                <a:gd name="connsiteY3" fmla="*/ 3337 h 1243352"/>
                <a:gd name="connsiteX4" fmla="*/ 2082534 w 2083103"/>
                <a:gd name="connsiteY4" fmla="*/ 624362 h 1243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3103" h="1243352">
                  <a:moveTo>
                    <a:pt x="2082534" y="624362"/>
                  </a:moveTo>
                  <a:cubicBezTo>
                    <a:pt x="2082534" y="967345"/>
                    <a:pt x="1617090" y="1245387"/>
                    <a:pt x="1042936" y="1245387"/>
                  </a:cubicBezTo>
                  <a:cubicBezTo>
                    <a:pt x="468781" y="1245387"/>
                    <a:pt x="3337" y="967345"/>
                    <a:pt x="3337" y="624362"/>
                  </a:cubicBezTo>
                  <a:cubicBezTo>
                    <a:pt x="3337" y="281379"/>
                    <a:pt x="468781" y="3337"/>
                    <a:pt x="1042936" y="3337"/>
                  </a:cubicBezTo>
                  <a:cubicBezTo>
                    <a:pt x="1617090" y="3337"/>
                    <a:pt x="2082534" y="281379"/>
                    <a:pt x="2082534" y="624362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89">
              <a:extLst>
                <a:ext uri="{FF2B5EF4-FFF2-40B4-BE49-F238E27FC236}">
                  <a16:creationId xmlns:a16="http://schemas.microsoft.com/office/drawing/2014/main" id="{BC9B997F-2CA2-4ECF-8ED7-9FAF51E8DFC7}"/>
                </a:ext>
              </a:extLst>
            </p:cNvPr>
            <p:cNvSpPr/>
            <p:nvPr/>
          </p:nvSpPr>
          <p:spPr>
            <a:xfrm>
              <a:off x="-1437876" y="1208154"/>
              <a:ext cx="813712" cy="755125"/>
            </a:xfrm>
            <a:custGeom>
              <a:avLst/>
              <a:gdLst>
                <a:gd name="connsiteX0" fmla="*/ 814445 w 813712"/>
                <a:gd name="connsiteY0" fmla="*/ 378295 h 755124"/>
                <a:gd name="connsiteX1" fmla="*/ 408891 w 813712"/>
                <a:gd name="connsiteY1" fmla="*/ 753254 h 755124"/>
                <a:gd name="connsiteX2" fmla="*/ 3337 w 813712"/>
                <a:gd name="connsiteY2" fmla="*/ 378295 h 755124"/>
                <a:gd name="connsiteX3" fmla="*/ 408891 w 813712"/>
                <a:gd name="connsiteY3" fmla="*/ 3337 h 755124"/>
                <a:gd name="connsiteX4" fmla="*/ 814445 w 813712"/>
                <a:gd name="connsiteY4" fmla="*/ 378295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755124">
                  <a:moveTo>
                    <a:pt x="814445" y="378295"/>
                  </a:moveTo>
                  <a:cubicBezTo>
                    <a:pt x="814445" y="585379"/>
                    <a:pt x="632872" y="753254"/>
                    <a:pt x="408891" y="753254"/>
                  </a:cubicBezTo>
                  <a:cubicBezTo>
                    <a:pt x="184909" y="753254"/>
                    <a:pt x="3337" y="585379"/>
                    <a:pt x="3337" y="378295"/>
                  </a:cubicBezTo>
                  <a:cubicBezTo>
                    <a:pt x="3337" y="171211"/>
                    <a:pt x="184909" y="3337"/>
                    <a:pt x="408891" y="3337"/>
                  </a:cubicBezTo>
                  <a:cubicBezTo>
                    <a:pt x="632872" y="3337"/>
                    <a:pt x="814445" y="171211"/>
                    <a:pt x="814445" y="37829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90">
              <a:extLst>
                <a:ext uri="{FF2B5EF4-FFF2-40B4-BE49-F238E27FC236}">
                  <a16:creationId xmlns:a16="http://schemas.microsoft.com/office/drawing/2014/main" id="{850EC32F-C570-4AC4-ADAC-617F6AD06A45}"/>
                </a:ext>
              </a:extLst>
            </p:cNvPr>
            <p:cNvSpPr/>
            <p:nvPr/>
          </p:nvSpPr>
          <p:spPr>
            <a:xfrm>
              <a:off x="-1134524" y="853376"/>
              <a:ext cx="1458172" cy="1262881"/>
            </a:xfrm>
            <a:custGeom>
              <a:avLst/>
              <a:gdLst>
                <a:gd name="connsiteX0" fmla="*/ 1457603 w 1458172"/>
                <a:gd name="connsiteY0" fmla="*/ 633475 h 1262881"/>
                <a:gd name="connsiteX1" fmla="*/ 730470 w 1458172"/>
                <a:gd name="connsiteY1" fmla="*/ 1263614 h 1262881"/>
                <a:gd name="connsiteX2" fmla="*/ 3337 w 1458172"/>
                <a:gd name="connsiteY2" fmla="*/ 633475 h 1262881"/>
                <a:gd name="connsiteX3" fmla="*/ 730470 w 1458172"/>
                <a:gd name="connsiteY3" fmla="*/ 3337 h 1262881"/>
                <a:gd name="connsiteX4" fmla="*/ 1457603 w 1458172"/>
                <a:gd name="connsiteY4" fmla="*/ 633475 h 1262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8172" h="1262881">
                  <a:moveTo>
                    <a:pt x="1457603" y="633475"/>
                  </a:moveTo>
                  <a:cubicBezTo>
                    <a:pt x="1457603" y="981492"/>
                    <a:pt x="1132055" y="1263614"/>
                    <a:pt x="730470" y="1263614"/>
                  </a:cubicBezTo>
                  <a:cubicBezTo>
                    <a:pt x="328885" y="1263614"/>
                    <a:pt x="3337" y="981492"/>
                    <a:pt x="3337" y="633475"/>
                  </a:cubicBezTo>
                  <a:cubicBezTo>
                    <a:pt x="3337" y="285459"/>
                    <a:pt x="328885" y="3337"/>
                    <a:pt x="730470" y="3337"/>
                  </a:cubicBezTo>
                  <a:cubicBezTo>
                    <a:pt x="1132055" y="3337"/>
                    <a:pt x="1457603" y="285459"/>
                    <a:pt x="1457603" y="633475"/>
                  </a:cubicBezTo>
                  <a:close/>
                </a:path>
              </a:pathLst>
            </a:custGeom>
            <a:solidFill>
              <a:srgbClr val="E9C6B2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27">
              <a:extLst>
                <a:ext uri="{FF2B5EF4-FFF2-40B4-BE49-F238E27FC236}">
                  <a16:creationId xmlns:a16="http://schemas.microsoft.com/office/drawing/2014/main" id="{95ADDAE4-8CE8-4851-816E-5352BB0556B7}"/>
                </a:ext>
              </a:extLst>
            </p:cNvPr>
            <p:cNvSpPr/>
            <p:nvPr/>
          </p:nvSpPr>
          <p:spPr>
            <a:xfrm>
              <a:off x="-1176430" y="1418174"/>
              <a:ext cx="865790" cy="755125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4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4" y="586198"/>
                    <a:pt x="865464" y="379841"/>
                  </a:cubicBezTo>
                  <a:cubicBezTo>
                    <a:pt x="865464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871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228">
              <a:extLst>
                <a:ext uri="{FF2B5EF4-FFF2-40B4-BE49-F238E27FC236}">
                  <a16:creationId xmlns:a16="http://schemas.microsoft.com/office/drawing/2014/main" id="{8E1D9409-98B2-431D-94C2-4EFB91DF61AC}"/>
                </a:ext>
              </a:extLst>
            </p:cNvPr>
            <p:cNvSpPr/>
            <p:nvPr/>
          </p:nvSpPr>
          <p:spPr>
            <a:xfrm>
              <a:off x="-502676" y="1418174"/>
              <a:ext cx="865790" cy="755125"/>
            </a:xfrm>
            <a:custGeom>
              <a:avLst/>
              <a:gdLst>
                <a:gd name="connsiteX0" fmla="*/ 435173 w 865789"/>
                <a:gd name="connsiteY0" fmla="*/ 754800 h 755124"/>
                <a:gd name="connsiteX1" fmla="*/ 865465 w 865789"/>
                <a:gd name="connsiteY1" fmla="*/ 379841 h 755124"/>
                <a:gd name="connsiteX2" fmla="*/ 435173 w 865789"/>
                <a:gd name="connsiteY2" fmla="*/ 4882 h 755124"/>
                <a:gd name="connsiteX3" fmla="*/ 4882 w 865789"/>
                <a:gd name="connsiteY3" fmla="*/ 379841 h 755124"/>
                <a:gd name="connsiteX4" fmla="*/ 435173 w 865789"/>
                <a:gd name="connsiteY4" fmla="*/ 754800 h 75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789" h="755124">
                  <a:moveTo>
                    <a:pt x="435173" y="754800"/>
                  </a:moveTo>
                  <a:cubicBezTo>
                    <a:pt x="672126" y="754800"/>
                    <a:pt x="865465" y="586198"/>
                    <a:pt x="865465" y="379841"/>
                  </a:cubicBezTo>
                  <a:cubicBezTo>
                    <a:pt x="865465" y="173483"/>
                    <a:pt x="672126" y="4882"/>
                    <a:pt x="435173" y="4882"/>
                  </a:cubicBezTo>
                  <a:cubicBezTo>
                    <a:pt x="198220" y="4882"/>
                    <a:pt x="4882" y="173483"/>
                    <a:pt x="4882" y="379841"/>
                  </a:cubicBezTo>
                  <a:cubicBezTo>
                    <a:pt x="4882" y="586198"/>
                    <a:pt x="198220" y="754800"/>
                    <a:pt x="435173" y="7548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229">
              <a:extLst>
                <a:ext uri="{FF2B5EF4-FFF2-40B4-BE49-F238E27FC236}">
                  <a16:creationId xmlns:a16="http://schemas.microsoft.com/office/drawing/2014/main" id="{0D30BE38-2DEA-4349-A70E-3199316A8D58}"/>
                </a:ext>
              </a:extLst>
            </p:cNvPr>
            <p:cNvSpPr/>
            <p:nvPr/>
          </p:nvSpPr>
          <p:spPr>
            <a:xfrm>
              <a:off x="-1285550" y="1620595"/>
              <a:ext cx="813712" cy="820222"/>
            </a:xfrm>
            <a:custGeom>
              <a:avLst/>
              <a:gdLst>
                <a:gd name="connsiteX0" fmla="*/ 408891 w 813712"/>
                <a:gd name="connsiteY0" fmla="*/ 818351 h 820221"/>
                <a:gd name="connsiteX1" fmla="*/ 814445 w 813712"/>
                <a:gd name="connsiteY1" fmla="*/ 410844 h 820221"/>
                <a:gd name="connsiteX2" fmla="*/ 408891 w 813712"/>
                <a:gd name="connsiteY2" fmla="*/ 3337 h 820221"/>
                <a:gd name="connsiteX3" fmla="*/ 3337 w 813712"/>
                <a:gd name="connsiteY3" fmla="*/ 410844 h 820221"/>
                <a:gd name="connsiteX4" fmla="*/ 408891 w 813712"/>
                <a:gd name="connsiteY4" fmla="*/ 818351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408891" y="818351"/>
                  </a:moveTo>
                  <a:cubicBezTo>
                    <a:pt x="632174" y="818351"/>
                    <a:pt x="814445" y="635428"/>
                    <a:pt x="814445" y="410844"/>
                  </a:cubicBezTo>
                  <a:cubicBezTo>
                    <a:pt x="814445" y="186259"/>
                    <a:pt x="632174" y="3337"/>
                    <a:pt x="408891" y="3337"/>
                  </a:cubicBezTo>
                  <a:cubicBezTo>
                    <a:pt x="185608" y="3337"/>
                    <a:pt x="3337" y="186259"/>
                    <a:pt x="3337" y="410844"/>
                  </a:cubicBezTo>
                  <a:cubicBezTo>
                    <a:pt x="3337" y="635428"/>
                    <a:pt x="185608" y="818351"/>
                    <a:pt x="408891" y="81835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230">
              <a:extLst>
                <a:ext uri="{FF2B5EF4-FFF2-40B4-BE49-F238E27FC236}">
                  <a16:creationId xmlns:a16="http://schemas.microsoft.com/office/drawing/2014/main" id="{A8285436-D0DF-4BBA-880F-045CA2D3123E}"/>
                </a:ext>
              </a:extLst>
            </p:cNvPr>
            <p:cNvSpPr/>
            <p:nvPr/>
          </p:nvSpPr>
          <p:spPr>
            <a:xfrm>
              <a:off x="-1424856" y="1627379"/>
              <a:ext cx="592383" cy="598892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5484" y="3337"/>
                    <a:pt x="3337" y="136135"/>
                    <a:pt x="3337" y="299528"/>
                  </a:cubicBezTo>
                  <a:cubicBezTo>
                    <a:pt x="3988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231">
              <a:extLst>
                <a:ext uri="{FF2B5EF4-FFF2-40B4-BE49-F238E27FC236}">
                  <a16:creationId xmlns:a16="http://schemas.microsoft.com/office/drawing/2014/main" id="{586D0DCA-264A-41BB-9F41-3D1E39244D0F}"/>
                </a:ext>
              </a:extLst>
            </p:cNvPr>
            <p:cNvSpPr/>
            <p:nvPr/>
          </p:nvSpPr>
          <p:spPr>
            <a:xfrm>
              <a:off x="24853" y="1627379"/>
              <a:ext cx="592383" cy="598892"/>
            </a:xfrm>
            <a:custGeom>
              <a:avLst/>
              <a:gdLst>
                <a:gd name="connsiteX0" fmla="*/ 298226 w 592382"/>
                <a:gd name="connsiteY0" fmla="*/ 595719 h 598892"/>
                <a:gd name="connsiteX1" fmla="*/ 593115 w 592382"/>
                <a:gd name="connsiteY1" fmla="*/ 299528 h 598892"/>
                <a:gd name="connsiteX2" fmla="*/ 298226 w 592382"/>
                <a:gd name="connsiteY2" fmla="*/ 3337 h 598892"/>
                <a:gd name="connsiteX3" fmla="*/ 3337 w 592382"/>
                <a:gd name="connsiteY3" fmla="*/ 299528 h 598892"/>
                <a:gd name="connsiteX4" fmla="*/ 298226 w 592382"/>
                <a:gd name="connsiteY4" fmla="*/ 595719 h 598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2382" h="598892">
                  <a:moveTo>
                    <a:pt x="298226" y="595719"/>
                  </a:moveTo>
                  <a:cubicBezTo>
                    <a:pt x="460318" y="595719"/>
                    <a:pt x="593115" y="462921"/>
                    <a:pt x="593115" y="299528"/>
                  </a:cubicBezTo>
                  <a:cubicBezTo>
                    <a:pt x="593115" y="136135"/>
                    <a:pt x="460969" y="3337"/>
                    <a:pt x="298226" y="3337"/>
                  </a:cubicBezTo>
                  <a:cubicBezTo>
                    <a:pt x="136135" y="3337"/>
                    <a:pt x="3337" y="136135"/>
                    <a:pt x="3337" y="299528"/>
                  </a:cubicBezTo>
                  <a:cubicBezTo>
                    <a:pt x="3337" y="462921"/>
                    <a:pt x="136135" y="595719"/>
                    <a:pt x="298226" y="595719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232">
              <a:extLst>
                <a:ext uri="{FF2B5EF4-FFF2-40B4-BE49-F238E27FC236}">
                  <a16:creationId xmlns:a16="http://schemas.microsoft.com/office/drawing/2014/main" id="{1DCED9A9-2EDE-49CC-BE3C-F573D2249C65}"/>
                </a:ext>
              </a:extLst>
            </p:cNvPr>
            <p:cNvSpPr/>
            <p:nvPr/>
          </p:nvSpPr>
          <p:spPr>
            <a:xfrm>
              <a:off x="-322114" y="1621246"/>
              <a:ext cx="813712" cy="820222"/>
            </a:xfrm>
            <a:custGeom>
              <a:avLst/>
              <a:gdLst>
                <a:gd name="connsiteX0" fmla="*/ 814445 w 813712"/>
                <a:gd name="connsiteY0" fmla="*/ 410844 h 820221"/>
                <a:gd name="connsiteX1" fmla="*/ 408891 w 813712"/>
                <a:gd name="connsiteY1" fmla="*/ 818351 h 820221"/>
                <a:gd name="connsiteX2" fmla="*/ 3337 w 813712"/>
                <a:gd name="connsiteY2" fmla="*/ 410844 h 820221"/>
                <a:gd name="connsiteX3" fmla="*/ 408891 w 813712"/>
                <a:gd name="connsiteY3" fmla="*/ 3337 h 820221"/>
                <a:gd name="connsiteX4" fmla="*/ 814445 w 813712"/>
                <a:gd name="connsiteY4" fmla="*/ 410844 h 820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20221">
                  <a:moveTo>
                    <a:pt x="814445" y="410844"/>
                  </a:moveTo>
                  <a:cubicBezTo>
                    <a:pt x="814445" y="635904"/>
                    <a:pt x="632872" y="818351"/>
                    <a:pt x="408891" y="818351"/>
                  </a:cubicBezTo>
                  <a:cubicBezTo>
                    <a:pt x="184910" y="818351"/>
                    <a:pt x="3337" y="635904"/>
                    <a:pt x="3337" y="410844"/>
                  </a:cubicBezTo>
                  <a:cubicBezTo>
                    <a:pt x="3337" y="185784"/>
                    <a:pt x="184910" y="3337"/>
                    <a:pt x="408891" y="3337"/>
                  </a:cubicBezTo>
                  <a:cubicBezTo>
                    <a:pt x="632872" y="3337"/>
                    <a:pt x="814445" y="185784"/>
                    <a:pt x="814445" y="410844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233">
              <a:extLst>
                <a:ext uri="{FF2B5EF4-FFF2-40B4-BE49-F238E27FC236}">
                  <a16:creationId xmlns:a16="http://schemas.microsoft.com/office/drawing/2014/main" id="{1EEFF65A-C89D-4300-893E-E8A961165520}"/>
                </a:ext>
              </a:extLst>
            </p:cNvPr>
            <p:cNvSpPr/>
            <p:nvPr/>
          </p:nvSpPr>
          <p:spPr>
            <a:xfrm>
              <a:off x="-990660" y="2147299"/>
              <a:ext cx="429640" cy="436150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234">
              <a:extLst>
                <a:ext uri="{FF2B5EF4-FFF2-40B4-BE49-F238E27FC236}">
                  <a16:creationId xmlns:a16="http://schemas.microsoft.com/office/drawing/2014/main" id="{F244E956-4451-497D-9C7F-C5B713111B0E}"/>
                </a:ext>
              </a:extLst>
            </p:cNvPr>
            <p:cNvSpPr/>
            <p:nvPr/>
          </p:nvSpPr>
          <p:spPr>
            <a:xfrm>
              <a:off x="-261573" y="2147299"/>
              <a:ext cx="429640" cy="436150"/>
            </a:xfrm>
            <a:custGeom>
              <a:avLst/>
              <a:gdLst>
                <a:gd name="connsiteX0" fmla="*/ 431675 w 429640"/>
                <a:gd name="connsiteY0" fmla="*/ 218157 h 436149"/>
                <a:gd name="connsiteX1" fmla="*/ 217506 w 429640"/>
                <a:gd name="connsiteY1" fmla="*/ 432977 h 436149"/>
                <a:gd name="connsiteX2" fmla="*/ 3337 w 429640"/>
                <a:gd name="connsiteY2" fmla="*/ 218157 h 436149"/>
                <a:gd name="connsiteX3" fmla="*/ 217506 w 429640"/>
                <a:gd name="connsiteY3" fmla="*/ 3337 h 436149"/>
                <a:gd name="connsiteX4" fmla="*/ 431675 w 429640"/>
                <a:gd name="connsiteY4" fmla="*/ 218157 h 43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9640" h="436149">
                  <a:moveTo>
                    <a:pt x="431675" y="218157"/>
                  </a:moveTo>
                  <a:cubicBezTo>
                    <a:pt x="431675" y="336799"/>
                    <a:pt x="335788" y="432977"/>
                    <a:pt x="217506" y="432977"/>
                  </a:cubicBezTo>
                  <a:cubicBezTo>
                    <a:pt x="99224" y="432977"/>
                    <a:pt x="3337" y="336799"/>
                    <a:pt x="3337" y="218157"/>
                  </a:cubicBezTo>
                  <a:cubicBezTo>
                    <a:pt x="3337" y="99515"/>
                    <a:pt x="99224" y="3337"/>
                    <a:pt x="217506" y="3337"/>
                  </a:cubicBezTo>
                  <a:cubicBezTo>
                    <a:pt x="335788" y="3337"/>
                    <a:pt x="431675" y="99515"/>
                    <a:pt x="431675" y="21815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235">
              <a:extLst>
                <a:ext uri="{FF2B5EF4-FFF2-40B4-BE49-F238E27FC236}">
                  <a16:creationId xmlns:a16="http://schemas.microsoft.com/office/drawing/2014/main" id="{61C0888A-ED27-4260-984F-C48775D469F3}"/>
                </a:ext>
              </a:extLst>
            </p:cNvPr>
            <p:cNvSpPr/>
            <p:nvPr/>
          </p:nvSpPr>
          <p:spPr>
            <a:xfrm>
              <a:off x="-813597" y="1815747"/>
              <a:ext cx="813712" cy="885319"/>
            </a:xfrm>
            <a:custGeom>
              <a:avLst/>
              <a:gdLst>
                <a:gd name="connsiteX0" fmla="*/ 814445 w 813712"/>
                <a:gd name="connsiteY0" fmla="*/ 445345 h 885318"/>
                <a:gd name="connsiteX1" fmla="*/ 408891 w 813712"/>
                <a:gd name="connsiteY1" fmla="*/ 887354 h 885318"/>
                <a:gd name="connsiteX2" fmla="*/ 3337 w 813712"/>
                <a:gd name="connsiteY2" fmla="*/ 445345 h 885318"/>
                <a:gd name="connsiteX3" fmla="*/ 408891 w 813712"/>
                <a:gd name="connsiteY3" fmla="*/ 3337 h 885318"/>
                <a:gd name="connsiteX4" fmla="*/ 814445 w 813712"/>
                <a:gd name="connsiteY4" fmla="*/ 445345 h 885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3712" h="885318">
                  <a:moveTo>
                    <a:pt x="814445" y="445345"/>
                  </a:moveTo>
                  <a:cubicBezTo>
                    <a:pt x="814445" y="689460"/>
                    <a:pt x="632872" y="887354"/>
                    <a:pt x="408891" y="887354"/>
                  </a:cubicBezTo>
                  <a:cubicBezTo>
                    <a:pt x="184910" y="887354"/>
                    <a:pt x="3337" y="689460"/>
                    <a:pt x="3337" y="445345"/>
                  </a:cubicBezTo>
                  <a:cubicBezTo>
                    <a:pt x="3337" y="201231"/>
                    <a:pt x="184909" y="3337"/>
                    <a:pt x="408891" y="3337"/>
                  </a:cubicBezTo>
                  <a:cubicBezTo>
                    <a:pt x="632872" y="3337"/>
                    <a:pt x="814445" y="201231"/>
                    <a:pt x="814445" y="445345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236">
              <a:extLst>
                <a:ext uri="{FF2B5EF4-FFF2-40B4-BE49-F238E27FC236}">
                  <a16:creationId xmlns:a16="http://schemas.microsoft.com/office/drawing/2014/main" id="{C468B578-5DD5-4DF1-872F-B472ED37116F}"/>
                </a:ext>
              </a:extLst>
            </p:cNvPr>
            <p:cNvSpPr/>
            <p:nvPr/>
          </p:nvSpPr>
          <p:spPr>
            <a:xfrm>
              <a:off x="-605285" y="1271949"/>
              <a:ext cx="397092" cy="397092"/>
            </a:xfrm>
            <a:custGeom>
              <a:avLst/>
              <a:gdLst>
                <a:gd name="connsiteX0" fmla="*/ 201231 w 397091"/>
                <a:gd name="connsiteY0" fmla="*/ 399126 h 397091"/>
                <a:gd name="connsiteX1" fmla="*/ 399126 w 397091"/>
                <a:gd name="connsiteY1" fmla="*/ 201231 h 397091"/>
                <a:gd name="connsiteX2" fmla="*/ 201231 w 397091"/>
                <a:gd name="connsiteY2" fmla="*/ 3337 h 397091"/>
                <a:gd name="connsiteX3" fmla="*/ 3337 w 397091"/>
                <a:gd name="connsiteY3" fmla="*/ 201231 h 397091"/>
                <a:gd name="connsiteX4" fmla="*/ 201231 w 397091"/>
                <a:gd name="connsiteY4" fmla="*/ 399126 h 397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7091" h="397091">
                  <a:moveTo>
                    <a:pt x="201231" y="399126"/>
                  </a:moveTo>
                  <a:cubicBezTo>
                    <a:pt x="310594" y="399126"/>
                    <a:pt x="399126" y="309943"/>
                    <a:pt x="399126" y="201231"/>
                  </a:cubicBezTo>
                  <a:cubicBezTo>
                    <a:pt x="399126" y="92520"/>
                    <a:pt x="309944" y="3337"/>
                    <a:pt x="201231" y="3337"/>
                  </a:cubicBezTo>
                  <a:cubicBezTo>
                    <a:pt x="92520" y="3337"/>
                    <a:pt x="3337" y="92520"/>
                    <a:pt x="3337" y="201231"/>
                  </a:cubicBezTo>
                  <a:cubicBezTo>
                    <a:pt x="3337" y="309943"/>
                    <a:pt x="91869" y="399126"/>
                    <a:pt x="201231" y="399126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237">
              <a:extLst>
                <a:ext uri="{FF2B5EF4-FFF2-40B4-BE49-F238E27FC236}">
                  <a16:creationId xmlns:a16="http://schemas.microsoft.com/office/drawing/2014/main" id="{CE6308B4-D16F-476C-8AA2-8C77C0F773B8}"/>
                </a:ext>
              </a:extLst>
            </p:cNvPr>
            <p:cNvSpPr/>
            <p:nvPr/>
          </p:nvSpPr>
          <p:spPr>
            <a:xfrm>
              <a:off x="-302410" y="1063590"/>
              <a:ext cx="377563" cy="169252"/>
            </a:xfrm>
            <a:custGeom>
              <a:avLst/>
              <a:gdLst>
                <a:gd name="connsiteX0" fmla="*/ 222539 w 377562"/>
                <a:gd name="connsiteY0" fmla="*/ 18358 h 169252"/>
                <a:gd name="connsiteX1" fmla="*/ 4464 w 377562"/>
                <a:gd name="connsiteY1" fmla="*/ 50907 h 169252"/>
                <a:gd name="connsiteX2" fmla="*/ 203661 w 377562"/>
                <a:gd name="connsiteY2" fmla="*/ 104286 h 169252"/>
                <a:gd name="connsiteX3" fmla="*/ 377470 w 377562"/>
                <a:gd name="connsiteY3" fmla="*/ 155713 h 169252"/>
                <a:gd name="connsiteX4" fmla="*/ 222539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222539" y="18358"/>
                  </a:moveTo>
                  <a:cubicBezTo>
                    <a:pt x="122940" y="-10935"/>
                    <a:pt x="18134" y="4037"/>
                    <a:pt x="4464" y="50907"/>
                  </a:cubicBezTo>
                  <a:cubicBezTo>
                    <a:pt x="-9206" y="97776"/>
                    <a:pt x="104062" y="75643"/>
                    <a:pt x="203661" y="104286"/>
                  </a:cubicBezTo>
                  <a:cubicBezTo>
                    <a:pt x="303259" y="133580"/>
                    <a:pt x="363799" y="202583"/>
                    <a:pt x="377470" y="155713"/>
                  </a:cubicBezTo>
                  <a:cubicBezTo>
                    <a:pt x="391140" y="108843"/>
                    <a:pt x="322137" y="47652"/>
                    <a:pt x="222539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238">
              <a:extLst>
                <a:ext uri="{FF2B5EF4-FFF2-40B4-BE49-F238E27FC236}">
                  <a16:creationId xmlns:a16="http://schemas.microsoft.com/office/drawing/2014/main" id="{58A67779-BE43-4A4E-879C-91511494DAE6}"/>
                </a:ext>
              </a:extLst>
            </p:cNvPr>
            <p:cNvSpPr/>
            <p:nvPr/>
          </p:nvSpPr>
          <p:spPr>
            <a:xfrm>
              <a:off x="-876654" y="1063590"/>
              <a:ext cx="377563" cy="169252"/>
            </a:xfrm>
            <a:custGeom>
              <a:avLst/>
              <a:gdLst>
                <a:gd name="connsiteX0" fmla="*/ 160134 w 377562"/>
                <a:gd name="connsiteY0" fmla="*/ 18358 h 169252"/>
                <a:gd name="connsiteX1" fmla="*/ 378209 w 377562"/>
                <a:gd name="connsiteY1" fmla="*/ 50907 h 169252"/>
                <a:gd name="connsiteX2" fmla="*/ 179012 w 377562"/>
                <a:gd name="connsiteY2" fmla="*/ 104286 h 169252"/>
                <a:gd name="connsiteX3" fmla="*/ 5203 w 377562"/>
                <a:gd name="connsiteY3" fmla="*/ 155713 h 169252"/>
                <a:gd name="connsiteX4" fmla="*/ 160134 w 377562"/>
                <a:gd name="connsiteY4" fmla="*/ 18358 h 169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7562" h="169252">
                  <a:moveTo>
                    <a:pt x="160134" y="18358"/>
                  </a:moveTo>
                  <a:cubicBezTo>
                    <a:pt x="259733" y="-10935"/>
                    <a:pt x="364539" y="4037"/>
                    <a:pt x="378209" y="50907"/>
                  </a:cubicBezTo>
                  <a:cubicBezTo>
                    <a:pt x="391880" y="97776"/>
                    <a:pt x="278611" y="75643"/>
                    <a:pt x="179012" y="104286"/>
                  </a:cubicBezTo>
                  <a:cubicBezTo>
                    <a:pt x="79414" y="133580"/>
                    <a:pt x="18874" y="202583"/>
                    <a:pt x="5203" y="155713"/>
                  </a:cubicBezTo>
                  <a:cubicBezTo>
                    <a:pt x="-9118" y="108843"/>
                    <a:pt x="60536" y="47652"/>
                    <a:pt x="160134" y="18358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239">
              <a:extLst>
                <a:ext uri="{FF2B5EF4-FFF2-40B4-BE49-F238E27FC236}">
                  <a16:creationId xmlns:a16="http://schemas.microsoft.com/office/drawing/2014/main" id="{D70A09FF-413F-45B0-88E2-024C0D538309}"/>
                </a:ext>
              </a:extLst>
            </p:cNvPr>
            <p:cNvSpPr/>
            <p:nvPr/>
          </p:nvSpPr>
          <p:spPr>
            <a:xfrm>
              <a:off x="-597321" y="1678307"/>
              <a:ext cx="384072" cy="221330"/>
            </a:xfrm>
            <a:custGeom>
              <a:avLst/>
              <a:gdLst>
                <a:gd name="connsiteX0" fmla="*/ 5788 w 384072"/>
                <a:gd name="connsiteY0" fmla="*/ 27270 h 221329"/>
                <a:gd name="connsiteX1" fmla="*/ 10345 w 384072"/>
                <a:gd name="connsiteY1" fmla="*/ 5788 h 221329"/>
                <a:gd name="connsiteX2" fmla="*/ 31827 w 384072"/>
                <a:gd name="connsiteY2" fmla="*/ 10345 h 221329"/>
                <a:gd name="connsiteX3" fmla="*/ 66979 w 384072"/>
                <a:gd name="connsiteY3" fmla="*/ 42242 h 221329"/>
                <a:gd name="connsiteX4" fmla="*/ 193918 w 384072"/>
                <a:gd name="connsiteY4" fmla="*/ 74140 h 221329"/>
                <a:gd name="connsiteX5" fmla="*/ 320206 w 384072"/>
                <a:gd name="connsiteY5" fmla="*/ 45497 h 221329"/>
                <a:gd name="connsiteX6" fmla="*/ 354708 w 384072"/>
                <a:gd name="connsiteY6" fmla="*/ 11647 h 221329"/>
                <a:gd name="connsiteX7" fmla="*/ 375539 w 384072"/>
                <a:gd name="connsiteY7" fmla="*/ 6439 h 221329"/>
                <a:gd name="connsiteX8" fmla="*/ 380747 w 384072"/>
                <a:gd name="connsiteY8" fmla="*/ 27270 h 221329"/>
                <a:gd name="connsiteX9" fmla="*/ 336481 w 384072"/>
                <a:gd name="connsiteY9" fmla="*/ 150303 h 221329"/>
                <a:gd name="connsiteX10" fmla="*/ 192616 w 384072"/>
                <a:gd name="connsiteY10" fmla="*/ 222561 h 221329"/>
                <a:gd name="connsiteX11" fmla="*/ 50705 w 384072"/>
                <a:gd name="connsiteY11" fmla="*/ 147699 h 221329"/>
                <a:gd name="connsiteX12" fmla="*/ 5788 w 384072"/>
                <a:gd name="connsiteY12" fmla="*/ 27270 h 221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4072" h="221329">
                  <a:moveTo>
                    <a:pt x="5788" y="27270"/>
                  </a:moveTo>
                  <a:cubicBezTo>
                    <a:pt x="1231" y="20109"/>
                    <a:pt x="3184" y="10345"/>
                    <a:pt x="10345" y="5788"/>
                  </a:cubicBezTo>
                  <a:cubicBezTo>
                    <a:pt x="17505" y="1231"/>
                    <a:pt x="27270" y="3184"/>
                    <a:pt x="31827" y="10345"/>
                  </a:cubicBezTo>
                  <a:cubicBezTo>
                    <a:pt x="39638" y="22062"/>
                    <a:pt x="51356" y="33129"/>
                    <a:pt x="66979" y="42242"/>
                  </a:cubicBezTo>
                  <a:cubicBezTo>
                    <a:pt x="100179" y="61771"/>
                    <a:pt x="146397" y="72838"/>
                    <a:pt x="193918" y="74140"/>
                  </a:cubicBezTo>
                  <a:cubicBezTo>
                    <a:pt x="240788" y="75442"/>
                    <a:pt x="287007" y="66328"/>
                    <a:pt x="320206" y="45497"/>
                  </a:cubicBezTo>
                  <a:cubicBezTo>
                    <a:pt x="334528" y="36384"/>
                    <a:pt x="346245" y="25317"/>
                    <a:pt x="354708" y="11647"/>
                  </a:cubicBezTo>
                  <a:cubicBezTo>
                    <a:pt x="359265" y="4486"/>
                    <a:pt x="368378" y="1882"/>
                    <a:pt x="375539" y="6439"/>
                  </a:cubicBezTo>
                  <a:cubicBezTo>
                    <a:pt x="382700" y="10996"/>
                    <a:pt x="385303" y="20109"/>
                    <a:pt x="380747" y="27270"/>
                  </a:cubicBezTo>
                  <a:cubicBezTo>
                    <a:pt x="370331" y="45497"/>
                    <a:pt x="354708" y="138586"/>
                    <a:pt x="336481" y="150303"/>
                  </a:cubicBezTo>
                  <a:cubicBezTo>
                    <a:pt x="302630" y="182852"/>
                    <a:pt x="245345" y="223863"/>
                    <a:pt x="192616" y="222561"/>
                  </a:cubicBezTo>
                  <a:cubicBezTo>
                    <a:pt x="140539" y="221259"/>
                    <a:pt x="88461" y="169832"/>
                    <a:pt x="50705" y="147699"/>
                  </a:cubicBezTo>
                  <a:cubicBezTo>
                    <a:pt x="31827" y="135982"/>
                    <a:pt x="15553" y="43544"/>
                    <a:pt x="5788" y="27270"/>
                  </a:cubicBezTo>
                  <a:close/>
                </a:path>
              </a:pathLst>
            </a:custGeom>
            <a:solidFill>
              <a:srgbClr val="DEA89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240">
              <a:extLst>
                <a:ext uri="{FF2B5EF4-FFF2-40B4-BE49-F238E27FC236}">
                  <a16:creationId xmlns:a16="http://schemas.microsoft.com/office/drawing/2014/main" id="{C1CD96A2-675E-4485-9999-1A6CF2F224AE}"/>
                </a:ext>
              </a:extLst>
            </p:cNvPr>
            <p:cNvSpPr/>
            <p:nvPr/>
          </p:nvSpPr>
          <p:spPr>
            <a:xfrm rot="20955073">
              <a:off x="-1265888" y="339691"/>
              <a:ext cx="1265915" cy="483002"/>
            </a:xfrm>
            <a:custGeom>
              <a:avLst/>
              <a:gdLst>
                <a:gd name="connsiteX0" fmla="*/ 1428195 w 1425623"/>
                <a:gd name="connsiteY0" fmla="*/ 645681 h 644460"/>
                <a:gd name="connsiteX1" fmla="*/ 539621 w 1425623"/>
                <a:gd name="connsiteY1" fmla="*/ 44185 h 644460"/>
                <a:gd name="connsiteX2" fmla="*/ 361255 w 1425623"/>
                <a:gd name="connsiteY2" fmla="*/ 443880 h 644460"/>
                <a:gd name="connsiteX3" fmla="*/ 1428195 w 1425623"/>
                <a:gd name="connsiteY3" fmla="*/ 645681 h 644460"/>
                <a:gd name="connsiteX0" fmla="*/ 1424859 w 1424859"/>
                <a:gd name="connsiteY0" fmla="*/ 642345 h 642747"/>
                <a:gd name="connsiteX1" fmla="*/ 536285 w 1424859"/>
                <a:gd name="connsiteY1" fmla="*/ 40849 h 642747"/>
                <a:gd name="connsiteX2" fmla="*/ 357919 w 1424859"/>
                <a:gd name="connsiteY2" fmla="*/ 440544 h 642747"/>
                <a:gd name="connsiteX3" fmla="*/ 1424859 w 1424859"/>
                <a:gd name="connsiteY3" fmla="*/ 642345 h 642747"/>
                <a:gd name="connsiteX0" fmla="*/ 1424859 w 1424859"/>
                <a:gd name="connsiteY0" fmla="*/ 713101 h 713503"/>
                <a:gd name="connsiteX1" fmla="*/ 536285 w 1424859"/>
                <a:gd name="connsiteY1" fmla="*/ 111605 h 713503"/>
                <a:gd name="connsiteX2" fmla="*/ 357919 w 1424859"/>
                <a:gd name="connsiteY2" fmla="*/ 511300 h 713503"/>
                <a:gd name="connsiteX3" fmla="*/ 1424859 w 1424859"/>
                <a:gd name="connsiteY3" fmla="*/ 713101 h 713503"/>
                <a:gd name="connsiteX0" fmla="*/ 1424859 w 1424859"/>
                <a:gd name="connsiteY0" fmla="*/ 760282 h 760684"/>
                <a:gd name="connsiteX1" fmla="*/ 536285 w 1424859"/>
                <a:gd name="connsiteY1" fmla="*/ 104195 h 760684"/>
                <a:gd name="connsiteX2" fmla="*/ 357919 w 1424859"/>
                <a:gd name="connsiteY2" fmla="*/ 558481 h 760684"/>
                <a:gd name="connsiteX3" fmla="*/ 1424859 w 1424859"/>
                <a:gd name="connsiteY3" fmla="*/ 760282 h 760684"/>
                <a:gd name="connsiteX0" fmla="*/ 1424859 w 1424859"/>
                <a:gd name="connsiteY0" fmla="*/ 760282 h 760557"/>
                <a:gd name="connsiteX1" fmla="*/ 536285 w 1424859"/>
                <a:gd name="connsiteY1" fmla="*/ 104195 h 760557"/>
                <a:gd name="connsiteX2" fmla="*/ 357919 w 1424859"/>
                <a:gd name="connsiteY2" fmla="*/ 476595 h 760557"/>
                <a:gd name="connsiteX3" fmla="*/ 1424859 w 1424859"/>
                <a:gd name="connsiteY3" fmla="*/ 760282 h 760557"/>
                <a:gd name="connsiteX0" fmla="*/ 1424859 w 1424859"/>
                <a:gd name="connsiteY0" fmla="*/ 772216 h 772491"/>
                <a:gd name="connsiteX1" fmla="*/ 536285 w 1424859"/>
                <a:gd name="connsiteY1" fmla="*/ 102481 h 772491"/>
                <a:gd name="connsiteX2" fmla="*/ 357919 w 1424859"/>
                <a:gd name="connsiteY2" fmla="*/ 488529 h 772491"/>
                <a:gd name="connsiteX3" fmla="*/ 1424859 w 1424859"/>
                <a:gd name="connsiteY3" fmla="*/ 772216 h 772491"/>
                <a:gd name="connsiteX0" fmla="*/ 1424859 w 1424859"/>
                <a:gd name="connsiteY0" fmla="*/ 784200 h 784475"/>
                <a:gd name="connsiteX1" fmla="*/ 536285 w 1424859"/>
                <a:gd name="connsiteY1" fmla="*/ 100817 h 784475"/>
                <a:gd name="connsiteX2" fmla="*/ 357919 w 1424859"/>
                <a:gd name="connsiteY2" fmla="*/ 500513 h 784475"/>
                <a:gd name="connsiteX3" fmla="*/ 1424859 w 1424859"/>
                <a:gd name="connsiteY3" fmla="*/ 784200 h 784475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7629"/>
                <a:gd name="connsiteX1" fmla="*/ 536285 w 1424859"/>
                <a:gd name="connsiteY1" fmla="*/ 3971 h 687629"/>
                <a:gd name="connsiteX2" fmla="*/ 357919 w 1424859"/>
                <a:gd name="connsiteY2" fmla="*/ 403667 h 687629"/>
                <a:gd name="connsiteX3" fmla="*/ 1424859 w 1424859"/>
                <a:gd name="connsiteY3" fmla="*/ 687354 h 6876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24859"/>
                <a:gd name="connsiteY0" fmla="*/ 687354 h 688329"/>
                <a:gd name="connsiteX1" fmla="*/ 536285 w 1424859"/>
                <a:gd name="connsiteY1" fmla="*/ 3971 h 688329"/>
                <a:gd name="connsiteX2" fmla="*/ 357919 w 1424859"/>
                <a:gd name="connsiteY2" fmla="*/ 403667 h 688329"/>
                <a:gd name="connsiteX3" fmla="*/ 1424859 w 1424859"/>
                <a:gd name="connsiteY3" fmla="*/ 687354 h 688329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424859 w 1453335"/>
                <a:gd name="connsiteY0" fmla="*/ 686593 h 687568"/>
                <a:gd name="connsiteX1" fmla="*/ 536285 w 1453335"/>
                <a:gd name="connsiteY1" fmla="*/ 3210 h 687568"/>
                <a:gd name="connsiteX2" fmla="*/ 357919 w 1453335"/>
                <a:gd name="connsiteY2" fmla="*/ 402906 h 687568"/>
                <a:gd name="connsiteX3" fmla="*/ 1424859 w 1453335"/>
                <a:gd name="connsiteY3" fmla="*/ 686593 h 687568"/>
                <a:gd name="connsiteX0" fmla="*/ 1552109 w 1580585"/>
                <a:gd name="connsiteY0" fmla="*/ 686593 h 687568"/>
                <a:gd name="connsiteX1" fmla="*/ 663535 w 1580585"/>
                <a:gd name="connsiteY1" fmla="*/ 3210 h 687568"/>
                <a:gd name="connsiteX2" fmla="*/ 485169 w 1580585"/>
                <a:gd name="connsiteY2" fmla="*/ 402906 h 687568"/>
                <a:gd name="connsiteX3" fmla="*/ 1552109 w 1580585"/>
                <a:gd name="connsiteY3" fmla="*/ 686593 h 687568"/>
                <a:gd name="connsiteX0" fmla="*/ 1430180 w 1458656"/>
                <a:gd name="connsiteY0" fmla="*/ 686593 h 689863"/>
                <a:gd name="connsiteX1" fmla="*/ 541606 w 1458656"/>
                <a:gd name="connsiteY1" fmla="*/ 3210 h 689863"/>
                <a:gd name="connsiteX2" fmla="*/ 363240 w 1458656"/>
                <a:gd name="connsiteY2" fmla="*/ 402906 h 689863"/>
                <a:gd name="connsiteX3" fmla="*/ 1430180 w 1458656"/>
                <a:gd name="connsiteY3" fmla="*/ 686593 h 689863"/>
                <a:gd name="connsiteX0" fmla="*/ 1430762 w 1459238"/>
                <a:gd name="connsiteY0" fmla="*/ 686593 h 692443"/>
                <a:gd name="connsiteX1" fmla="*/ 542188 w 1459238"/>
                <a:gd name="connsiteY1" fmla="*/ 3210 h 692443"/>
                <a:gd name="connsiteX2" fmla="*/ 363822 w 1459238"/>
                <a:gd name="connsiteY2" fmla="*/ 402906 h 692443"/>
                <a:gd name="connsiteX3" fmla="*/ 1430762 w 1459238"/>
                <a:gd name="connsiteY3" fmla="*/ 686593 h 692443"/>
                <a:gd name="connsiteX0" fmla="*/ 1430762 w 1469709"/>
                <a:gd name="connsiteY0" fmla="*/ 728845 h 734695"/>
                <a:gd name="connsiteX1" fmla="*/ 542188 w 1469709"/>
                <a:gd name="connsiteY1" fmla="*/ 45462 h 734695"/>
                <a:gd name="connsiteX2" fmla="*/ 363822 w 1469709"/>
                <a:gd name="connsiteY2" fmla="*/ 445158 h 734695"/>
                <a:gd name="connsiteX3" fmla="*/ 1430762 w 1469709"/>
                <a:gd name="connsiteY3" fmla="*/ 728845 h 734695"/>
                <a:gd name="connsiteX0" fmla="*/ 1397348 w 1436295"/>
                <a:gd name="connsiteY0" fmla="*/ 728847 h 817600"/>
                <a:gd name="connsiteX1" fmla="*/ 508774 w 1436295"/>
                <a:gd name="connsiteY1" fmla="*/ 45464 h 817600"/>
                <a:gd name="connsiteX2" fmla="*/ 388235 w 1436295"/>
                <a:gd name="connsiteY2" fmla="*/ 545510 h 817600"/>
                <a:gd name="connsiteX3" fmla="*/ 1397348 w 1436295"/>
                <a:gd name="connsiteY3" fmla="*/ 728847 h 817600"/>
                <a:gd name="connsiteX0" fmla="*/ 1392176 w 1432068"/>
                <a:gd name="connsiteY0" fmla="*/ 664841 h 765441"/>
                <a:gd name="connsiteX1" fmla="*/ 515459 w 1432068"/>
                <a:gd name="connsiteY1" fmla="*/ 50901 h 765441"/>
                <a:gd name="connsiteX2" fmla="*/ 383063 w 1432068"/>
                <a:gd name="connsiteY2" fmla="*/ 481504 h 765441"/>
                <a:gd name="connsiteX3" fmla="*/ 1392176 w 1432068"/>
                <a:gd name="connsiteY3" fmla="*/ 664841 h 765441"/>
                <a:gd name="connsiteX0" fmla="*/ 1368380 w 1408272"/>
                <a:gd name="connsiteY0" fmla="*/ 664839 h 807124"/>
                <a:gd name="connsiteX1" fmla="*/ 491663 w 1408272"/>
                <a:gd name="connsiteY1" fmla="*/ 50899 h 807124"/>
                <a:gd name="connsiteX2" fmla="*/ 359267 w 1408272"/>
                <a:gd name="connsiteY2" fmla="*/ 481502 h 807124"/>
                <a:gd name="connsiteX3" fmla="*/ 1368380 w 1408272"/>
                <a:gd name="connsiteY3" fmla="*/ 664839 h 807124"/>
                <a:gd name="connsiteX0" fmla="*/ 1368380 w 1398714"/>
                <a:gd name="connsiteY0" fmla="*/ 735586 h 877871"/>
                <a:gd name="connsiteX1" fmla="*/ 491663 w 1398714"/>
                <a:gd name="connsiteY1" fmla="*/ 121646 h 877871"/>
                <a:gd name="connsiteX2" fmla="*/ 359267 w 1398714"/>
                <a:gd name="connsiteY2" fmla="*/ 552249 h 877871"/>
                <a:gd name="connsiteX3" fmla="*/ 1368380 w 1398714"/>
                <a:gd name="connsiteY3" fmla="*/ 735586 h 877871"/>
                <a:gd name="connsiteX0" fmla="*/ 1235580 w 1265914"/>
                <a:gd name="connsiteY0" fmla="*/ 735586 h 801348"/>
                <a:gd name="connsiteX1" fmla="*/ 358863 w 1265914"/>
                <a:gd name="connsiteY1" fmla="*/ 121646 h 801348"/>
                <a:gd name="connsiteX2" fmla="*/ 226467 w 1265914"/>
                <a:gd name="connsiteY2" fmla="*/ 552249 h 801348"/>
                <a:gd name="connsiteX3" fmla="*/ 1235580 w 1265914"/>
                <a:gd name="connsiteY3" fmla="*/ 735586 h 801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914" h="801348">
                  <a:moveTo>
                    <a:pt x="1235580" y="735586"/>
                  </a:moveTo>
                  <a:cubicBezTo>
                    <a:pt x="1386893" y="316900"/>
                    <a:pt x="953030" y="-252276"/>
                    <a:pt x="358863" y="121646"/>
                  </a:cubicBezTo>
                  <a:cubicBezTo>
                    <a:pt x="-188086" y="546241"/>
                    <a:pt x="-6245" y="1146037"/>
                    <a:pt x="226467" y="552249"/>
                  </a:cubicBezTo>
                  <a:cubicBezTo>
                    <a:pt x="601068" y="784329"/>
                    <a:pt x="853460" y="745351"/>
                    <a:pt x="1235580" y="735586"/>
                  </a:cubicBezTo>
                  <a:close/>
                </a:path>
              </a:pathLst>
            </a:custGeom>
            <a:solidFill>
              <a:schemeClr val="accent1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241">
              <a:extLst>
                <a:ext uri="{FF2B5EF4-FFF2-40B4-BE49-F238E27FC236}">
                  <a16:creationId xmlns:a16="http://schemas.microsoft.com/office/drawing/2014/main" id="{89DB2390-6A19-4D9C-89C0-B5BC8A2F0EFB}"/>
                </a:ext>
              </a:extLst>
            </p:cNvPr>
            <p:cNvSpPr/>
            <p:nvPr/>
          </p:nvSpPr>
          <p:spPr>
            <a:xfrm>
              <a:off x="-1465894" y="795293"/>
              <a:ext cx="310417" cy="310417"/>
            </a:xfrm>
            <a:custGeom>
              <a:avLst/>
              <a:gdLst>
                <a:gd name="connsiteX0" fmla="*/ 239639 w 475207"/>
                <a:gd name="connsiteY0" fmla="*/ 475941 h 475207"/>
                <a:gd name="connsiteX1" fmla="*/ 475941 w 475207"/>
                <a:gd name="connsiteY1" fmla="*/ 239639 h 475207"/>
                <a:gd name="connsiteX2" fmla="*/ 239639 w 475207"/>
                <a:gd name="connsiteY2" fmla="*/ 3337 h 475207"/>
                <a:gd name="connsiteX3" fmla="*/ 3337 w 475207"/>
                <a:gd name="connsiteY3" fmla="*/ 239639 h 475207"/>
                <a:gd name="connsiteX4" fmla="*/ 239639 w 475207"/>
                <a:gd name="connsiteY4" fmla="*/ 475941 h 4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5207" h="475207">
                  <a:moveTo>
                    <a:pt x="239639" y="475941"/>
                  </a:moveTo>
                  <a:cubicBezTo>
                    <a:pt x="369833" y="475941"/>
                    <a:pt x="475941" y="369833"/>
                    <a:pt x="475941" y="239639"/>
                  </a:cubicBezTo>
                  <a:cubicBezTo>
                    <a:pt x="475941" y="109445"/>
                    <a:pt x="369833" y="3337"/>
                    <a:pt x="239639" y="3337"/>
                  </a:cubicBezTo>
                  <a:cubicBezTo>
                    <a:pt x="109445" y="3337"/>
                    <a:pt x="3337" y="109445"/>
                    <a:pt x="3337" y="239639"/>
                  </a:cubicBezTo>
                  <a:cubicBezTo>
                    <a:pt x="3988" y="369833"/>
                    <a:pt x="110096" y="475941"/>
                    <a:pt x="239639" y="475941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242">
              <a:extLst>
                <a:ext uri="{FF2B5EF4-FFF2-40B4-BE49-F238E27FC236}">
                  <a16:creationId xmlns:a16="http://schemas.microsoft.com/office/drawing/2014/main" id="{3FFAC48F-98A9-450A-82A7-23D0C84DC981}"/>
                </a:ext>
              </a:extLst>
            </p:cNvPr>
            <p:cNvSpPr/>
            <p:nvPr/>
          </p:nvSpPr>
          <p:spPr>
            <a:xfrm>
              <a:off x="-1139081" y="458888"/>
              <a:ext cx="1464682" cy="891829"/>
            </a:xfrm>
            <a:custGeom>
              <a:avLst/>
              <a:gdLst>
                <a:gd name="connsiteX0" fmla="*/ 735027 w 1464682"/>
                <a:gd name="connsiteY0" fmla="*/ 3337 h 891828"/>
                <a:gd name="connsiteX1" fmla="*/ 1466066 w 1464682"/>
                <a:gd name="connsiteY1" fmla="*/ 656259 h 891828"/>
                <a:gd name="connsiteX2" fmla="*/ 1416592 w 1464682"/>
                <a:gd name="connsiteY2" fmla="*/ 892561 h 891828"/>
                <a:gd name="connsiteX3" fmla="*/ 735027 w 1464682"/>
                <a:gd name="connsiteY3" fmla="*/ 475941 h 891828"/>
                <a:gd name="connsiteX4" fmla="*/ 53461 w 1464682"/>
                <a:gd name="connsiteY4" fmla="*/ 892561 h 891828"/>
                <a:gd name="connsiteX5" fmla="*/ 3337 w 1464682"/>
                <a:gd name="connsiteY5" fmla="*/ 656259 h 891828"/>
                <a:gd name="connsiteX6" fmla="*/ 735027 w 1464682"/>
                <a:gd name="connsiteY6" fmla="*/ 3337 h 891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4682" h="891828">
                  <a:moveTo>
                    <a:pt x="735027" y="3337"/>
                  </a:moveTo>
                  <a:cubicBezTo>
                    <a:pt x="1138628" y="3337"/>
                    <a:pt x="1466066" y="295622"/>
                    <a:pt x="1466066" y="656259"/>
                  </a:cubicBezTo>
                  <a:cubicBezTo>
                    <a:pt x="1466066" y="739584"/>
                    <a:pt x="1448490" y="819002"/>
                    <a:pt x="1416592" y="892561"/>
                  </a:cubicBezTo>
                  <a:cubicBezTo>
                    <a:pt x="1310484" y="649099"/>
                    <a:pt x="1045539" y="475941"/>
                    <a:pt x="735027" y="475941"/>
                  </a:cubicBezTo>
                  <a:cubicBezTo>
                    <a:pt x="424514" y="475941"/>
                    <a:pt x="158918" y="648448"/>
                    <a:pt x="53461" y="892561"/>
                  </a:cubicBezTo>
                  <a:cubicBezTo>
                    <a:pt x="20913" y="819002"/>
                    <a:pt x="3337" y="739584"/>
                    <a:pt x="3337" y="656259"/>
                  </a:cubicBezTo>
                  <a:cubicBezTo>
                    <a:pt x="3337" y="295622"/>
                    <a:pt x="330775" y="3337"/>
                    <a:pt x="735027" y="3337"/>
                  </a:cubicBezTo>
                  <a:close/>
                </a:path>
              </a:pathLst>
            </a:custGeom>
            <a:solidFill>
              <a:srgbClr val="FFFFFF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243">
              <a:extLst>
                <a:ext uri="{FF2B5EF4-FFF2-40B4-BE49-F238E27FC236}">
                  <a16:creationId xmlns:a16="http://schemas.microsoft.com/office/drawing/2014/main" id="{789621F1-88E8-4DD8-ADCF-2593EA761CCA}"/>
                </a:ext>
              </a:extLst>
            </p:cNvPr>
            <p:cNvSpPr/>
            <p:nvPr/>
          </p:nvSpPr>
          <p:spPr>
            <a:xfrm>
              <a:off x="-700978" y="1225730"/>
              <a:ext cx="78116" cy="7811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244">
              <a:extLst>
                <a:ext uri="{FF2B5EF4-FFF2-40B4-BE49-F238E27FC236}">
                  <a16:creationId xmlns:a16="http://schemas.microsoft.com/office/drawing/2014/main" id="{7137B771-37CD-4B39-B808-ACCCD058DCE5}"/>
                </a:ext>
              </a:extLst>
            </p:cNvPr>
            <p:cNvSpPr/>
            <p:nvPr/>
          </p:nvSpPr>
          <p:spPr>
            <a:xfrm>
              <a:off x="-160673" y="1216617"/>
              <a:ext cx="78116" cy="78116"/>
            </a:xfrm>
            <a:custGeom>
              <a:avLst/>
              <a:gdLst>
                <a:gd name="connsiteX0" fmla="*/ 77547 w 78116"/>
                <a:gd name="connsiteY0" fmla="*/ 40442 h 78116"/>
                <a:gd name="connsiteX1" fmla="*/ 40442 w 78116"/>
                <a:gd name="connsiteY1" fmla="*/ 77547 h 78116"/>
                <a:gd name="connsiteX2" fmla="*/ 3337 w 78116"/>
                <a:gd name="connsiteY2" fmla="*/ 40442 h 78116"/>
                <a:gd name="connsiteX3" fmla="*/ 40442 w 78116"/>
                <a:gd name="connsiteY3" fmla="*/ 3337 h 78116"/>
                <a:gd name="connsiteX4" fmla="*/ 77547 w 78116"/>
                <a:gd name="connsiteY4" fmla="*/ 40442 h 78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6" h="78116">
                  <a:moveTo>
                    <a:pt x="77547" y="40442"/>
                  </a:moveTo>
                  <a:cubicBezTo>
                    <a:pt x="77547" y="60935"/>
                    <a:pt x="60935" y="77547"/>
                    <a:pt x="40442" y="77547"/>
                  </a:cubicBezTo>
                  <a:cubicBezTo>
                    <a:pt x="19949" y="77547"/>
                    <a:pt x="3337" y="60935"/>
                    <a:pt x="3337" y="40442"/>
                  </a:cubicBezTo>
                  <a:cubicBezTo>
                    <a:pt x="3337" y="19949"/>
                    <a:pt x="19949" y="3337"/>
                    <a:pt x="40442" y="3337"/>
                  </a:cubicBezTo>
                  <a:cubicBezTo>
                    <a:pt x="60935" y="3337"/>
                    <a:pt x="77547" y="19949"/>
                    <a:pt x="77547" y="40442"/>
                  </a:cubicBezTo>
                  <a:close/>
                </a:path>
              </a:pathLst>
            </a:custGeom>
            <a:solidFill>
              <a:srgbClr val="4E4E4E"/>
            </a:solidFill>
            <a:ln w="65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9" name="Group 129">
            <a:extLst>
              <a:ext uri="{FF2B5EF4-FFF2-40B4-BE49-F238E27FC236}">
                <a16:creationId xmlns:a16="http://schemas.microsoft.com/office/drawing/2014/main" id="{CA7D8A88-50B6-4CD8-A018-0138DEAC3A5D}"/>
              </a:ext>
            </a:extLst>
          </p:cNvPr>
          <p:cNvGrpSpPr/>
          <p:nvPr/>
        </p:nvGrpSpPr>
        <p:grpSpPr>
          <a:xfrm>
            <a:off x="8143834" y="3815244"/>
            <a:ext cx="850810" cy="1010378"/>
            <a:chOff x="3790950" y="1741170"/>
            <a:chExt cx="2447925" cy="2907029"/>
          </a:xfrm>
        </p:grpSpPr>
        <p:grpSp>
          <p:nvGrpSpPr>
            <p:cNvPr id="80" name="Graphic 3">
              <a:extLst>
                <a:ext uri="{FF2B5EF4-FFF2-40B4-BE49-F238E27FC236}">
                  <a16:creationId xmlns:a16="http://schemas.microsoft.com/office/drawing/2014/main" id="{5A2A43BA-79EA-40F5-9A75-664F9D6AF43D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84" name="Freeform: Shape 134">
                <a:extLst>
                  <a:ext uri="{FF2B5EF4-FFF2-40B4-BE49-F238E27FC236}">
                    <a16:creationId xmlns:a16="http://schemas.microsoft.com/office/drawing/2014/main" id="{B2671271-FA55-4EB5-8AB4-13DBF8E88A6B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35">
                <a:extLst>
                  <a:ext uri="{FF2B5EF4-FFF2-40B4-BE49-F238E27FC236}">
                    <a16:creationId xmlns:a16="http://schemas.microsoft.com/office/drawing/2014/main" id="{9CC422A7-AF7D-4555-9CA2-F244C356085F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36">
                <a:extLst>
                  <a:ext uri="{FF2B5EF4-FFF2-40B4-BE49-F238E27FC236}">
                    <a16:creationId xmlns:a16="http://schemas.microsoft.com/office/drawing/2014/main" id="{0402B248-348F-47B7-9FA4-69C356D501AF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37">
                <a:extLst>
                  <a:ext uri="{FF2B5EF4-FFF2-40B4-BE49-F238E27FC236}">
                    <a16:creationId xmlns:a16="http://schemas.microsoft.com/office/drawing/2014/main" id="{CF99CEFE-1B40-45CF-A71D-B916804F3E77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Rectangle 131">
              <a:extLst>
                <a:ext uri="{FF2B5EF4-FFF2-40B4-BE49-F238E27FC236}">
                  <a16:creationId xmlns:a16="http://schemas.microsoft.com/office/drawing/2014/main" id="{473248F3-FBBD-4181-A3DB-BE26A810D6B8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132">
              <a:extLst>
                <a:ext uri="{FF2B5EF4-FFF2-40B4-BE49-F238E27FC236}">
                  <a16:creationId xmlns:a16="http://schemas.microsoft.com/office/drawing/2014/main" id="{16FB834A-8489-4CF5-8682-B3B50E68768F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133">
              <a:extLst>
                <a:ext uri="{FF2B5EF4-FFF2-40B4-BE49-F238E27FC236}">
                  <a16:creationId xmlns:a16="http://schemas.microsoft.com/office/drawing/2014/main" id="{BBBBEE61-9A45-411F-9E65-EA8681E92D8C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aphic 1">
            <a:extLst>
              <a:ext uri="{FF2B5EF4-FFF2-40B4-BE49-F238E27FC236}">
                <a16:creationId xmlns:a16="http://schemas.microsoft.com/office/drawing/2014/main" id="{356EC20D-B27E-4D87-B2C8-0BE211612092}"/>
              </a:ext>
            </a:extLst>
          </p:cNvPr>
          <p:cNvGrpSpPr/>
          <p:nvPr/>
        </p:nvGrpSpPr>
        <p:grpSpPr>
          <a:xfrm>
            <a:off x="5744030" y="4054750"/>
            <a:ext cx="652928" cy="665684"/>
            <a:chOff x="219471" y="88843"/>
            <a:chExt cx="644177" cy="656762"/>
          </a:xfrm>
          <a:solidFill>
            <a:schemeClr val="accent4"/>
          </a:solidFill>
        </p:grpSpPr>
        <p:sp>
          <p:nvSpPr>
            <p:cNvPr id="89" name="Freeform: Shape 139">
              <a:extLst>
                <a:ext uri="{FF2B5EF4-FFF2-40B4-BE49-F238E27FC236}">
                  <a16:creationId xmlns:a16="http://schemas.microsoft.com/office/drawing/2014/main" id="{054A9145-403F-4EE0-B84F-517A640AEE24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140">
              <a:extLst>
                <a:ext uri="{FF2B5EF4-FFF2-40B4-BE49-F238E27FC236}">
                  <a16:creationId xmlns:a16="http://schemas.microsoft.com/office/drawing/2014/main" id="{044DF281-AEB7-4236-9B1C-63A0784A3359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141">
              <a:extLst>
                <a:ext uri="{FF2B5EF4-FFF2-40B4-BE49-F238E27FC236}">
                  <a16:creationId xmlns:a16="http://schemas.microsoft.com/office/drawing/2014/main" id="{7B2D02E2-8056-457C-A120-C4C45D449988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42">
              <a:extLst>
                <a:ext uri="{FF2B5EF4-FFF2-40B4-BE49-F238E27FC236}">
                  <a16:creationId xmlns:a16="http://schemas.microsoft.com/office/drawing/2014/main" id="{DEF68358-8A26-4FD4-B04C-D7BBE4EF3E88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43">
              <a:extLst>
                <a:ext uri="{FF2B5EF4-FFF2-40B4-BE49-F238E27FC236}">
                  <a16:creationId xmlns:a16="http://schemas.microsoft.com/office/drawing/2014/main" id="{769CC9B2-3968-4CCF-A144-34B2C2463828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44">
              <a:extLst>
                <a:ext uri="{FF2B5EF4-FFF2-40B4-BE49-F238E27FC236}">
                  <a16:creationId xmlns:a16="http://schemas.microsoft.com/office/drawing/2014/main" id="{70053A35-D524-4C11-85DD-74D393CC77D9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5" name="Freeform: Shape 146">
            <a:extLst>
              <a:ext uri="{FF2B5EF4-FFF2-40B4-BE49-F238E27FC236}">
                <a16:creationId xmlns:a16="http://schemas.microsoft.com/office/drawing/2014/main" id="{8D6F8FFD-EAA9-43D7-92DC-A2B47226D39E}"/>
              </a:ext>
            </a:extLst>
          </p:cNvPr>
          <p:cNvSpPr/>
          <p:nvPr/>
        </p:nvSpPr>
        <p:spPr>
          <a:xfrm>
            <a:off x="3585940" y="4096707"/>
            <a:ext cx="567192" cy="655348"/>
          </a:xfrm>
          <a:custGeom>
            <a:avLst/>
            <a:gdLst>
              <a:gd name="connsiteX0" fmla="*/ 338852 w 567192"/>
              <a:gd name="connsiteY0" fmla="*/ 553214 h 655348"/>
              <a:gd name="connsiteX1" fmla="*/ 317540 w 567192"/>
              <a:gd name="connsiteY1" fmla="*/ 554524 h 655348"/>
              <a:gd name="connsiteX2" fmla="*/ 288965 w 567192"/>
              <a:gd name="connsiteY2" fmla="*/ 554524 h 655348"/>
              <a:gd name="connsiteX3" fmla="*/ 275630 w 567192"/>
              <a:gd name="connsiteY3" fmla="*/ 553571 h 655348"/>
              <a:gd name="connsiteX4" fmla="*/ 214670 w 567192"/>
              <a:gd name="connsiteY4" fmla="*/ 568811 h 655348"/>
              <a:gd name="connsiteX5" fmla="*/ 283250 w 567192"/>
              <a:gd name="connsiteY5" fmla="*/ 609769 h 655348"/>
              <a:gd name="connsiteX6" fmla="*/ 324207 w 567192"/>
              <a:gd name="connsiteY6" fmla="*/ 601196 h 655348"/>
              <a:gd name="connsiteX7" fmla="*/ 353735 w 567192"/>
              <a:gd name="connsiteY7" fmla="*/ 564049 h 655348"/>
              <a:gd name="connsiteX8" fmla="*/ 338852 w 567192"/>
              <a:gd name="connsiteY8" fmla="*/ 553214 h 655348"/>
              <a:gd name="connsiteX9" fmla="*/ 446128 w 567192"/>
              <a:gd name="connsiteY9" fmla="*/ 325924 h 655348"/>
              <a:gd name="connsiteX10" fmla="*/ 363260 w 567192"/>
              <a:gd name="connsiteY10" fmla="*/ 410696 h 655348"/>
              <a:gd name="connsiteX11" fmla="*/ 281345 w 567192"/>
              <a:gd name="connsiteY11" fmla="*/ 329734 h 655348"/>
              <a:gd name="connsiteX12" fmla="*/ 248960 w 567192"/>
              <a:gd name="connsiteY12" fmla="*/ 380217 h 655348"/>
              <a:gd name="connsiteX13" fmla="*/ 158473 w 567192"/>
              <a:gd name="connsiteY13" fmla="*/ 381169 h 655348"/>
              <a:gd name="connsiteX14" fmla="*/ 144185 w 567192"/>
              <a:gd name="connsiteY14" fmla="*/ 356404 h 655348"/>
              <a:gd name="connsiteX15" fmla="*/ 120373 w 567192"/>
              <a:gd name="connsiteY15" fmla="*/ 330687 h 655348"/>
              <a:gd name="connsiteX16" fmla="*/ 107038 w 567192"/>
              <a:gd name="connsiteY16" fmla="*/ 366881 h 655348"/>
              <a:gd name="connsiteX17" fmla="*/ 92750 w 567192"/>
              <a:gd name="connsiteY17" fmla="*/ 504994 h 655348"/>
              <a:gd name="connsiteX18" fmla="*/ 473750 w 567192"/>
              <a:gd name="connsiteY18" fmla="*/ 504994 h 655348"/>
              <a:gd name="connsiteX19" fmla="*/ 446128 w 567192"/>
              <a:gd name="connsiteY19" fmla="*/ 325924 h 655348"/>
              <a:gd name="connsiteX20" fmla="*/ 286107 w 567192"/>
              <a:gd name="connsiteY20" fmla="*/ 104943 h 655348"/>
              <a:gd name="connsiteX21" fmla="*/ 110847 w 567192"/>
              <a:gd name="connsiteY21" fmla="*/ 228768 h 655348"/>
              <a:gd name="connsiteX22" fmla="*/ 140375 w 567192"/>
              <a:gd name="connsiteY22" fmla="*/ 288776 h 655348"/>
              <a:gd name="connsiteX23" fmla="*/ 183237 w 567192"/>
              <a:gd name="connsiteY23" fmla="*/ 340211 h 655348"/>
              <a:gd name="connsiteX24" fmla="*/ 199430 w 567192"/>
              <a:gd name="connsiteY24" fmla="*/ 361166 h 655348"/>
              <a:gd name="connsiteX25" fmla="*/ 218480 w 567192"/>
              <a:gd name="connsiteY25" fmla="*/ 343068 h 655348"/>
              <a:gd name="connsiteX26" fmla="*/ 241340 w 567192"/>
              <a:gd name="connsiteY26" fmla="*/ 306873 h 655348"/>
              <a:gd name="connsiteX27" fmla="*/ 328017 w 567192"/>
              <a:gd name="connsiteY27" fmla="*/ 308778 h 655348"/>
              <a:gd name="connsiteX28" fmla="*/ 344210 w 567192"/>
              <a:gd name="connsiteY28" fmla="*/ 337353 h 655348"/>
              <a:gd name="connsiteX29" fmla="*/ 369927 w 567192"/>
              <a:gd name="connsiteY29" fmla="*/ 361166 h 655348"/>
              <a:gd name="connsiteX30" fmla="*/ 385167 w 567192"/>
              <a:gd name="connsiteY30" fmla="*/ 334496 h 655348"/>
              <a:gd name="connsiteX31" fmla="*/ 431840 w 567192"/>
              <a:gd name="connsiteY31" fmla="*/ 287823 h 655348"/>
              <a:gd name="connsiteX32" fmla="*/ 460415 w 567192"/>
              <a:gd name="connsiteY32" fmla="*/ 245913 h 655348"/>
              <a:gd name="connsiteX33" fmla="*/ 286107 w 567192"/>
              <a:gd name="connsiteY33" fmla="*/ 104943 h 655348"/>
              <a:gd name="connsiteX34" fmla="*/ 286108 w 567192"/>
              <a:gd name="connsiteY34" fmla="*/ 39221 h 655348"/>
              <a:gd name="connsiteX35" fmla="*/ 272773 w 567192"/>
              <a:gd name="connsiteY35" fmla="*/ 46841 h 655348"/>
              <a:gd name="connsiteX36" fmla="*/ 285155 w 567192"/>
              <a:gd name="connsiteY36" fmla="*/ 56366 h 655348"/>
              <a:gd name="connsiteX37" fmla="*/ 298490 w 567192"/>
              <a:gd name="connsiteY37" fmla="*/ 46841 h 655348"/>
              <a:gd name="connsiteX38" fmla="*/ 286108 w 567192"/>
              <a:gd name="connsiteY38" fmla="*/ 39221 h 655348"/>
              <a:gd name="connsiteX39" fmla="*/ 289917 w 567192"/>
              <a:gd name="connsiteY39" fmla="*/ 168 h 655348"/>
              <a:gd name="connsiteX40" fmla="*/ 344210 w 567192"/>
              <a:gd name="connsiteY40" fmla="*/ 44936 h 655348"/>
              <a:gd name="connsiteX41" fmla="*/ 366117 w 567192"/>
              <a:gd name="connsiteY41" fmla="*/ 72558 h 655348"/>
              <a:gd name="connsiteX42" fmla="*/ 503277 w 567192"/>
              <a:gd name="connsiteY42" fmla="*/ 273536 h 655348"/>
              <a:gd name="connsiteX43" fmla="*/ 513755 w 567192"/>
              <a:gd name="connsiteY43" fmla="*/ 386883 h 655348"/>
              <a:gd name="connsiteX44" fmla="*/ 508992 w 567192"/>
              <a:gd name="connsiteY44" fmla="*/ 458321 h 655348"/>
              <a:gd name="connsiteX45" fmla="*/ 548045 w 567192"/>
              <a:gd name="connsiteY45" fmla="*/ 505946 h 655348"/>
              <a:gd name="connsiteX46" fmla="*/ 566142 w 567192"/>
              <a:gd name="connsiteY46" fmla="*/ 540236 h 655348"/>
              <a:gd name="connsiteX47" fmla="*/ 534710 w 567192"/>
              <a:gd name="connsiteY47" fmla="*/ 554524 h 655348"/>
              <a:gd name="connsiteX48" fmla="*/ 491847 w 567192"/>
              <a:gd name="connsiteY48" fmla="*/ 555476 h 655348"/>
              <a:gd name="connsiteX49" fmla="*/ 378500 w 567192"/>
              <a:gd name="connsiteY49" fmla="*/ 606911 h 655348"/>
              <a:gd name="connsiteX50" fmla="*/ 174665 w 567192"/>
              <a:gd name="connsiteY50" fmla="*/ 582146 h 655348"/>
              <a:gd name="connsiteX51" fmla="*/ 134660 w 567192"/>
              <a:gd name="connsiteY51" fmla="*/ 555476 h 655348"/>
              <a:gd name="connsiteX52" fmla="*/ 29885 w 567192"/>
              <a:gd name="connsiteY52" fmla="*/ 555476 h 655348"/>
              <a:gd name="connsiteX53" fmla="*/ 357 w 567192"/>
              <a:gd name="connsiteY53" fmla="*/ 539283 h 655348"/>
              <a:gd name="connsiteX54" fmla="*/ 17502 w 567192"/>
              <a:gd name="connsiteY54" fmla="*/ 508804 h 655348"/>
              <a:gd name="connsiteX55" fmla="*/ 57507 w 567192"/>
              <a:gd name="connsiteY55" fmla="*/ 428793 h 655348"/>
              <a:gd name="connsiteX56" fmla="*/ 76557 w 567192"/>
              <a:gd name="connsiteY56" fmla="*/ 217338 h 655348"/>
              <a:gd name="connsiteX57" fmla="*/ 192762 w 567192"/>
              <a:gd name="connsiteY57" fmla="*/ 75416 h 655348"/>
              <a:gd name="connsiteX58" fmla="*/ 221337 w 567192"/>
              <a:gd name="connsiteY58" fmla="*/ 41126 h 655348"/>
              <a:gd name="connsiteX59" fmla="*/ 289917 w 567192"/>
              <a:gd name="connsiteY59" fmla="*/ 168 h 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7192" h="655348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96" name="Freeform: Shape 147">
            <a:extLst>
              <a:ext uri="{FF2B5EF4-FFF2-40B4-BE49-F238E27FC236}">
                <a16:creationId xmlns:a16="http://schemas.microsoft.com/office/drawing/2014/main" id="{0ADF4FBA-15AA-47A1-A0B4-184D6D6C07AD}"/>
              </a:ext>
            </a:extLst>
          </p:cNvPr>
          <p:cNvSpPr/>
          <p:nvPr/>
        </p:nvSpPr>
        <p:spPr>
          <a:xfrm>
            <a:off x="1412602" y="4058037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7" name="직선 연결선 96">
            <a:extLst>
              <a:ext uri="{FF2B5EF4-FFF2-40B4-BE49-F238E27FC236}">
                <a16:creationId xmlns:a16="http://schemas.microsoft.com/office/drawing/2014/main" id="{93EFED1D-BF47-47A4-BB95-56EAF6080159}"/>
              </a:ext>
            </a:extLst>
          </p:cNvPr>
          <p:cNvCxnSpPr>
            <a:cxnSpLocks/>
          </p:cNvCxnSpPr>
          <p:nvPr/>
        </p:nvCxnSpPr>
        <p:spPr>
          <a:xfrm>
            <a:off x="668950" y="5212213"/>
            <a:ext cx="187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>
            <a:extLst>
              <a:ext uri="{FF2B5EF4-FFF2-40B4-BE49-F238E27FC236}">
                <a16:creationId xmlns:a16="http://schemas.microsoft.com/office/drawing/2014/main" id="{A02963E1-A1DF-4066-BBF2-35D8CE668794}"/>
              </a:ext>
            </a:extLst>
          </p:cNvPr>
          <p:cNvCxnSpPr>
            <a:cxnSpLocks/>
          </p:cNvCxnSpPr>
          <p:nvPr/>
        </p:nvCxnSpPr>
        <p:spPr>
          <a:xfrm>
            <a:off x="2861173" y="5212213"/>
            <a:ext cx="187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>
            <a:extLst>
              <a:ext uri="{FF2B5EF4-FFF2-40B4-BE49-F238E27FC236}">
                <a16:creationId xmlns:a16="http://schemas.microsoft.com/office/drawing/2014/main" id="{1A06EF76-6F41-4108-9DBF-7F3DCE0B6502}"/>
              </a:ext>
            </a:extLst>
          </p:cNvPr>
          <p:cNvCxnSpPr>
            <a:cxnSpLocks/>
          </p:cNvCxnSpPr>
          <p:nvPr/>
        </p:nvCxnSpPr>
        <p:spPr>
          <a:xfrm>
            <a:off x="5053396" y="5212213"/>
            <a:ext cx="1872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08BD70-50C8-4567-B2AA-E697D2841E70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458024-9819-40F3-9CD1-2EDA3184511E}"/>
              </a:ext>
            </a:extLst>
          </p:cNvPr>
          <p:cNvSpPr txBox="1"/>
          <p:nvPr/>
        </p:nvSpPr>
        <p:spPr>
          <a:xfrm>
            <a:off x="7729695" y="5739486"/>
            <a:ext cx="3171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Finance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1BB636-98A9-4A0A-8D08-964EB0846D50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3C53B5-27E6-4981-9AEC-116D9324DB29}"/>
              </a:ext>
            </a:extLst>
          </p:cNvPr>
          <p:cNvSpPr txBox="1"/>
          <p:nvPr/>
        </p:nvSpPr>
        <p:spPr>
          <a:xfrm>
            <a:off x="4834647" y="933848"/>
            <a:ext cx="576748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GROWING MONEY</a:t>
            </a:r>
            <a:endParaRPr lang="ko-KR" altLang="en-US" sz="48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FBC91-6163-4596-9CE9-DFD2F90BDE5A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CD24B618-6881-45F3-96A3-D8BDED4D075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4F3E919-A3AB-46BA-A731-7CBE0D910CF8}"/>
              </a:ext>
            </a:extLst>
          </p:cNvPr>
          <p:cNvGrpSpPr/>
          <p:nvPr/>
        </p:nvGrpSpPr>
        <p:grpSpPr>
          <a:xfrm>
            <a:off x="357285" y="1594922"/>
            <a:ext cx="5268836" cy="5263078"/>
            <a:chOff x="319983" y="1251794"/>
            <a:chExt cx="5612341" cy="5606206"/>
          </a:xfrm>
        </p:grpSpPr>
        <p:grpSp>
          <p:nvGrpSpPr>
            <p:cNvPr id="4" name="Graphic 60">
              <a:extLst>
                <a:ext uri="{FF2B5EF4-FFF2-40B4-BE49-F238E27FC236}">
                  <a16:creationId xmlns:a16="http://schemas.microsoft.com/office/drawing/2014/main" id="{E8520546-01EF-4338-A120-FC105E73B885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20" name="Freeform: Shape 20">
                <a:extLst>
                  <a:ext uri="{FF2B5EF4-FFF2-40B4-BE49-F238E27FC236}">
                    <a16:creationId xmlns:a16="http://schemas.microsoft.com/office/drawing/2014/main" id="{826912F2-9C35-44F3-AD91-17E3C4AF6DE7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1">
                <a:extLst>
                  <a:ext uri="{FF2B5EF4-FFF2-40B4-BE49-F238E27FC236}">
                    <a16:creationId xmlns:a16="http://schemas.microsoft.com/office/drawing/2014/main" id="{54FFA8C7-FEB1-4BCA-8671-62D48CC7F1CC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0873B96C-DF88-412F-BCFC-4AA6E061E7E2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A7527E8B-4CBF-43E9-BD91-D41CD2931F13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135328B5-21EB-44B1-9C33-01953E5D2209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C5D5705C-DAC1-4055-83DC-90617E75E0D7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7F418EA-B0C1-46C1-A8B9-ED354171C0F5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B62E3577-BFA2-4B68-8FB8-77CC47F95369}"/>
                </a:ext>
              </a:extLst>
            </p:cNvPr>
            <p:cNvSpPr/>
            <p:nvPr/>
          </p:nvSpPr>
          <p:spPr>
            <a:xfrm>
              <a:off x="3684883" y="1251794"/>
              <a:ext cx="2247441" cy="1692179"/>
            </a:xfrm>
            <a:custGeom>
              <a:avLst/>
              <a:gdLst>
                <a:gd name="connsiteX0" fmla="*/ 1064151 w 2969257"/>
                <a:gd name="connsiteY0" fmla="*/ 935232 h 2235661"/>
                <a:gd name="connsiteX1" fmla="*/ 1755891 w 2969257"/>
                <a:gd name="connsiteY1" fmla="*/ 1096946 h 2235661"/>
                <a:gd name="connsiteX2" fmla="*/ 1823878 w 2969257"/>
                <a:gd name="connsiteY2" fmla="*/ 1078465 h 2235661"/>
                <a:gd name="connsiteX3" fmla="*/ 2653570 w 2969257"/>
                <a:gd name="connsiteY3" fmla="*/ 270554 h 2235661"/>
                <a:gd name="connsiteX4" fmla="*/ 2654230 w 2969257"/>
                <a:gd name="connsiteY4" fmla="*/ 228310 h 2235661"/>
                <a:gd name="connsiteX5" fmla="*/ 2578984 w 2969257"/>
                <a:gd name="connsiteY5" fmla="*/ 154384 h 2235661"/>
                <a:gd name="connsiteX6" fmla="*/ 2586244 w 2969257"/>
                <a:gd name="connsiteY6" fmla="*/ 118741 h 2235661"/>
                <a:gd name="connsiteX7" fmla="*/ 2938055 w 2969257"/>
                <a:gd name="connsiteY7" fmla="*/ 5211 h 2235661"/>
                <a:gd name="connsiteX8" fmla="*/ 2965778 w 2969257"/>
                <a:gd name="connsiteY8" fmla="*/ 4551 h 2235661"/>
                <a:gd name="connsiteX9" fmla="*/ 2964457 w 2969257"/>
                <a:gd name="connsiteY9" fmla="*/ 29633 h 2235661"/>
                <a:gd name="connsiteX10" fmla="*/ 2857528 w 2969257"/>
                <a:gd name="connsiteY10" fmla="*/ 383424 h 2235661"/>
                <a:gd name="connsiteX11" fmla="*/ 2817924 w 2969257"/>
                <a:gd name="connsiteY11" fmla="*/ 392665 h 2235661"/>
                <a:gd name="connsiteX12" fmla="*/ 2761820 w 2969257"/>
                <a:gd name="connsiteY12" fmla="*/ 336560 h 2235661"/>
                <a:gd name="connsiteX13" fmla="*/ 2714956 w 2969257"/>
                <a:gd name="connsiteY13" fmla="*/ 337220 h 2235661"/>
                <a:gd name="connsiteX14" fmla="*/ 1858200 w 2969257"/>
                <a:gd name="connsiteY14" fmla="*/ 1225657 h 2235661"/>
                <a:gd name="connsiteX15" fmla="*/ 1800115 w 2969257"/>
                <a:gd name="connsiteY15" fmla="*/ 1242159 h 2235661"/>
                <a:gd name="connsiteX16" fmla="*/ 1132137 w 2969257"/>
                <a:gd name="connsiteY16" fmla="*/ 1070544 h 2235661"/>
                <a:gd name="connsiteX17" fmla="*/ 1064151 w 2969257"/>
                <a:gd name="connsiteY17" fmla="*/ 1091666 h 2235661"/>
                <a:gd name="connsiteX18" fmla="*/ 114988 w 2969257"/>
                <a:gd name="connsiteY18" fmla="*/ 2222345 h 2235661"/>
                <a:gd name="connsiteX19" fmla="*/ 74724 w 2969257"/>
                <a:gd name="connsiteY19" fmla="*/ 2225645 h 2235661"/>
                <a:gd name="connsiteX20" fmla="*/ 15979 w 2969257"/>
                <a:gd name="connsiteY20" fmla="*/ 2178121 h 2235661"/>
                <a:gd name="connsiteX21" fmla="*/ 11359 w 2969257"/>
                <a:gd name="connsiteY21" fmla="*/ 2132577 h 2235661"/>
                <a:gd name="connsiteX22" fmla="*/ 1024547 w 2969257"/>
                <a:gd name="connsiteY22" fmla="*/ 954374 h 2235661"/>
                <a:gd name="connsiteX23" fmla="*/ 1064151 w 2969257"/>
                <a:gd name="connsiteY23" fmla="*/ 935232 h 22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69257" h="2235661">
                  <a:moveTo>
                    <a:pt x="1064151" y="935232"/>
                  </a:moveTo>
                  <a:cubicBezTo>
                    <a:pt x="1105074" y="944473"/>
                    <a:pt x="1572395" y="1052722"/>
                    <a:pt x="1755891" y="1096946"/>
                  </a:cubicBezTo>
                  <a:cubicBezTo>
                    <a:pt x="1783614" y="1103547"/>
                    <a:pt x="1803415" y="1098266"/>
                    <a:pt x="1823878" y="1078465"/>
                  </a:cubicBezTo>
                  <a:cubicBezTo>
                    <a:pt x="2011334" y="894308"/>
                    <a:pt x="2564462" y="355701"/>
                    <a:pt x="2653570" y="270554"/>
                  </a:cubicBezTo>
                  <a:cubicBezTo>
                    <a:pt x="2670731" y="254052"/>
                    <a:pt x="2670731" y="243491"/>
                    <a:pt x="2654230" y="228310"/>
                  </a:cubicBezTo>
                  <a:cubicBezTo>
                    <a:pt x="2628488" y="204548"/>
                    <a:pt x="2604725" y="178806"/>
                    <a:pt x="2578984" y="154384"/>
                  </a:cubicBezTo>
                  <a:cubicBezTo>
                    <a:pt x="2561162" y="137222"/>
                    <a:pt x="2559842" y="126661"/>
                    <a:pt x="2586244" y="118741"/>
                  </a:cubicBezTo>
                  <a:cubicBezTo>
                    <a:pt x="2703734" y="81117"/>
                    <a:pt x="2820565" y="42834"/>
                    <a:pt x="2938055" y="5211"/>
                  </a:cubicBezTo>
                  <a:cubicBezTo>
                    <a:pt x="2947296" y="2570"/>
                    <a:pt x="2957196" y="-4690"/>
                    <a:pt x="2965778" y="4551"/>
                  </a:cubicBezTo>
                  <a:cubicBezTo>
                    <a:pt x="2973038" y="11811"/>
                    <a:pt x="2967097" y="21712"/>
                    <a:pt x="2964457" y="29633"/>
                  </a:cubicBezTo>
                  <a:cubicBezTo>
                    <a:pt x="2928814" y="147783"/>
                    <a:pt x="2893171" y="265273"/>
                    <a:pt x="2857528" y="383424"/>
                  </a:cubicBezTo>
                  <a:cubicBezTo>
                    <a:pt x="2847627" y="416427"/>
                    <a:pt x="2843007" y="417087"/>
                    <a:pt x="2817924" y="392665"/>
                  </a:cubicBezTo>
                  <a:cubicBezTo>
                    <a:pt x="2798783" y="374183"/>
                    <a:pt x="2778981" y="357021"/>
                    <a:pt x="2761820" y="336560"/>
                  </a:cubicBezTo>
                  <a:cubicBezTo>
                    <a:pt x="2743998" y="315438"/>
                    <a:pt x="2732117" y="318738"/>
                    <a:pt x="2714956" y="337220"/>
                  </a:cubicBezTo>
                  <a:cubicBezTo>
                    <a:pt x="2576343" y="481772"/>
                    <a:pt x="2004073" y="1073184"/>
                    <a:pt x="1858200" y="1225657"/>
                  </a:cubicBezTo>
                  <a:cubicBezTo>
                    <a:pt x="1840379" y="1244139"/>
                    <a:pt x="1824537" y="1248099"/>
                    <a:pt x="1800115" y="1242159"/>
                  </a:cubicBezTo>
                  <a:cubicBezTo>
                    <a:pt x="1577676" y="1184734"/>
                    <a:pt x="1354576" y="1128629"/>
                    <a:pt x="1132137" y="1070544"/>
                  </a:cubicBezTo>
                  <a:cubicBezTo>
                    <a:pt x="1102434" y="1062623"/>
                    <a:pt x="1083953" y="1067904"/>
                    <a:pt x="1064151" y="1091666"/>
                  </a:cubicBezTo>
                  <a:cubicBezTo>
                    <a:pt x="922238" y="1260641"/>
                    <a:pt x="288583" y="2014426"/>
                    <a:pt x="114988" y="2222345"/>
                  </a:cubicBezTo>
                  <a:cubicBezTo>
                    <a:pt x="100466" y="2239506"/>
                    <a:pt x="89906" y="2239506"/>
                    <a:pt x="74724" y="2225645"/>
                  </a:cubicBezTo>
                  <a:cubicBezTo>
                    <a:pt x="55583" y="2209143"/>
                    <a:pt x="36441" y="2191982"/>
                    <a:pt x="15979" y="2178121"/>
                  </a:cubicBezTo>
                  <a:cubicBezTo>
                    <a:pt x="-4483" y="2163600"/>
                    <a:pt x="-4483" y="2150398"/>
                    <a:pt x="11359" y="2132577"/>
                  </a:cubicBezTo>
                  <a:cubicBezTo>
                    <a:pt x="81985" y="2051390"/>
                    <a:pt x="924879" y="1070544"/>
                    <a:pt x="1024547" y="954374"/>
                  </a:cubicBezTo>
                  <a:cubicBezTo>
                    <a:pt x="1032468" y="944473"/>
                    <a:pt x="1039729" y="932592"/>
                    <a:pt x="1064151" y="935232"/>
                  </a:cubicBezTo>
                  <a:close/>
                </a:path>
              </a:pathLst>
            </a:custGeom>
            <a:solidFill>
              <a:schemeClr val="bg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19DE8948-1B30-4AFC-8221-F8AC4BD26721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5912CFC5-FE4D-404A-9432-261293AE429F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66A60DF2-D2C8-4DD1-972A-1988B2BC412A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30FA17A-5BCF-4ECD-950A-E277CE4FDC04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3E541AF7-75E9-47BD-99AC-FE0D3CA1EF20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49A3810E-A7D6-47D5-8629-6F3503BFBD32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D60DFCC5-CF08-4D30-A7D3-7E990F15EEB5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1D448BDB-0D46-4278-A7D1-9D8C69517D64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241009BB-ADD6-4D44-B3C3-6E5335DDBFAD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57E0F802-E6C8-4384-9B39-5A7CCF0AE07A}"/>
              </a:ext>
            </a:extLst>
          </p:cNvPr>
          <p:cNvGrpSpPr/>
          <p:nvPr/>
        </p:nvGrpSpPr>
        <p:grpSpPr>
          <a:xfrm>
            <a:off x="6565810" y="3891265"/>
            <a:ext cx="2045041" cy="959532"/>
            <a:chOff x="395534" y="3737445"/>
            <a:chExt cx="3972999" cy="9595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FCF1ABC-EC57-4E76-9E40-C6FFC90DAD11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CF6470-7D63-4EF3-AD70-2196919F3644}"/>
                </a:ext>
              </a:extLst>
            </p:cNvPr>
            <p:cNvSpPr txBox="1"/>
            <p:nvPr/>
          </p:nvSpPr>
          <p:spPr>
            <a:xfrm>
              <a:off x="395536" y="4050646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1283B5A8-AB74-496C-B028-9F27645776D8}"/>
              </a:ext>
            </a:extLst>
          </p:cNvPr>
          <p:cNvGrpSpPr/>
          <p:nvPr/>
        </p:nvGrpSpPr>
        <p:grpSpPr>
          <a:xfrm>
            <a:off x="9235470" y="3891265"/>
            <a:ext cx="2045041" cy="959532"/>
            <a:chOff x="395534" y="3737445"/>
            <a:chExt cx="3972999" cy="95953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C98FCE-D6CE-4293-B6BB-AF83965F9D4A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50AB10-2097-462D-B5B4-70BD7CEB1E4B}"/>
                </a:ext>
              </a:extLst>
            </p:cNvPr>
            <p:cNvSpPr txBox="1"/>
            <p:nvPr/>
          </p:nvSpPr>
          <p:spPr>
            <a:xfrm>
              <a:off x="395536" y="4050646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29" name="Group 30">
            <a:extLst>
              <a:ext uri="{FF2B5EF4-FFF2-40B4-BE49-F238E27FC236}">
                <a16:creationId xmlns:a16="http://schemas.microsoft.com/office/drawing/2014/main" id="{281F0C15-4FC0-4FF9-8807-DBC96AC6263A}"/>
              </a:ext>
            </a:extLst>
          </p:cNvPr>
          <p:cNvGrpSpPr/>
          <p:nvPr/>
        </p:nvGrpSpPr>
        <p:grpSpPr>
          <a:xfrm>
            <a:off x="6565810" y="5265917"/>
            <a:ext cx="2045041" cy="959532"/>
            <a:chOff x="395534" y="3737445"/>
            <a:chExt cx="3972999" cy="9595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6196637-F113-4DD7-8620-14E407BEC76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A7F39F5-575A-47AF-8E59-7F9921EF4C2E}"/>
                </a:ext>
              </a:extLst>
            </p:cNvPr>
            <p:cNvSpPr txBox="1"/>
            <p:nvPr/>
          </p:nvSpPr>
          <p:spPr>
            <a:xfrm>
              <a:off x="395536" y="4050646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grpSp>
        <p:nvGrpSpPr>
          <p:cNvPr id="32" name="Group 33">
            <a:extLst>
              <a:ext uri="{FF2B5EF4-FFF2-40B4-BE49-F238E27FC236}">
                <a16:creationId xmlns:a16="http://schemas.microsoft.com/office/drawing/2014/main" id="{9F33D8C0-723B-4CEC-8304-C8F33E31CBD7}"/>
              </a:ext>
            </a:extLst>
          </p:cNvPr>
          <p:cNvGrpSpPr/>
          <p:nvPr/>
        </p:nvGrpSpPr>
        <p:grpSpPr>
          <a:xfrm>
            <a:off x="9235470" y="5265917"/>
            <a:ext cx="2045041" cy="959532"/>
            <a:chOff x="395534" y="3737445"/>
            <a:chExt cx="3972999" cy="9595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561CEF-594B-4295-A51D-CC70FED79552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4B788B-5511-430E-B5A0-887303352045}"/>
                </a:ext>
              </a:extLst>
            </p:cNvPr>
            <p:cNvSpPr txBox="1"/>
            <p:nvPr/>
          </p:nvSpPr>
          <p:spPr>
            <a:xfrm>
              <a:off x="395536" y="4050646"/>
              <a:ext cx="39729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EEC1D9-8156-4BA5-848B-CBC777B89371}"/>
              </a:ext>
            </a:extLst>
          </p:cNvPr>
          <p:cNvSpPr txBox="1"/>
          <p:nvPr/>
        </p:nvSpPr>
        <p:spPr>
          <a:xfrm>
            <a:off x="6408150" y="1452365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15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FA1453-4ADE-4A34-811F-1B31BA03E4F1}"/>
              </a:ext>
            </a:extLst>
          </p:cNvPr>
          <p:cNvSpPr txBox="1"/>
          <p:nvPr/>
        </p:nvSpPr>
        <p:spPr>
          <a:xfrm>
            <a:off x="7700261" y="1688047"/>
            <a:ext cx="3864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C8BD51-D03A-4D4C-838F-4797C3F03274}"/>
              </a:ext>
            </a:extLst>
          </p:cNvPr>
          <p:cNvSpPr txBox="1"/>
          <p:nvPr/>
        </p:nvSpPr>
        <p:spPr>
          <a:xfrm>
            <a:off x="6438188" y="2293104"/>
            <a:ext cx="5126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2BF5795-4B30-4BB6-B348-A6DD50B62C47}"/>
              </a:ext>
            </a:extLst>
          </p:cNvPr>
          <p:cNvCxnSpPr>
            <a:cxnSpLocks/>
          </p:cNvCxnSpPr>
          <p:nvPr/>
        </p:nvCxnSpPr>
        <p:spPr>
          <a:xfrm>
            <a:off x="6565810" y="4168264"/>
            <a:ext cx="198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CF6B390F-2676-4141-81B6-5D4D37058B27}"/>
              </a:ext>
            </a:extLst>
          </p:cNvPr>
          <p:cNvCxnSpPr>
            <a:cxnSpLocks/>
          </p:cNvCxnSpPr>
          <p:nvPr/>
        </p:nvCxnSpPr>
        <p:spPr>
          <a:xfrm>
            <a:off x="9300511" y="4168264"/>
            <a:ext cx="198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연결선 43">
            <a:extLst>
              <a:ext uri="{FF2B5EF4-FFF2-40B4-BE49-F238E27FC236}">
                <a16:creationId xmlns:a16="http://schemas.microsoft.com/office/drawing/2014/main" id="{3530CC5D-17A4-400E-8601-90E398A6D044}"/>
              </a:ext>
            </a:extLst>
          </p:cNvPr>
          <p:cNvCxnSpPr>
            <a:cxnSpLocks/>
          </p:cNvCxnSpPr>
          <p:nvPr/>
        </p:nvCxnSpPr>
        <p:spPr>
          <a:xfrm>
            <a:off x="9300511" y="5564380"/>
            <a:ext cx="198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>
            <a:extLst>
              <a:ext uri="{FF2B5EF4-FFF2-40B4-BE49-F238E27FC236}">
                <a16:creationId xmlns:a16="http://schemas.microsoft.com/office/drawing/2014/main" id="{CDF2A6E2-C2A0-465D-A8E8-D07F2B58F797}"/>
              </a:ext>
            </a:extLst>
          </p:cNvPr>
          <p:cNvCxnSpPr>
            <a:cxnSpLocks/>
          </p:cNvCxnSpPr>
          <p:nvPr/>
        </p:nvCxnSpPr>
        <p:spPr>
          <a:xfrm>
            <a:off x="6630851" y="5564380"/>
            <a:ext cx="198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CCCC1895-FA82-48A4-8341-533D0C838644}"/>
              </a:ext>
            </a:extLst>
          </p:cNvPr>
          <p:cNvGrpSpPr/>
          <p:nvPr/>
        </p:nvGrpSpPr>
        <p:grpSpPr>
          <a:xfrm>
            <a:off x="3687944" y="2803441"/>
            <a:ext cx="2109886" cy="1986808"/>
            <a:chOff x="9082212" y="2910496"/>
            <a:chExt cx="2289810" cy="2156236"/>
          </a:xfrm>
        </p:grpSpPr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B5F204BF-B1B7-4726-B561-4DFA48E2B445}"/>
                </a:ext>
              </a:extLst>
            </p:cNvPr>
            <p:cNvGrpSpPr/>
            <p:nvPr/>
          </p:nvGrpSpPr>
          <p:grpSpPr>
            <a:xfrm>
              <a:off x="9388918" y="3672618"/>
              <a:ext cx="1679258" cy="1394114"/>
              <a:chOff x="9388918" y="3672618"/>
              <a:chExt cx="1679258" cy="1394114"/>
            </a:xfrm>
          </p:grpSpPr>
          <p:sp>
            <p:nvSpPr>
              <p:cNvPr id="75" name="Freeform: Shape 768">
                <a:extLst>
                  <a:ext uri="{FF2B5EF4-FFF2-40B4-BE49-F238E27FC236}">
                    <a16:creationId xmlns:a16="http://schemas.microsoft.com/office/drawing/2014/main" id="{1E38DA8A-E527-4E06-B4DE-DBFFAB4132E9}"/>
                  </a:ext>
                </a:extLst>
              </p:cNvPr>
              <p:cNvSpPr/>
              <p:nvPr/>
            </p:nvSpPr>
            <p:spPr>
              <a:xfrm>
                <a:off x="9388918" y="3672618"/>
                <a:ext cx="1676400" cy="314325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69">
                <a:extLst>
                  <a:ext uri="{FF2B5EF4-FFF2-40B4-BE49-F238E27FC236}">
                    <a16:creationId xmlns:a16="http://schemas.microsoft.com/office/drawing/2014/main" id="{1A7D4A92-4015-49FF-BAFD-288854BBC9E9}"/>
                  </a:ext>
                </a:extLst>
              </p:cNvPr>
              <p:cNvSpPr/>
              <p:nvPr/>
            </p:nvSpPr>
            <p:spPr>
              <a:xfrm>
                <a:off x="10182351" y="3672618"/>
                <a:ext cx="885825" cy="1171575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70">
                <a:extLst>
                  <a:ext uri="{FF2B5EF4-FFF2-40B4-BE49-F238E27FC236}">
                    <a16:creationId xmlns:a16="http://schemas.microsoft.com/office/drawing/2014/main" id="{8E2F4886-A116-4259-A6D5-73978B03B10E}"/>
                  </a:ext>
                </a:extLst>
              </p:cNvPr>
              <p:cNvSpPr/>
              <p:nvPr/>
            </p:nvSpPr>
            <p:spPr>
              <a:xfrm>
                <a:off x="9388918" y="3828482"/>
                <a:ext cx="990600" cy="1238250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1">
                <a:extLst>
                  <a:ext uri="{FF2B5EF4-FFF2-40B4-BE49-F238E27FC236}">
                    <a16:creationId xmlns:a16="http://schemas.microsoft.com/office/drawing/2014/main" id="{0FE06A87-7A33-415B-A84E-B9A55104A34B}"/>
                  </a:ext>
                </a:extLst>
              </p:cNvPr>
              <p:cNvSpPr/>
              <p:nvPr/>
            </p:nvSpPr>
            <p:spPr>
              <a:xfrm>
                <a:off x="10376184" y="3807051"/>
                <a:ext cx="691515" cy="1252883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72">
                <a:extLst>
                  <a:ext uri="{FF2B5EF4-FFF2-40B4-BE49-F238E27FC236}">
                    <a16:creationId xmlns:a16="http://schemas.microsoft.com/office/drawing/2014/main" id="{F8B5FE0D-3968-4F6F-ADEF-F92FB813A112}"/>
                  </a:ext>
                </a:extLst>
              </p:cNvPr>
              <p:cNvSpPr/>
              <p:nvPr/>
            </p:nvSpPr>
            <p:spPr>
              <a:xfrm>
                <a:off x="10630978" y="3843722"/>
                <a:ext cx="266700" cy="1114425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773">
                <a:extLst>
                  <a:ext uri="{FF2B5EF4-FFF2-40B4-BE49-F238E27FC236}">
                    <a16:creationId xmlns:a16="http://schemas.microsoft.com/office/drawing/2014/main" id="{04D0931A-6561-4E02-8F32-263F0FA2BAD5}"/>
                  </a:ext>
                </a:extLst>
              </p:cNvPr>
              <p:cNvSpPr/>
              <p:nvPr/>
            </p:nvSpPr>
            <p:spPr>
              <a:xfrm>
                <a:off x="9663238" y="3868487"/>
                <a:ext cx="342900" cy="1104900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68FCB946-6AE2-4B60-B6F4-009FAA6BB14C}"/>
                </a:ext>
              </a:extLst>
            </p:cNvPr>
            <p:cNvGrpSpPr/>
            <p:nvPr/>
          </p:nvGrpSpPr>
          <p:grpSpPr>
            <a:xfrm rot="391671">
              <a:off x="9082212" y="2910496"/>
              <a:ext cx="2289810" cy="1189921"/>
              <a:chOff x="9099358" y="2140404"/>
              <a:chExt cx="2289810" cy="1189921"/>
            </a:xfrm>
          </p:grpSpPr>
          <p:sp>
            <p:nvSpPr>
              <p:cNvPr id="58" name="Freeform: Shape 775">
                <a:extLst>
                  <a:ext uri="{FF2B5EF4-FFF2-40B4-BE49-F238E27FC236}">
                    <a16:creationId xmlns:a16="http://schemas.microsoft.com/office/drawing/2014/main" id="{54F75B3F-0BE3-4492-828C-F4BE510144EC}"/>
                  </a:ext>
                </a:extLst>
              </p:cNvPr>
              <p:cNvSpPr/>
              <p:nvPr/>
            </p:nvSpPr>
            <p:spPr>
              <a:xfrm>
                <a:off x="10485246" y="2790257"/>
                <a:ext cx="657225" cy="485775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776">
                <a:extLst>
                  <a:ext uri="{FF2B5EF4-FFF2-40B4-BE49-F238E27FC236}">
                    <a16:creationId xmlns:a16="http://schemas.microsoft.com/office/drawing/2014/main" id="{6A4515CD-C94B-4F63-8C5B-076F4813FFA2}"/>
                  </a:ext>
                </a:extLst>
              </p:cNvPr>
              <p:cNvSpPr/>
              <p:nvPr/>
            </p:nvSpPr>
            <p:spPr>
              <a:xfrm>
                <a:off x="9368916" y="2730250"/>
                <a:ext cx="1771650" cy="314325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0" h="314325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777">
                <a:extLst>
                  <a:ext uri="{FF2B5EF4-FFF2-40B4-BE49-F238E27FC236}">
                    <a16:creationId xmlns:a16="http://schemas.microsoft.com/office/drawing/2014/main" id="{765BA79A-6F92-4BC6-9105-CE835AFAF7F1}"/>
                  </a:ext>
                </a:extLst>
              </p:cNvPr>
              <p:cNvSpPr/>
              <p:nvPr/>
            </p:nvSpPr>
            <p:spPr>
              <a:xfrm>
                <a:off x="9368916" y="2999807"/>
                <a:ext cx="1143000" cy="276225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778">
                <a:extLst>
                  <a:ext uri="{FF2B5EF4-FFF2-40B4-BE49-F238E27FC236}">
                    <a16:creationId xmlns:a16="http://schemas.microsoft.com/office/drawing/2014/main" id="{5E5FA865-C925-40F2-920F-FA83F32F9BE8}"/>
                  </a:ext>
                </a:extLst>
              </p:cNvPr>
              <p:cNvSpPr/>
              <p:nvPr/>
            </p:nvSpPr>
            <p:spPr>
              <a:xfrm>
                <a:off x="9636568" y="3008380"/>
                <a:ext cx="285750" cy="238125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38125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779">
                <a:extLst>
                  <a:ext uri="{FF2B5EF4-FFF2-40B4-BE49-F238E27FC236}">
                    <a16:creationId xmlns:a16="http://schemas.microsoft.com/office/drawing/2014/main" id="{A4428BD2-6D62-45F5-A2AF-3C593E2BCE0A}"/>
                  </a:ext>
                </a:extLst>
              </p:cNvPr>
              <p:cNvSpPr/>
              <p:nvPr/>
            </p:nvSpPr>
            <p:spPr>
              <a:xfrm>
                <a:off x="9636568" y="2744537"/>
                <a:ext cx="1019175" cy="285750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28575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781">
                <a:extLst>
                  <a:ext uri="{FF2B5EF4-FFF2-40B4-BE49-F238E27FC236}">
                    <a16:creationId xmlns:a16="http://schemas.microsoft.com/office/drawing/2014/main" id="{5B3F3026-3782-4084-9904-19AD4B21A41A}"/>
                  </a:ext>
                </a:extLst>
              </p:cNvPr>
              <p:cNvSpPr/>
              <p:nvPr/>
            </p:nvSpPr>
            <p:spPr>
              <a:xfrm>
                <a:off x="10790046" y="2861695"/>
                <a:ext cx="161925" cy="295275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782">
                <a:extLst>
                  <a:ext uri="{FF2B5EF4-FFF2-40B4-BE49-F238E27FC236}">
                    <a16:creationId xmlns:a16="http://schemas.microsoft.com/office/drawing/2014/main" id="{4DA65F5B-2757-4708-8501-03D7DBAB4E95}"/>
                  </a:ext>
                </a:extLst>
              </p:cNvPr>
              <p:cNvSpPr/>
              <p:nvPr/>
            </p:nvSpPr>
            <p:spPr>
              <a:xfrm>
                <a:off x="9447973" y="2610511"/>
                <a:ext cx="771525" cy="295275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783">
                <a:extLst>
                  <a:ext uri="{FF2B5EF4-FFF2-40B4-BE49-F238E27FC236}">
                    <a16:creationId xmlns:a16="http://schemas.microsoft.com/office/drawing/2014/main" id="{E1909758-62D7-4A5F-A7E4-6667EA90D86F}"/>
                  </a:ext>
                </a:extLst>
              </p:cNvPr>
              <p:cNvSpPr/>
              <p:nvPr/>
            </p:nvSpPr>
            <p:spPr>
              <a:xfrm>
                <a:off x="9787063" y="2816927"/>
                <a:ext cx="1171575" cy="114300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784">
                <a:extLst>
                  <a:ext uri="{FF2B5EF4-FFF2-40B4-BE49-F238E27FC236}">
                    <a16:creationId xmlns:a16="http://schemas.microsoft.com/office/drawing/2014/main" id="{37BAAFD3-7585-4434-9F79-22794CF02BE5}"/>
                  </a:ext>
                </a:extLst>
              </p:cNvPr>
              <p:cNvSpPr/>
              <p:nvPr/>
            </p:nvSpPr>
            <p:spPr>
              <a:xfrm>
                <a:off x="9616566" y="2232012"/>
                <a:ext cx="666750" cy="638175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785">
                <a:extLst>
                  <a:ext uri="{FF2B5EF4-FFF2-40B4-BE49-F238E27FC236}">
                    <a16:creationId xmlns:a16="http://schemas.microsoft.com/office/drawing/2014/main" id="{92B778EB-F2B2-46CD-B526-ACDDA0975FCC}"/>
                  </a:ext>
                </a:extLst>
              </p:cNvPr>
              <p:cNvSpPr/>
              <p:nvPr/>
            </p:nvSpPr>
            <p:spPr>
              <a:xfrm>
                <a:off x="9616566" y="2156748"/>
                <a:ext cx="704850" cy="704850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780">
                <a:extLst>
                  <a:ext uri="{FF2B5EF4-FFF2-40B4-BE49-F238E27FC236}">
                    <a16:creationId xmlns:a16="http://schemas.microsoft.com/office/drawing/2014/main" id="{03F0F852-CF74-46C4-B40D-7ED0730C88C9}"/>
                  </a:ext>
                </a:extLst>
              </p:cNvPr>
              <p:cNvSpPr/>
              <p:nvPr/>
            </p:nvSpPr>
            <p:spPr>
              <a:xfrm>
                <a:off x="10326439" y="2605942"/>
                <a:ext cx="735107" cy="281337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786">
                <a:extLst>
                  <a:ext uri="{FF2B5EF4-FFF2-40B4-BE49-F238E27FC236}">
                    <a16:creationId xmlns:a16="http://schemas.microsoft.com/office/drawing/2014/main" id="{5257BB5C-3D7D-4684-ABFD-9E03882F4D37}"/>
                  </a:ext>
                </a:extLst>
              </p:cNvPr>
              <p:cNvSpPr/>
              <p:nvPr/>
            </p:nvSpPr>
            <p:spPr>
              <a:xfrm>
                <a:off x="10278553" y="2175322"/>
                <a:ext cx="600075" cy="676275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787">
                <a:extLst>
                  <a:ext uri="{FF2B5EF4-FFF2-40B4-BE49-F238E27FC236}">
                    <a16:creationId xmlns:a16="http://schemas.microsoft.com/office/drawing/2014/main" id="{522A3652-34FD-4A67-B047-2A86453814B7}"/>
                  </a:ext>
                </a:extLst>
              </p:cNvPr>
              <p:cNvSpPr/>
              <p:nvPr/>
            </p:nvSpPr>
            <p:spPr>
              <a:xfrm>
                <a:off x="10240453" y="2140404"/>
                <a:ext cx="638175" cy="714375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788">
                <a:extLst>
                  <a:ext uri="{FF2B5EF4-FFF2-40B4-BE49-F238E27FC236}">
                    <a16:creationId xmlns:a16="http://schemas.microsoft.com/office/drawing/2014/main" id="{6CD79099-7523-4A60-93D0-1664E397BB95}"/>
                  </a:ext>
                </a:extLst>
              </p:cNvPr>
              <p:cNvSpPr/>
              <p:nvPr/>
            </p:nvSpPr>
            <p:spPr>
              <a:xfrm>
                <a:off x="10790192" y="2634720"/>
                <a:ext cx="326714" cy="462845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789">
                <a:extLst>
                  <a:ext uri="{FF2B5EF4-FFF2-40B4-BE49-F238E27FC236}">
                    <a16:creationId xmlns:a16="http://schemas.microsoft.com/office/drawing/2014/main" id="{F65C06A3-AB08-41E0-B5A0-C2422757BC8B}"/>
                  </a:ext>
                </a:extLst>
              </p:cNvPr>
              <p:cNvSpPr/>
              <p:nvPr/>
            </p:nvSpPr>
            <p:spPr>
              <a:xfrm>
                <a:off x="10790192" y="2909704"/>
                <a:ext cx="598976" cy="381167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90">
                <a:extLst>
                  <a:ext uri="{FF2B5EF4-FFF2-40B4-BE49-F238E27FC236}">
                    <a16:creationId xmlns:a16="http://schemas.microsoft.com/office/drawing/2014/main" id="{9B201DB5-D303-44C6-9140-BB059B23092B}"/>
                  </a:ext>
                </a:extLst>
              </p:cNvPr>
              <p:cNvSpPr/>
              <p:nvPr/>
            </p:nvSpPr>
            <p:spPr>
              <a:xfrm>
                <a:off x="9387966" y="2640715"/>
                <a:ext cx="342900" cy="485775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91">
                <a:extLst>
                  <a:ext uri="{FF2B5EF4-FFF2-40B4-BE49-F238E27FC236}">
                    <a16:creationId xmlns:a16="http://schemas.microsoft.com/office/drawing/2014/main" id="{97B05D7B-C84A-427D-9510-CC37C1505012}"/>
                  </a:ext>
                </a:extLst>
              </p:cNvPr>
              <p:cNvSpPr/>
              <p:nvPr/>
            </p:nvSpPr>
            <p:spPr>
              <a:xfrm>
                <a:off x="9099358" y="2930275"/>
                <a:ext cx="628650" cy="40005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EE13C5D8-6C07-48A5-8F34-0BB802177E37}"/>
              </a:ext>
            </a:extLst>
          </p:cNvPr>
          <p:cNvGrpSpPr/>
          <p:nvPr/>
        </p:nvGrpSpPr>
        <p:grpSpPr>
          <a:xfrm rot="1358106">
            <a:off x="1354308" y="2163860"/>
            <a:ext cx="3040489" cy="3040489"/>
            <a:chOff x="1314552" y="2442155"/>
            <a:chExt cx="3040489" cy="3040489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52CA7D6D-F8D3-4DF5-822C-95243221E8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314552" y="2442155"/>
              <a:ext cx="3040489" cy="3040489"/>
              <a:chOff x="1300308" y="-3821540"/>
              <a:chExt cx="10986944" cy="10986944"/>
            </a:xfrm>
          </p:grpSpPr>
          <p:sp>
            <p:nvSpPr>
              <p:cNvPr id="14" name="Block Arc 4">
                <a:extLst>
                  <a:ext uri="{FF2B5EF4-FFF2-40B4-BE49-F238E27FC236}">
                    <a16:creationId xmlns:a16="http://schemas.microsoft.com/office/drawing/2014/main" id="{BEFF3635-4D8D-4F12-80C4-63AE651919FF}"/>
                  </a:ext>
                </a:extLst>
              </p:cNvPr>
              <p:cNvSpPr/>
              <p:nvPr/>
            </p:nvSpPr>
            <p:spPr>
              <a:xfrm>
                <a:off x="1300308" y="-3821540"/>
                <a:ext cx="10986944" cy="10986944"/>
              </a:xfrm>
              <a:prstGeom prst="blockArc">
                <a:avLst>
                  <a:gd name="adj1" fmla="val 2381379"/>
                  <a:gd name="adj2" fmla="val 10798350"/>
                  <a:gd name="adj3" fmla="val 5136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5" name="Oval 5">
                <a:extLst>
                  <a:ext uri="{FF2B5EF4-FFF2-40B4-BE49-F238E27FC236}">
                    <a16:creationId xmlns:a16="http://schemas.microsoft.com/office/drawing/2014/main" id="{1F0B83A4-400A-4B6F-BE7E-AFDFC7C01971}"/>
                  </a:ext>
                </a:extLst>
              </p:cNvPr>
              <p:cNvSpPr/>
              <p:nvPr/>
            </p:nvSpPr>
            <p:spPr>
              <a:xfrm>
                <a:off x="1300308" y="1372038"/>
                <a:ext cx="566593" cy="566593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7BA63992-E7E0-4F6C-8B8F-F7E39F80D896}"/>
                </a:ext>
              </a:extLst>
            </p:cNvPr>
            <p:cNvGrpSpPr/>
            <p:nvPr/>
          </p:nvGrpSpPr>
          <p:grpSpPr>
            <a:xfrm rot="20400000">
              <a:off x="1463196" y="2590799"/>
              <a:ext cx="2743200" cy="2743200"/>
              <a:chOff x="1300308" y="-3821539"/>
              <a:chExt cx="10986941" cy="10986941"/>
            </a:xfrm>
            <a:solidFill>
              <a:schemeClr val="accent2"/>
            </a:solidFill>
          </p:grpSpPr>
          <p:sp>
            <p:nvSpPr>
              <p:cNvPr id="12" name="Block Arc 8">
                <a:extLst>
                  <a:ext uri="{FF2B5EF4-FFF2-40B4-BE49-F238E27FC236}">
                    <a16:creationId xmlns:a16="http://schemas.microsoft.com/office/drawing/2014/main" id="{27B908EF-39D2-4EA3-A0AE-F04478641027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758757"/>
                  <a:gd name="adj2" fmla="val 10790803"/>
                  <a:gd name="adj3" fmla="val 562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3" name="Oval 9">
                <a:extLst>
                  <a:ext uri="{FF2B5EF4-FFF2-40B4-BE49-F238E27FC236}">
                    <a16:creationId xmlns:a16="http://schemas.microsoft.com/office/drawing/2014/main" id="{5DA1A0A7-B964-429E-850B-9ACF57FFCA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300308" y="1372038"/>
                <a:ext cx="622593" cy="62259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FCA9C18C-D434-402D-8D2A-ED5590D44539}"/>
                </a:ext>
              </a:extLst>
            </p:cNvPr>
            <p:cNvGrpSpPr/>
            <p:nvPr/>
          </p:nvGrpSpPr>
          <p:grpSpPr>
            <a:xfrm rot="19200000">
              <a:off x="1614072" y="2741675"/>
              <a:ext cx="2441448" cy="2441448"/>
              <a:chOff x="1300308" y="-3821539"/>
              <a:chExt cx="10986941" cy="10986941"/>
            </a:xfrm>
            <a:solidFill>
              <a:schemeClr val="accent3"/>
            </a:solidFill>
          </p:grpSpPr>
          <p:sp>
            <p:nvSpPr>
              <p:cNvPr id="10" name="Block Arc 11">
                <a:extLst>
                  <a:ext uri="{FF2B5EF4-FFF2-40B4-BE49-F238E27FC236}">
                    <a16:creationId xmlns:a16="http://schemas.microsoft.com/office/drawing/2014/main" id="{4FA755D6-AE89-4188-9D5C-FC10B64A6C12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1025111"/>
                  <a:gd name="adj2" fmla="val 10789732"/>
                  <a:gd name="adj3" fmla="val 6228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1" name="Oval 12">
                <a:extLst>
                  <a:ext uri="{FF2B5EF4-FFF2-40B4-BE49-F238E27FC236}">
                    <a16:creationId xmlns:a16="http://schemas.microsoft.com/office/drawing/2014/main" id="{C97E42B5-0A96-49B8-AD9A-DC0A0D3AA073}"/>
                  </a:ext>
                </a:extLst>
              </p:cNvPr>
              <p:cNvSpPr/>
              <p:nvPr/>
            </p:nvSpPr>
            <p:spPr>
              <a:xfrm>
                <a:off x="1300308" y="1372040"/>
                <a:ext cx="699543" cy="69954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7" name="Group 15">
              <a:extLst>
                <a:ext uri="{FF2B5EF4-FFF2-40B4-BE49-F238E27FC236}">
                  <a16:creationId xmlns:a16="http://schemas.microsoft.com/office/drawing/2014/main" id="{C40D16FE-B637-45F9-94B3-898110FFC05D}"/>
                </a:ext>
              </a:extLst>
            </p:cNvPr>
            <p:cNvGrpSpPr>
              <a:grpSpLocks noChangeAspect="1"/>
            </p:cNvGrpSpPr>
            <p:nvPr/>
          </p:nvGrpSpPr>
          <p:grpSpPr>
            <a:xfrm rot="18000000">
              <a:off x="1764947" y="2892551"/>
              <a:ext cx="2139697" cy="2139696"/>
              <a:chOff x="1300303" y="-3821539"/>
              <a:chExt cx="10986946" cy="10986941"/>
            </a:xfrm>
            <a:solidFill>
              <a:schemeClr val="accent4"/>
            </a:solidFill>
          </p:grpSpPr>
          <p:sp>
            <p:nvSpPr>
              <p:cNvPr id="8" name="Block Arc 16">
                <a:extLst>
                  <a:ext uri="{FF2B5EF4-FFF2-40B4-BE49-F238E27FC236}">
                    <a16:creationId xmlns:a16="http://schemas.microsoft.com/office/drawing/2014/main" id="{AF98DD14-EBB6-48CD-A0AD-3CDE8A91F1DE}"/>
                  </a:ext>
                </a:extLst>
              </p:cNvPr>
              <p:cNvSpPr/>
              <p:nvPr/>
            </p:nvSpPr>
            <p:spPr>
              <a:xfrm>
                <a:off x="1300308" y="-3821539"/>
                <a:ext cx="10986941" cy="10986941"/>
              </a:xfrm>
              <a:prstGeom prst="blockArc">
                <a:avLst>
                  <a:gd name="adj1" fmla="val 261234"/>
                  <a:gd name="adj2" fmla="val 10798272"/>
                  <a:gd name="adj3" fmla="val 712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9" name="Oval 17">
                <a:extLst>
                  <a:ext uri="{FF2B5EF4-FFF2-40B4-BE49-F238E27FC236}">
                    <a16:creationId xmlns:a16="http://schemas.microsoft.com/office/drawing/2014/main" id="{E02FD75D-E6F9-4C93-854D-5DF38055D6CC}"/>
                  </a:ext>
                </a:extLst>
              </p:cNvPr>
              <p:cNvSpPr/>
              <p:nvPr/>
            </p:nvSpPr>
            <p:spPr>
              <a:xfrm>
                <a:off x="1300303" y="1372038"/>
                <a:ext cx="798197" cy="79819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E021D98D-2BE6-4924-A30D-DB3A1B00C4E2}"/>
              </a:ext>
            </a:extLst>
          </p:cNvPr>
          <p:cNvGrpSpPr/>
          <p:nvPr/>
        </p:nvGrpSpPr>
        <p:grpSpPr>
          <a:xfrm>
            <a:off x="3405104" y="1742952"/>
            <a:ext cx="2731562" cy="4464950"/>
            <a:chOff x="3405104" y="1742952"/>
            <a:chExt cx="2731562" cy="4464950"/>
          </a:xfrm>
        </p:grpSpPr>
        <p:grpSp>
          <p:nvGrpSpPr>
            <p:cNvPr id="16" name="Group 27">
              <a:extLst>
                <a:ext uri="{FF2B5EF4-FFF2-40B4-BE49-F238E27FC236}">
                  <a16:creationId xmlns:a16="http://schemas.microsoft.com/office/drawing/2014/main" id="{CF1CD4CA-059B-4F5C-A3B5-9E20FD977BFB}"/>
                </a:ext>
              </a:extLst>
            </p:cNvPr>
            <p:cNvGrpSpPr/>
            <p:nvPr/>
          </p:nvGrpSpPr>
          <p:grpSpPr>
            <a:xfrm>
              <a:off x="3501234" y="1742952"/>
              <a:ext cx="1772271" cy="1121626"/>
              <a:chOff x="3501234" y="1742952"/>
              <a:chExt cx="1772271" cy="1121626"/>
            </a:xfrm>
          </p:grpSpPr>
          <p:sp>
            <p:nvSpPr>
              <p:cNvPr id="17" name="Circle: Hollow 19">
                <a:extLst>
                  <a:ext uri="{FF2B5EF4-FFF2-40B4-BE49-F238E27FC236}">
                    <a16:creationId xmlns:a16="http://schemas.microsoft.com/office/drawing/2014/main" id="{AA130255-19E6-4716-901B-368774319F6E}"/>
                  </a:ext>
                </a:extLst>
              </p:cNvPr>
              <p:cNvSpPr/>
              <p:nvPr/>
            </p:nvSpPr>
            <p:spPr>
              <a:xfrm>
                <a:off x="4307761" y="1742952"/>
                <a:ext cx="965744" cy="965744"/>
              </a:xfrm>
              <a:prstGeom prst="ellipse">
                <a:avLst/>
              </a:prstGeom>
              <a:noFill/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Rectangle 23">
                <a:extLst>
                  <a:ext uri="{FF2B5EF4-FFF2-40B4-BE49-F238E27FC236}">
                    <a16:creationId xmlns:a16="http://schemas.microsoft.com/office/drawing/2014/main" id="{6DD16FFC-FC64-42E3-B8CE-6A8BCE5F0991}"/>
                  </a:ext>
                </a:extLst>
              </p:cNvPr>
              <p:cNvSpPr/>
              <p:nvPr/>
            </p:nvSpPr>
            <p:spPr>
              <a:xfrm rot="18920672">
                <a:off x="3501234" y="2791426"/>
                <a:ext cx="1044000" cy="731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19" name="Group 30">
              <a:extLst>
                <a:ext uri="{FF2B5EF4-FFF2-40B4-BE49-F238E27FC236}">
                  <a16:creationId xmlns:a16="http://schemas.microsoft.com/office/drawing/2014/main" id="{94101FBF-088C-492F-ABAA-762BFEEDB089}"/>
                </a:ext>
              </a:extLst>
            </p:cNvPr>
            <p:cNvGrpSpPr/>
            <p:nvPr/>
          </p:nvGrpSpPr>
          <p:grpSpPr>
            <a:xfrm>
              <a:off x="3405104" y="5193584"/>
              <a:ext cx="1868401" cy="1014318"/>
              <a:chOff x="3405104" y="5193584"/>
              <a:chExt cx="1868401" cy="1014318"/>
            </a:xfrm>
          </p:grpSpPr>
          <p:sp>
            <p:nvSpPr>
              <p:cNvPr id="20" name="Circle: Hollow 22">
                <a:extLst>
                  <a:ext uri="{FF2B5EF4-FFF2-40B4-BE49-F238E27FC236}">
                    <a16:creationId xmlns:a16="http://schemas.microsoft.com/office/drawing/2014/main" id="{B8A35A3B-33B7-4F1F-BC4B-419132453831}"/>
                  </a:ext>
                </a:extLst>
              </p:cNvPr>
              <p:cNvSpPr/>
              <p:nvPr/>
            </p:nvSpPr>
            <p:spPr>
              <a:xfrm>
                <a:off x="4307761" y="5242158"/>
                <a:ext cx="965744" cy="9657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31E1A22E-5205-4549-BC3F-4BE4389C4116}"/>
                  </a:ext>
                </a:extLst>
              </p:cNvPr>
              <p:cNvSpPr/>
              <p:nvPr/>
            </p:nvSpPr>
            <p:spPr>
              <a:xfrm rot="2167873">
                <a:off x="3405104" y="5193584"/>
                <a:ext cx="1044000" cy="731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22" name="Group 29">
              <a:extLst>
                <a:ext uri="{FF2B5EF4-FFF2-40B4-BE49-F238E27FC236}">
                  <a16:creationId xmlns:a16="http://schemas.microsoft.com/office/drawing/2014/main" id="{D0BFD5F5-685E-4DC7-81A2-5641168DBC70}"/>
                </a:ext>
              </a:extLst>
            </p:cNvPr>
            <p:cNvGrpSpPr/>
            <p:nvPr/>
          </p:nvGrpSpPr>
          <p:grpSpPr>
            <a:xfrm>
              <a:off x="3894920" y="4075756"/>
              <a:ext cx="2241746" cy="965744"/>
              <a:chOff x="3894920" y="4075756"/>
              <a:chExt cx="2241746" cy="965744"/>
            </a:xfrm>
          </p:grpSpPr>
          <p:sp>
            <p:nvSpPr>
              <p:cNvPr id="23" name="Circle: Hollow 21">
                <a:extLst>
                  <a:ext uri="{FF2B5EF4-FFF2-40B4-BE49-F238E27FC236}">
                    <a16:creationId xmlns:a16="http://schemas.microsoft.com/office/drawing/2014/main" id="{CA6FE02C-E285-43D4-86C7-675B11804C45}"/>
                  </a:ext>
                </a:extLst>
              </p:cNvPr>
              <p:cNvSpPr/>
              <p:nvPr/>
            </p:nvSpPr>
            <p:spPr>
              <a:xfrm>
                <a:off x="5170922" y="4075756"/>
                <a:ext cx="965744" cy="965744"/>
              </a:xfrm>
              <a:prstGeom prst="ellipse">
                <a:avLst/>
              </a:prstGeom>
              <a:noFill/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4" name="Rectangle 25">
                <a:extLst>
                  <a:ext uri="{FF2B5EF4-FFF2-40B4-BE49-F238E27FC236}">
                    <a16:creationId xmlns:a16="http://schemas.microsoft.com/office/drawing/2014/main" id="{F146656D-D021-46E5-8A23-25DA1D2094AD}"/>
                  </a:ext>
                </a:extLst>
              </p:cNvPr>
              <p:cNvSpPr/>
              <p:nvPr/>
            </p:nvSpPr>
            <p:spPr>
              <a:xfrm rot="535082">
                <a:off x="3894920" y="4439369"/>
                <a:ext cx="1296000" cy="731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  <p:grpSp>
          <p:nvGrpSpPr>
            <p:cNvPr id="25" name="Group 28">
              <a:extLst>
                <a:ext uri="{FF2B5EF4-FFF2-40B4-BE49-F238E27FC236}">
                  <a16:creationId xmlns:a16="http://schemas.microsoft.com/office/drawing/2014/main" id="{05ADF79C-E8A3-4015-B57E-962354DC255B}"/>
                </a:ext>
              </a:extLst>
            </p:cNvPr>
            <p:cNvGrpSpPr/>
            <p:nvPr/>
          </p:nvGrpSpPr>
          <p:grpSpPr>
            <a:xfrm>
              <a:off x="3944079" y="2909354"/>
              <a:ext cx="2192587" cy="965744"/>
              <a:chOff x="3944079" y="2909354"/>
              <a:chExt cx="2192587" cy="965744"/>
            </a:xfrm>
          </p:grpSpPr>
          <p:sp>
            <p:nvSpPr>
              <p:cNvPr id="26" name="Circle: Hollow 20">
                <a:extLst>
                  <a:ext uri="{FF2B5EF4-FFF2-40B4-BE49-F238E27FC236}">
                    <a16:creationId xmlns:a16="http://schemas.microsoft.com/office/drawing/2014/main" id="{A6A5A3A2-84C0-4303-ADB3-BC8780EFD4CE}"/>
                  </a:ext>
                </a:extLst>
              </p:cNvPr>
              <p:cNvSpPr/>
              <p:nvPr/>
            </p:nvSpPr>
            <p:spPr>
              <a:xfrm>
                <a:off x="5170922" y="2909354"/>
                <a:ext cx="965744" cy="965744"/>
              </a:xfrm>
              <a:prstGeom prst="ellipse">
                <a:avLst/>
              </a:prstGeom>
              <a:noFill/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4BD88DF-6BDD-4F1B-A5CA-EC21AA360846}"/>
                  </a:ext>
                </a:extLst>
              </p:cNvPr>
              <p:cNvSpPr/>
              <p:nvPr/>
            </p:nvSpPr>
            <p:spPr>
              <a:xfrm rot="21215486">
                <a:off x="3944079" y="3545995"/>
                <a:ext cx="1260000" cy="7315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8F6217C6-D8B0-48B2-99B4-873398EF69CF}"/>
              </a:ext>
            </a:extLst>
          </p:cNvPr>
          <p:cNvSpPr/>
          <p:nvPr/>
        </p:nvSpPr>
        <p:spPr>
          <a:xfrm flipH="1">
            <a:off x="4594792" y="558273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9" name="Teardrop 1">
            <a:extLst>
              <a:ext uri="{FF2B5EF4-FFF2-40B4-BE49-F238E27FC236}">
                <a16:creationId xmlns:a16="http://schemas.microsoft.com/office/drawing/2014/main" id="{B6F34ADA-237B-4702-9915-24BCD745D28B}"/>
              </a:ext>
            </a:extLst>
          </p:cNvPr>
          <p:cNvSpPr/>
          <p:nvPr/>
        </p:nvSpPr>
        <p:spPr>
          <a:xfrm rot="18805991">
            <a:off x="5466870" y="3194069"/>
            <a:ext cx="400494" cy="39631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52FC914D-C968-4C60-B9E1-5D1FEF59D399}"/>
              </a:ext>
            </a:extLst>
          </p:cNvPr>
          <p:cNvSpPr/>
          <p:nvPr/>
        </p:nvSpPr>
        <p:spPr>
          <a:xfrm>
            <a:off x="5503245" y="440417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1" name="Block Arc 25">
            <a:extLst>
              <a:ext uri="{FF2B5EF4-FFF2-40B4-BE49-F238E27FC236}">
                <a16:creationId xmlns:a16="http://schemas.microsoft.com/office/drawing/2014/main" id="{B04EDC36-A204-4CC5-AFF9-7147FAE9C525}"/>
              </a:ext>
            </a:extLst>
          </p:cNvPr>
          <p:cNvSpPr>
            <a:spLocks noChangeAspect="1"/>
          </p:cNvSpPr>
          <p:nvPr/>
        </p:nvSpPr>
        <p:spPr>
          <a:xfrm>
            <a:off x="4648743" y="2006956"/>
            <a:ext cx="283779" cy="4099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grpSp>
        <p:nvGrpSpPr>
          <p:cNvPr id="32" name="Group 22">
            <a:extLst>
              <a:ext uri="{FF2B5EF4-FFF2-40B4-BE49-F238E27FC236}">
                <a16:creationId xmlns:a16="http://schemas.microsoft.com/office/drawing/2014/main" id="{82DC7ECF-EF83-490A-AE75-9BD0D4F51718}"/>
              </a:ext>
            </a:extLst>
          </p:cNvPr>
          <p:cNvGrpSpPr/>
          <p:nvPr/>
        </p:nvGrpSpPr>
        <p:grpSpPr>
          <a:xfrm>
            <a:off x="6403569" y="3055610"/>
            <a:ext cx="5442275" cy="746780"/>
            <a:chOff x="2543198" y="4450714"/>
            <a:chExt cx="2569255" cy="58439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ECFB1E-A059-470A-963A-3245FD1384CE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F6EFE4-C161-4FE8-8672-41A1CEF939AB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22">
            <a:extLst>
              <a:ext uri="{FF2B5EF4-FFF2-40B4-BE49-F238E27FC236}">
                <a16:creationId xmlns:a16="http://schemas.microsoft.com/office/drawing/2014/main" id="{AC8A5E82-8656-451A-A3B5-38B8039D4821}"/>
              </a:ext>
            </a:extLst>
          </p:cNvPr>
          <p:cNvGrpSpPr/>
          <p:nvPr/>
        </p:nvGrpSpPr>
        <p:grpSpPr>
          <a:xfrm>
            <a:off x="6403569" y="4246610"/>
            <a:ext cx="5442275" cy="746780"/>
            <a:chOff x="2543198" y="4450714"/>
            <a:chExt cx="2569255" cy="58439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EC07D5-0659-4238-BE27-9A40D7593054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D1002B1-174E-425B-B11C-48204ADA39E5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22">
            <a:extLst>
              <a:ext uri="{FF2B5EF4-FFF2-40B4-BE49-F238E27FC236}">
                <a16:creationId xmlns:a16="http://schemas.microsoft.com/office/drawing/2014/main" id="{362F1FD8-539B-47AE-B6AD-40A003C982EB}"/>
              </a:ext>
            </a:extLst>
          </p:cNvPr>
          <p:cNvGrpSpPr/>
          <p:nvPr/>
        </p:nvGrpSpPr>
        <p:grpSpPr>
          <a:xfrm>
            <a:off x="5477147" y="5375809"/>
            <a:ext cx="5442275" cy="746780"/>
            <a:chOff x="2543198" y="4450714"/>
            <a:chExt cx="2569255" cy="58439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23BEB0-ED24-4E24-8BDE-DADC76B5CB51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9D4EBC-3615-45DF-BDCD-C46CD27E6127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22">
            <a:extLst>
              <a:ext uri="{FF2B5EF4-FFF2-40B4-BE49-F238E27FC236}">
                <a16:creationId xmlns:a16="http://schemas.microsoft.com/office/drawing/2014/main" id="{C97D3748-8750-4852-A70C-08C2840DB985}"/>
              </a:ext>
            </a:extLst>
          </p:cNvPr>
          <p:cNvGrpSpPr/>
          <p:nvPr/>
        </p:nvGrpSpPr>
        <p:grpSpPr>
          <a:xfrm>
            <a:off x="5477147" y="1785609"/>
            <a:ext cx="5442275" cy="746780"/>
            <a:chOff x="2543198" y="4450714"/>
            <a:chExt cx="2569255" cy="584392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C356576-5907-4DD0-AE78-2B850F566A3D}"/>
                </a:ext>
              </a:extLst>
            </p:cNvPr>
            <p:cNvSpPr txBox="1"/>
            <p:nvPr/>
          </p:nvSpPr>
          <p:spPr>
            <a:xfrm>
              <a:off x="2543198" y="4673829"/>
              <a:ext cx="2569255" cy="361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accent4"/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 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0454DBB-1A68-4878-A56C-DA441CBD5BF8}"/>
                </a:ext>
              </a:extLst>
            </p:cNvPr>
            <p:cNvSpPr txBox="1"/>
            <p:nvPr/>
          </p:nvSpPr>
          <p:spPr>
            <a:xfrm>
              <a:off x="2543198" y="4450714"/>
              <a:ext cx="2569255" cy="216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44" name="Block Arc 14">
            <a:extLst>
              <a:ext uri="{FF2B5EF4-FFF2-40B4-BE49-F238E27FC236}">
                <a16:creationId xmlns:a16="http://schemas.microsoft.com/office/drawing/2014/main" id="{114A1E36-76E8-4DB6-9323-8E0848036AB3}"/>
              </a:ext>
            </a:extLst>
          </p:cNvPr>
          <p:cNvSpPr/>
          <p:nvPr/>
        </p:nvSpPr>
        <p:spPr>
          <a:xfrm rot="16200000">
            <a:off x="2413499" y="3220602"/>
            <a:ext cx="917174" cy="91777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670236-6ECB-4A3F-BD7C-CF42D27F59A2}"/>
              </a:ext>
            </a:extLst>
          </p:cNvPr>
          <p:cNvSpPr txBox="1"/>
          <p:nvPr/>
        </p:nvSpPr>
        <p:spPr>
          <a:xfrm>
            <a:off x="982044" y="1863373"/>
            <a:ext cx="26515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accent3"/>
                </a:solidFill>
                <a:cs typeface="Arial" pitchFamily="34" charset="0"/>
              </a:rPr>
              <a:t>Clean Text </a:t>
            </a:r>
            <a:r>
              <a:rPr lang="en-GB" altLang="ko-KR" sz="2000" dirty="0">
                <a:solidFill>
                  <a:schemeClr val="accent4"/>
                </a:solidFill>
                <a:cs typeface="Arial" pitchFamily="34" charset="0"/>
              </a:rPr>
              <a:t>Slide for your Presentation</a:t>
            </a:r>
            <a:endParaRPr lang="ko-KR" altLang="en-US" sz="20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0FEBA875-93DB-44D8-9FEB-FBC140D7FA61}"/>
              </a:ext>
            </a:extLst>
          </p:cNvPr>
          <p:cNvGrpSpPr/>
          <p:nvPr/>
        </p:nvGrpSpPr>
        <p:grpSpPr>
          <a:xfrm>
            <a:off x="3550722" y="1999124"/>
            <a:ext cx="3364983" cy="4153779"/>
            <a:chOff x="3604945" y="1378506"/>
            <a:chExt cx="3364983" cy="41537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7694B04-B996-40AB-AEB3-8B2C54074ECD}"/>
                </a:ext>
              </a:extLst>
            </p:cNvPr>
            <p:cNvSpPr txBox="1"/>
            <p:nvPr/>
          </p:nvSpPr>
          <p:spPr>
            <a:xfrm>
              <a:off x="3604945" y="1913927"/>
              <a:ext cx="3364983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1600" dirty="0">
                  <a:solidFill>
                    <a:schemeClr val="bg1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OREM IPSUM DOLOR SIT AMET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E3153FD-1244-4ED5-A45D-08FF5CFDC082}"/>
                </a:ext>
              </a:extLst>
            </p:cNvPr>
            <p:cNvSpPr txBox="1"/>
            <p:nvPr/>
          </p:nvSpPr>
          <p:spPr>
            <a:xfrm>
              <a:off x="3604945" y="1378506"/>
              <a:ext cx="3364983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AWESOME </a:t>
              </a:r>
              <a:r>
                <a:rPr lang="en-GB" altLang="ko-KR" sz="2800" b="1" dirty="0">
                  <a:solidFill>
                    <a:schemeClr val="accent1"/>
                  </a:solidFill>
                  <a:cs typeface="Arial" pitchFamily="34" charset="0"/>
                </a:rPr>
                <a:t>S</a:t>
              </a:r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LIDE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4F12BA-0F74-4104-9D3E-0E7346D99846}"/>
                </a:ext>
              </a:extLst>
            </p:cNvPr>
            <p:cNvSpPr txBox="1"/>
            <p:nvPr/>
          </p:nvSpPr>
          <p:spPr>
            <a:xfrm>
              <a:off x="3693725" y="2406804"/>
              <a:ext cx="2829148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1F7E82-A5F8-41EF-8F3F-03F253D52616}"/>
                </a:ext>
              </a:extLst>
            </p:cNvPr>
            <p:cNvSpPr txBox="1"/>
            <p:nvPr/>
          </p:nvSpPr>
          <p:spPr>
            <a:xfrm>
              <a:off x="3631579" y="3408627"/>
              <a:ext cx="326925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8">
            <a:extLst>
              <a:ext uri="{FF2B5EF4-FFF2-40B4-BE49-F238E27FC236}">
                <a16:creationId xmlns:a16="http://schemas.microsoft.com/office/drawing/2014/main" id="{75B32635-8BDA-4153-902A-13903FE65D05}"/>
              </a:ext>
            </a:extLst>
          </p:cNvPr>
          <p:cNvGrpSpPr/>
          <p:nvPr/>
        </p:nvGrpSpPr>
        <p:grpSpPr>
          <a:xfrm>
            <a:off x="7428773" y="314103"/>
            <a:ext cx="4233526" cy="1337280"/>
            <a:chOff x="4651035" y="1881101"/>
            <a:chExt cx="4233526" cy="1569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A3D252-6E03-410E-8EDA-0A5112249A9C}"/>
                </a:ext>
              </a:extLst>
            </p:cNvPr>
            <p:cNvSpPr txBox="1"/>
            <p:nvPr/>
          </p:nvSpPr>
          <p:spPr>
            <a:xfrm>
              <a:off x="5526261" y="2001612"/>
              <a:ext cx="33583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WESOME</a:t>
              </a:r>
              <a:endPara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6BAB62-07F9-4D30-8B2F-3FFAB7BEDC3D}"/>
                </a:ext>
              </a:extLst>
            </p:cNvPr>
            <p:cNvSpPr txBox="1"/>
            <p:nvPr/>
          </p:nvSpPr>
          <p:spPr>
            <a:xfrm>
              <a:off x="5526261" y="2720888"/>
              <a:ext cx="3358300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200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E5F0A6-4027-439B-9280-DC8F4FBB0B74}"/>
                </a:ext>
              </a:extLst>
            </p:cNvPr>
            <p:cNvSpPr txBox="1"/>
            <p:nvPr/>
          </p:nvSpPr>
          <p:spPr>
            <a:xfrm>
              <a:off x="4651035" y="1881101"/>
              <a:ext cx="1021196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677FBE-6186-42BD-9D71-83E568B2B73A}"/>
              </a:ext>
            </a:extLst>
          </p:cNvPr>
          <p:cNvSpPr txBox="1"/>
          <p:nvPr/>
        </p:nvSpPr>
        <p:spPr>
          <a:xfrm>
            <a:off x="1479234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E3D002-4857-4625-931C-6D1B8F1B2F67}"/>
              </a:ext>
            </a:extLst>
          </p:cNvPr>
          <p:cNvSpPr txBox="1"/>
          <p:nvPr/>
        </p:nvSpPr>
        <p:spPr>
          <a:xfrm>
            <a:off x="4584117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90BA8-5421-41C3-94FB-5188092D64EC}"/>
              </a:ext>
            </a:extLst>
          </p:cNvPr>
          <p:cNvSpPr txBox="1"/>
          <p:nvPr/>
        </p:nvSpPr>
        <p:spPr>
          <a:xfrm>
            <a:off x="7689000" y="24707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D48791-E6C1-4A44-979C-9CA13ACA9960}"/>
              </a:ext>
            </a:extLst>
          </p:cNvPr>
          <p:cNvSpPr txBox="1"/>
          <p:nvPr/>
        </p:nvSpPr>
        <p:spPr>
          <a:xfrm>
            <a:off x="14792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2561E8-C2B1-4200-A941-902525033F80}"/>
              </a:ext>
            </a:extLst>
          </p:cNvPr>
          <p:cNvSpPr txBox="1"/>
          <p:nvPr/>
        </p:nvSpPr>
        <p:spPr>
          <a:xfrm>
            <a:off x="458438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5"/>
                </a:solidFill>
                <a:cs typeface="Arial" pitchFamily="34" charset="0"/>
              </a:rPr>
              <a:t>05</a:t>
            </a:r>
            <a:endParaRPr lang="ko-KR" altLang="en-US" sz="4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77127B-6B88-436D-B617-8A83A36CD701}"/>
              </a:ext>
            </a:extLst>
          </p:cNvPr>
          <p:cNvSpPr txBox="1"/>
          <p:nvPr/>
        </p:nvSpPr>
        <p:spPr>
          <a:xfrm>
            <a:off x="7689534" y="429950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6"/>
                </a:solidFill>
                <a:cs typeface="Arial" pitchFamily="34" charset="0"/>
              </a:rPr>
              <a:t>06</a:t>
            </a:r>
            <a:endParaRPr lang="ko-KR" altLang="en-US" sz="4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1731D0A3-C86A-433F-B274-EE4AEA2D8568}"/>
              </a:ext>
            </a:extLst>
          </p:cNvPr>
          <p:cNvGrpSpPr/>
          <p:nvPr/>
        </p:nvGrpSpPr>
        <p:grpSpPr>
          <a:xfrm>
            <a:off x="2541456" y="2470705"/>
            <a:ext cx="8180538" cy="3142412"/>
            <a:chOff x="2541456" y="2470705"/>
            <a:chExt cx="8180538" cy="3142412"/>
          </a:xfrm>
        </p:grpSpPr>
        <p:grpSp>
          <p:nvGrpSpPr>
            <p:cNvPr id="9" name="Group 5">
              <a:extLst>
                <a:ext uri="{FF2B5EF4-FFF2-40B4-BE49-F238E27FC236}">
                  <a16:creationId xmlns:a16="http://schemas.microsoft.com/office/drawing/2014/main" id="{803BC0DA-EF20-4765-B91A-0ADE07D7D92F}"/>
                </a:ext>
              </a:extLst>
            </p:cNvPr>
            <p:cNvGrpSpPr/>
            <p:nvPr/>
          </p:nvGrpSpPr>
          <p:grpSpPr>
            <a:xfrm>
              <a:off x="2541456" y="2470705"/>
              <a:ext cx="1961545" cy="1313612"/>
              <a:chOff x="2676933" y="3301949"/>
              <a:chExt cx="1550267" cy="1313612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22A80B4-E688-4DF3-AE7A-128975947E8F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1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577D768-888D-4D67-9213-12697423919C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5">
              <a:extLst>
                <a:ext uri="{FF2B5EF4-FFF2-40B4-BE49-F238E27FC236}">
                  <a16:creationId xmlns:a16="http://schemas.microsoft.com/office/drawing/2014/main" id="{59C9588D-A024-4329-BAB5-79CF9FAC07AB}"/>
                </a:ext>
              </a:extLst>
            </p:cNvPr>
            <p:cNvGrpSpPr/>
            <p:nvPr/>
          </p:nvGrpSpPr>
          <p:grpSpPr>
            <a:xfrm>
              <a:off x="5646339" y="2470705"/>
              <a:ext cx="1961545" cy="1313612"/>
              <a:chOff x="2676933" y="3301949"/>
              <a:chExt cx="1550267" cy="1313612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8B86762-B342-4F42-9430-5B336602A3A4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2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815BF8-9F03-45BB-BE86-2F3216D99319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80C0DABD-436B-46EE-B1DD-B02029F06E6D}"/>
                </a:ext>
              </a:extLst>
            </p:cNvPr>
            <p:cNvGrpSpPr/>
            <p:nvPr/>
          </p:nvGrpSpPr>
          <p:grpSpPr>
            <a:xfrm>
              <a:off x="8760449" y="2470705"/>
              <a:ext cx="1961545" cy="1313612"/>
              <a:chOff x="2676933" y="3301949"/>
              <a:chExt cx="1550267" cy="131361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55AB71-B219-4F18-A87C-847E5ADB3E59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3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299051A-6150-413C-B916-005273962F9E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5">
              <a:extLst>
                <a:ext uri="{FF2B5EF4-FFF2-40B4-BE49-F238E27FC236}">
                  <a16:creationId xmlns:a16="http://schemas.microsoft.com/office/drawing/2014/main" id="{577EFA1A-D067-4932-B7BF-A5BAB388DB0A}"/>
                </a:ext>
              </a:extLst>
            </p:cNvPr>
            <p:cNvGrpSpPr/>
            <p:nvPr/>
          </p:nvGrpSpPr>
          <p:grpSpPr>
            <a:xfrm>
              <a:off x="2541456" y="4299505"/>
              <a:ext cx="1961545" cy="1313612"/>
              <a:chOff x="2676933" y="3301949"/>
              <a:chExt cx="1550267" cy="131361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2858913-3FC3-41DE-95FD-E849566AA54A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4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DFDFEB9-DD47-4B83-9D73-7C28BF8BF114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47D5C7B-B32E-4480-ADB6-B49261B1ACC1}"/>
                </a:ext>
              </a:extLst>
            </p:cNvPr>
            <p:cNvGrpSpPr/>
            <p:nvPr/>
          </p:nvGrpSpPr>
          <p:grpSpPr>
            <a:xfrm>
              <a:off x="5646339" y="4299505"/>
              <a:ext cx="1961545" cy="1313612"/>
              <a:chOff x="2676933" y="3301949"/>
              <a:chExt cx="1550267" cy="131361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D1AA34C-DC7C-492F-AED6-C80E5AB9CE97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5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0B3969A-AF80-41F4-9177-8BDBB1D4E1E5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4" name="Group 5">
              <a:extLst>
                <a:ext uri="{FF2B5EF4-FFF2-40B4-BE49-F238E27FC236}">
                  <a16:creationId xmlns:a16="http://schemas.microsoft.com/office/drawing/2014/main" id="{5B7557BF-8B98-4826-962A-24F303434883}"/>
                </a:ext>
              </a:extLst>
            </p:cNvPr>
            <p:cNvGrpSpPr/>
            <p:nvPr/>
          </p:nvGrpSpPr>
          <p:grpSpPr>
            <a:xfrm>
              <a:off x="8751221" y="4299505"/>
              <a:ext cx="1961545" cy="1313612"/>
              <a:chOff x="2676933" y="3301949"/>
              <a:chExt cx="1550267" cy="1313612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293CB7-68D5-458E-A399-36D17D90E9EE}"/>
                  </a:ext>
                </a:extLst>
              </p:cNvPr>
              <p:cNvSpPr txBox="1"/>
              <p:nvPr/>
            </p:nvSpPr>
            <p:spPr>
              <a:xfrm>
                <a:off x="2676933" y="3301949"/>
                <a:ext cx="1550267" cy="40011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2000" b="1" dirty="0">
                    <a:solidFill>
                      <a:schemeClr val="accent6"/>
                    </a:solidFill>
                    <a:cs typeface="Arial" pitchFamily="34" charset="0"/>
                  </a:rPr>
                  <a:t>Content  Here</a:t>
                </a:r>
                <a:endParaRPr lang="ko-KR" altLang="en-US" sz="20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746302B-A895-4437-8AEA-BCA493B389FC}"/>
                  </a:ext>
                </a:extLst>
              </p:cNvPr>
              <p:cNvSpPr txBox="1"/>
              <p:nvPr/>
            </p:nvSpPr>
            <p:spPr>
              <a:xfrm>
                <a:off x="2676933" y="3784564"/>
                <a:ext cx="15502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Get a modern PowerPoint  Presentation that is beautifully designed. Easy to change colors.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7" name="Freeform 18">
            <a:extLst>
              <a:ext uri="{FF2B5EF4-FFF2-40B4-BE49-F238E27FC236}">
                <a16:creationId xmlns:a16="http://schemas.microsoft.com/office/drawing/2014/main" id="{A81FCCA8-1C2B-4FB6-9B8A-35436CF6C151}"/>
              </a:ext>
            </a:extLst>
          </p:cNvPr>
          <p:cNvSpPr/>
          <p:nvPr/>
        </p:nvSpPr>
        <p:spPr>
          <a:xfrm>
            <a:off x="4762392" y="4967920"/>
            <a:ext cx="654428" cy="528171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 Same Side Corner Rectangle 11">
            <a:extLst>
              <a:ext uri="{FF2B5EF4-FFF2-40B4-BE49-F238E27FC236}">
                <a16:creationId xmlns:a16="http://schemas.microsoft.com/office/drawing/2014/main" id="{EC730A7A-E9E3-49E4-A064-14801F6AC2FD}"/>
              </a:ext>
            </a:extLst>
          </p:cNvPr>
          <p:cNvSpPr/>
          <p:nvPr/>
        </p:nvSpPr>
        <p:spPr>
          <a:xfrm rot="9900000">
            <a:off x="7946773" y="3192365"/>
            <a:ext cx="534366" cy="453841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AE770BE2-CE53-4B0C-BFBD-E128A1C5D918}"/>
              </a:ext>
            </a:extLst>
          </p:cNvPr>
          <p:cNvSpPr/>
          <p:nvPr/>
        </p:nvSpPr>
        <p:spPr>
          <a:xfrm>
            <a:off x="1736489" y="5077015"/>
            <a:ext cx="545576" cy="41907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26DA3184-FD41-4660-8C10-36AE2025BFD1}"/>
              </a:ext>
            </a:extLst>
          </p:cNvPr>
          <p:cNvSpPr/>
          <p:nvPr/>
        </p:nvSpPr>
        <p:spPr>
          <a:xfrm>
            <a:off x="4813870" y="3183048"/>
            <a:ext cx="554680" cy="478682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45DDA3A0-8C81-49B5-B192-6CEB72C229E1}"/>
              </a:ext>
            </a:extLst>
          </p:cNvPr>
          <p:cNvSpPr/>
          <p:nvPr/>
        </p:nvSpPr>
        <p:spPr>
          <a:xfrm flipH="1">
            <a:off x="7897146" y="5047213"/>
            <a:ext cx="545575" cy="45006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21">
            <a:extLst>
              <a:ext uri="{FF2B5EF4-FFF2-40B4-BE49-F238E27FC236}">
                <a16:creationId xmlns:a16="http://schemas.microsoft.com/office/drawing/2014/main" id="{556F2FF1-8A6B-4F20-A211-FD29F0EB8597}"/>
              </a:ext>
            </a:extLst>
          </p:cNvPr>
          <p:cNvSpPr>
            <a:spLocks noChangeAspect="1"/>
          </p:cNvSpPr>
          <p:nvPr/>
        </p:nvSpPr>
        <p:spPr>
          <a:xfrm>
            <a:off x="1693784" y="3160430"/>
            <a:ext cx="571905" cy="57668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B376B702-5B43-482A-A79C-D0221EE83331}"/>
              </a:ext>
            </a:extLst>
          </p:cNvPr>
          <p:cNvCxnSpPr>
            <a:cxnSpLocks/>
          </p:cNvCxnSpPr>
          <p:nvPr/>
        </p:nvCxnSpPr>
        <p:spPr>
          <a:xfrm>
            <a:off x="2534228" y="2900568"/>
            <a:ext cx="198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261F9E7-7970-463D-B029-6778156DA0DA}"/>
              </a:ext>
            </a:extLst>
          </p:cNvPr>
          <p:cNvCxnSpPr>
            <a:cxnSpLocks/>
          </p:cNvCxnSpPr>
          <p:nvPr/>
        </p:nvCxnSpPr>
        <p:spPr>
          <a:xfrm>
            <a:off x="5627884" y="2900568"/>
            <a:ext cx="198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EBB50655-60F3-47E0-908B-F121D96FDBFD}"/>
              </a:ext>
            </a:extLst>
          </p:cNvPr>
          <p:cNvCxnSpPr>
            <a:cxnSpLocks/>
          </p:cNvCxnSpPr>
          <p:nvPr/>
        </p:nvCxnSpPr>
        <p:spPr>
          <a:xfrm>
            <a:off x="8751221" y="2900568"/>
            <a:ext cx="198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연결선 36">
            <a:extLst>
              <a:ext uri="{FF2B5EF4-FFF2-40B4-BE49-F238E27FC236}">
                <a16:creationId xmlns:a16="http://schemas.microsoft.com/office/drawing/2014/main" id="{B4CB84D2-0935-4C10-A08B-F998F8F0D542}"/>
              </a:ext>
            </a:extLst>
          </p:cNvPr>
          <p:cNvCxnSpPr>
            <a:cxnSpLocks/>
          </p:cNvCxnSpPr>
          <p:nvPr/>
        </p:nvCxnSpPr>
        <p:spPr>
          <a:xfrm>
            <a:off x="2541456" y="4741527"/>
            <a:ext cx="198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2EB31332-5180-4642-94FF-B1F9DC07F4B6}"/>
              </a:ext>
            </a:extLst>
          </p:cNvPr>
          <p:cNvCxnSpPr>
            <a:cxnSpLocks/>
          </p:cNvCxnSpPr>
          <p:nvPr/>
        </p:nvCxnSpPr>
        <p:spPr>
          <a:xfrm>
            <a:off x="5635112" y="4741527"/>
            <a:ext cx="198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>
            <a:extLst>
              <a:ext uri="{FF2B5EF4-FFF2-40B4-BE49-F238E27FC236}">
                <a16:creationId xmlns:a16="http://schemas.microsoft.com/office/drawing/2014/main" id="{B7DEF36B-4571-41C1-86EE-726039AC5FE8}"/>
              </a:ext>
            </a:extLst>
          </p:cNvPr>
          <p:cNvCxnSpPr>
            <a:cxnSpLocks/>
          </p:cNvCxnSpPr>
          <p:nvPr/>
        </p:nvCxnSpPr>
        <p:spPr>
          <a:xfrm>
            <a:off x="8758449" y="4741527"/>
            <a:ext cx="198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ED5A8C4E-3AE8-4020-8771-2E66CE52F24C}"/>
              </a:ext>
            </a:extLst>
          </p:cNvPr>
          <p:cNvCxnSpPr/>
          <p:nvPr/>
        </p:nvCxnSpPr>
        <p:spPr>
          <a:xfrm rot="5400000" flipH="1" flipV="1">
            <a:off x="6185743" y="3946434"/>
            <a:ext cx="888123" cy="10800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C616F726-30DB-427E-9936-DE46A703E1E0}"/>
              </a:ext>
            </a:extLst>
          </p:cNvPr>
          <p:cNvCxnSpPr/>
          <p:nvPr/>
        </p:nvCxnSpPr>
        <p:spPr>
          <a:xfrm rot="16200000" flipV="1">
            <a:off x="5105410" y="4393968"/>
            <a:ext cx="895068" cy="10800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5">
            <a:extLst>
              <a:ext uri="{FF2B5EF4-FFF2-40B4-BE49-F238E27FC236}">
                <a16:creationId xmlns:a16="http://schemas.microsoft.com/office/drawing/2014/main" id="{0CA0F909-02CB-4703-A12F-44C66965D29F}"/>
              </a:ext>
            </a:extLst>
          </p:cNvPr>
          <p:cNvGrpSpPr/>
          <p:nvPr/>
        </p:nvGrpSpPr>
        <p:grpSpPr>
          <a:xfrm>
            <a:off x="901666" y="1939023"/>
            <a:ext cx="3175671" cy="923330"/>
            <a:chOff x="5889060" y="3872747"/>
            <a:chExt cx="2527679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9A77B14-5FDC-4A58-BDA6-480B0770D382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9B850A-C1E6-44A8-96D0-DD7D6396192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BFD3133C-3741-4C5A-83FA-C0ECC2D8200E}"/>
              </a:ext>
            </a:extLst>
          </p:cNvPr>
          <p:cNvGrpSpPr/>
          <p:nvPr/>
        </p:nvGrpSpPr>
        <p:grpSpPr>
          <a:xfrm>
            <a:off x="1074135" y="3671938"/>
            <a:ext cx="3289526" cy="923330"/>
            <a:chOff x="5889060" y="3872747"/>
            <a:chExt cx="2527679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46CC402-B122-4746-B7F3-E6C192CC722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A96A43-8F38-4BB9-9A82-5FA61CAFCF44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EF2B547E-8063-4E35-853B-DB52D22D26C6}"/>
              </a:ext>
            </a:extLst>
          </p:cNvPr>
          <p:cNvGrpSpPr/>
          <p:nvPr/>
        </p:nvGrpSpPr>
        <p:grpSpPr>
          <a:xfrm>
            <a:off x="8098512" y="1742732"/>
            <a:ext cx="3182019" cy="923330"/>
            <a:chOff x="5889060" y="3872747"/>
            <a:chExt cx="2527679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CC2F6A9-DAE1-4D29-869A-57B853280E1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49BCC19-29E1-452D-82BA-FE312C2188B7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CC6705AF-3913-4AB5-A4C3-42B7E65697FB}"/>
              </a:ext>
            </a:extLst>
          </p:cNvPr>
          <p:cNvGrpSpPr/>
          <p:nvPr/>
        </p:nvGrpSpPr>
        <p:grpSpPr>
          <a:xfrm>
            <a:off x="7785804" y="3177326"/>
            <a:ext cx="3206201" cy="923330"/>
            <a:chOff x="5889060" y="3872747"/>
            <a:chExt cx="2527679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44B4A4-8C8B-4BC4-AEAD-59F2860C356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517D96-2D27-413F-AF62-E3EDFC4ADDFD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D1E00217-D1F5-48D2-8463-E9D39A724B46}"/>
              </a:ext>
            </a:extLst>
          </p:cNvPr>
          <p:cNvCxnSpPr/>
          <p:nvPr/>
        </p:nvCxnSpPr>
        <p:spPr>
          <a:xfrm rot="16200000" flipV="1">
            <a:off x="4536472" y="2918991"/>
            <a:ext cx="1675165" cy="14400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77B177E0-EB8F-4287-9097-CC080BC80882}"/>
              </a:ext>
            </a:extLst>
          </p:cNvPr>
          <p:cNvCxnSpPr/>
          <p:nvPr/>
        </p:nvCxnSpPr>
        <p:spPr>
          <a:xfrm rot="5400000" flipH="1" flipV="1">
            <a:off x="6293382" y="2387219"/>
            <a:ext cx="1044000" cy="14400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FDDDBDB-A450-4065-BF18-62B27C92C289}"/>
              </a:ext>
            </a:extLst>
          </p:cNvPr>
          <p:cNvSpPr txBox="1"/>
          <p:nvPr/>
        </p:nvSpPr>
        <p:spPr>
          <a:xfrm>
            <a:off x="4655735" y="319128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8396E9-D5EA-4B2F-B3FA-7087CA2A32F0}"/>
              </a:ext>
            </a:extLst>
          </p:cNvPr>
          <p:cNvSpPr txBox="1"/>
          <p:nvPr/>
        </p:nvSpPr>
        <p:spPr>
          <a:xfrm>
            <a:off x="7024271" y="2655815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7EB0175-8736-4F62-B5C7-A46DA80205C2}"/>
              </a:ext>
            </a:extLst>
          </p:cNvPr>
          <p:cNvSpPr txBox="1"/>
          <p:nvPr/>
        </p:nvSpPr>
        <p:spPr>
          <a:xfrm>
            <a:off x="6669253" y="4040341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6FD05B-CDBD-433B-93B4-D2BCE5E382FB}"/>
              </a:ext>
            </a:extLst>
          </p:cNvPr>
          <p:cNvSpPr txBox="1"/>
          <p:nvPr/>
        </p:nvSpPr>
        <p:spPr>
          <a:xfrm>
            <a:off x="5015013" y="4484560"/>
            <a:ext cx="494004" cy="413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23" name="Straight Arrow Connector 24">
            <a:extLst>
              <a:ext uri="{FF2B5EF4-FFF2-40B4-BE49-F238E27FC236}">
                <a16:creationId xmlns:a16="http://schemas.microsoft.com/office/drawing/2014/main" id="{8E28D38B-654B-4D90-A0A6-90C7C2BD558C}"/>
              </a:ext>
            </a:extLst>
          </p:cNvPr>
          <p:cNvCxnSpPr/>
          <p:nvPr/>
        </p:nvCxnSpPr>
        <p:spPr>
          <a:xfrm flipV="1">
            <a:off x="6090948" y="1865753"/>
            <a:ext cx="7198" cy="1253947"/>
          </a:xfrm>
          <a:prstGeom prst="straightConnector1">
            <a:avLst/>
          </a:prstGeom>
          <a:ln w="38100">
            <a:solidFill>
              <a:schemeClr val="accent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79FE4983-7112-4D69-B41F-E31753C65FEF}"/>
              </a:ext>
            </a:extLst>
          </p:cNvPr>
          <p:cNvSpPr/>
          <p:nvPr/>
        </p:nvSpPr>
        <p:spPr>
          <a:xfrm>
            <a:off x="6764750" y="3255712"/>
            <a:ext cx="810106" cy="810106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7AD53AD4-1E8D-452B-9847-EE42953DF84A}"/>
              </a:ext>
            </a:extLst>
          </p:cNvPr>
          <p:cNvSpPr/>
          <p:nvPr/>
        </p:nvSpPr>
        <p:spPr>
          <a:xfrm>
            <a:off x="4607891" y="3728550"/>
            <a:ext cx="810106" cy="810106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F5D125BF-F7EF-4717-ADEE-6E0509348376}"/>
              </a:ext>
            </a:extLst>
          </p:cNvPr>
          <p:cNvSpPr/>
          <p:nvPr/>
        </p:nvSpPr>
        <p:spPr>
          <a:xfrm>
            <a:off x="4240206" y="2001863"/>
            <a:ext cx="810106" cy="81010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52D33748-4159-413C-A2FF-C092CE910606}"/>
              </a:ext>
            </a:extLst>
          </p:cNvPr>
          <p:cNvSpPr/>
          <p:nvPr/>
        </p:nvSpPr>
        <p:spPr>
          <a:xfrm>
            <a:off x="7125537" y="1799344"/>
            <a:ext cx="810106" cy="810106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F5123335-57F3-4C70-ADDE-96BF499E5CAA}"/>
              </a:ext>
            </a:extLst>
          </p:cNvPr>
          <p:cNvSpPr/>
          <p:nvPr/>
        </p:nvSpPr>
        <p:spPr>
          <a:xfrm>
            <a:off x="7403510" y="203384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E96463D4-C15A-4605-B22A-7C541557B532}"/>
              </a:ext>
            </a:extLst>
          </p:cNvPr>
          <p:cNvSpPr/>
          <p:nvPr/>
        </p:nvSpPr>
        <p:spPr>
          <a:xfrm>
            <a:off x="4492393" y="2245597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53550EFC-25CD-4D62-B069-03B8E573B19A}"/>
              </a:ext>
            </a:extLst>
          </p:cNvPr>
          <p:cNvSpPr/>
          <p:nvPr/>
        </p:nvSpPr>
        <p:spPr>
          <a:xfrm>
            <a:off x="6966302" y="3508383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D719BF6E-788F-455E-8E85-FC4C0BE82A8B}"/>
              </a:ext>
            </a:extLst>
          </p:cNvPr>
          <p:cNvSpPr/>
          <p:nvPr/>
        </p:nvSpPr>
        <p:spPr>
          <a:xfrm>
            <a:off x="4795279" y="3904505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9" name="Group 31">
            <a:extLst>
              <a:ext uri="{FF2B5EF4-FFF2-40B4-BE49-F238E27FC236}">
                <a16:creationId xmlns:a16="http://schemas.microsoft.com/office/drawing/2014/main" id="{FA78E2D6-F713-43E5-AA6F-1C06F13D08D4}"/>
              </a:ext>
            </a:extLst>
          </p:cNvPr>
          <p:cNvGrpSpPr/>
          <p:nvPr/>
        </p:nvGrpSpPr>
        <p:grpSpPr>
          <a:xfrm>
            <a:off x="5565159" y="5150682"/>
            <a:ext cx="1089936" cy="1155984"/>
            <a:chOff x="2970343" y="1352410"/>
            <a:chExt cx="572426" cy="607115"/>
          </a:xfrm>
          <a:solidFill>
            <a:schemeClr val="accent3"/>
          </a:solidFill>
        </p:grpSpPr>
        <p:sp>
          <p:nvSpPr>
            <p:cNvPr id="50" name="Freeform: Shape 32">
              <a:extLst>
                <a:ext uri="{FF2B5EF4-FFF2-40B4-BE49-F238E27FC236}">
                  <a16:creationId xmlns:a16="http://schemas.microsoft.com/office/drawing/2014/main" id="{F40F088E-0900-4D8B-83C2-096DE2B96B9C}"/>
                </a:ext>
              </a:extLst>
            </p:cNvPr>
            <p:cNvSpPr/>
            <p:nvPr/>
          </p:nvSpPr>
          <p:spPr>
            <a:xfrm>
              <a:off x="2998181" y="1726662"/>
              <a:ext cx="131173" cy="143768"/>
            </a:xfrm>
            <a:custGeom>
              <a:avLst/>
              <a:gdLst>
                <a:gd name="connsiteX0" fmla="*/ 285103 w 322417"/>
                <a:gd name="connsiteY0" fmla="*/ 113431 h 353375"/>
                <a:gd name="connsiteX1" fmla="*/ 320306 w 322417"/>
                <a:gd name="connsiteY1" fmla="*/ 229469 h 353375"/>
                <a:gd name="connsiteX2" fmla="*/ 320957 w 322417"/>
                <a:gd name="connsiteY2" fmla="*/ 250330 h 353375"/>
                <a:gd name="connsiteX3" fmla="*/ 264894 w 322417"/>
                <a:gd name="connsiteY3" fmla="*/ 344856 h 353375"/>
                <a:gd name="connsiteX4" fmla="*/ 151463 w 322417"/>
                <a:gd name="connsiteY4" fmla="*/ 353331 h 353375"/>
                <a:gd name="connsiteX5" fmla="*/ 126691 w 322417"/>
                <a:gd name="connsiteY5" fmla="*/ 340292 h 353375"/>
                <a:gd name="connsiteX6" fmla="*/ 37381 w 322417"/>
                <a:gd name="connsiteY6" fmla="*/ 254241 h 353375"/>
                <a:gd name="connsiteX7" fmla="*/ 28254 w 322417"/>
                <a:gd name="connsiteY7" fmla="*/ 232077 h 353375"/>
                <a:gd name="connsiteX8" fmla="*/ 6741 w 322417"/>
                <a:gd name="connsiteY8" fmla="*/ 121253 h 353375"/>
                <a:gd name="connsiteX9" fmla="*/ 10653 w 322417"/>
                <a:gd name="connsiteY9" fmla="*/ 82139 h 353375"/>
                <a:gd name="connsiteX10" fmla="*/ 70628 w 322417"/>
                <a:gd name="connsiteY10" fmla="*/ 0 h 353375"/>
                <a:gd name="connsiteX11" fmla="*/ 177540 w 322417"/>
                <a:gd name="connsiteY11" fmla="*/ 7823 h 353375"/>
                <a:gd name="connsiteX12" fmla="*/ 209482 w 322417"/>
                <a:gd name="connsiteY12" fmla="*/ 28684 h 353375"/>
                <a:gd name="connsiteX13" fmla="*/ 285103 w 322417"/>
                <a:gd name="connsiteY13" fmla="*/ 113431 h 35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417" h="353375">
                  <a:moveTo>
                    <a:pt x="285103" y="113431"/>
                  </a:moveTo>
                  <a:cubicBezTo>
                    <a:pt x="296186" y="150589"/>
                    <a:pt x="308572" y="189703"/>
                    <a:pt x="320306" y="229469"/>
                  </a:cubicBezTo>
                  <a:cubicBezTo>
                    <a:pt x="322262" y="235988"/>
                    <a:pt x="323565" y="245115"/>
                    <a:pt x="320957" y="250330"/>
                  </a:cubicBezTo>
                  <a:cubicBezTo>
                    <a:pt x="302053" y="283577"/>
                    <a:pt x="281843" y="316172"/>
                    <a:pt x="264894" y="344856"/>
                  </a:cubicBezTo>
                  <a:cubicBezTo>
                    <a:pt x="227736" y="348115"/>
                    <a:pt x="189925" y="352027"/>
                    <a:pt x="151463" y="353331"/>
                  </a:cubicBezTo>
                  <a:cubicBezTo>
                    <a:pt x="142989" y="353982"/>
                    <a:pt x="130603" y="347463"/>
                    <a:pt x="126691" y="340292"/>
                  </a:cubicBezTo>
                  <a:cubicBezTo>
                    <a:pt x="105830" y="301830"/>
                    <a:pt x="79754" y="270539"/>
                    <a:pt x="37381" y="254241"/>
                  </a:cubicBezTo>
                  <a:cubicBezTo>
                    <a:pt x="32166" y="252286"/>
                    <a:pt x="26298" y="238596"/>
                    <a:pt x="28254" y="232077"/>
                  </a:cubicBezTo>
                  <a:cubicBezTo>
                    <a:pt x="39988" y="191007"/>
                    <a:pt x="28254" y="154501"/>
                    <a:pt x="6741" y="121253"/>
                  </a:cubicBezTo>
                  <a:cubicBezTo>
                    <a:pt x="-3689" y="105608"/>
                    <a:pt x="-1733" y="96481"/>
                    <a:pt x="10653" y="82139"/>
                  </a:cubicBezTo>
                  <a:cubicBezTo>
                    <a:pt x="33469" y="54760"/>
                    <a:pt x="53026" y="24772"/>
                    <a:pt x="70628" y="0"/>
                  </a:cubicBezTo>
                  <a:cubicBezTo>
                    <a:pt x="107786" y="2608"/>
                    <a:pt x="142989" y="3260"/>
                    <a:pt x="177540" y="7823"/>
                  </a:cubicBezTo>
                  <a:cubicBezTo>
                    <a:pt x="189274" y="9127"/>
                    <a:pt x="201008" y="19557"/>
                    <a:pt x="209482" y="28684"/>
                  </a:cubicBezTo>
                  <a:cubicBezTo>
                    <a:pt x="236211" y="56063"/>
                    <a:pt x="260331" y="85399"/>
                    <a:pt x="285103" y="113431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3">
              <a:extLst>
                <a:ext uri="{FF2B5EF4-FFF2-40B4-BE49-F238E27FC236}">
                  <a16:creationId xmlns:a16="http://schemas.microsoft.com/office/drawing/2014/main" id="{CFF873A1-3C8C-42AA-8458-A76FA1CC77A6}"/>
                </a:ext>
              </a:extLst>
            </p:cNvPr>
            <p:cNvSpPr/>
            <p:nvPr/>
          </p:nvSpPr>
          <p:spPr>
            <a:xfrm>
              <a:off x="3302745" y="1791376"/>
              <a:ext cx="141387" cy="133192"/>
            </a:xfrm>
            <a:custGeom>
              <a:avLst/>
              <a:gdLst>
                <a:gd name="connsiteX0" fmla="*/ 117994 w 347524"/>
                <a:gd name="connsiteY0" fmla="*/ 0 h 327380"/>
                <a:gd name="connsiteX1" fmla="*/ 258804 w 347524"/>
                <a:gd name="connsiteY1" fmla="*/ 39114 h 327380"/>
                <a:gd name="connsiteX2" fmla="*/ 336381 w 347524"/>
                <a:gd name="connsiteY2" fmla="*/ 146026 h 327380"/>
                <a:gd name="connsiteX3" fmla="*/ 347463 w 347524"/>
                <a:gd name="connsiteY3" fmla="*/ 174709 h 327380"/>
                <a:gd name="connsiteX4" fmla="*/ 335729 w 347524"/>
                <a:gd name="connsiteY4" fmla="*/ 279014 h 327380"/>
                <a:gd name="connsiteX5" fmla="*/ 227513 w 347524"/>
                <a:gd name="connsiteY5" fmla="*/ 326602 h 327380"/>
                <a:gd name="connsiteX6" fmla="*/ 201437 w 347524"/>
                <a:gd name="connsiteY6" fmla="*/ 322039 h 327380"/>
                <a:gd name="connsiteX7" fmla="*/ 101045 w 347524"/>
                <a:gd name="connsiteY7" fmla="*/ 290748 h 327380"/>
                <a:gd name="connsiteX8" fmla="*/ 84095 w 347524"/>
                <a:gd name="connsiteY8" fmla="*/ 279665 h 327380"/>
                <a:gd name="connsiteX9" fmla="*/ 0 w 347524"/>
                <a:gd name="connsiteY9" fmla="*/ 172754 h 327380"/>
                <a:gd name="connsiteX10" fmla="*/ 0 w 347524"/>
                <a:gd name="connsiteY10" fmla="*/ 67146 h 327380"/>
                <a:gd name="connsiteX11" fmla="*/ 117994 w 347524"/>
                <a:gd name="connsiteY11" fmla="*/ 0 h 32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524" h="327380">
                  <a:moveTo>
                    <a:pt x="117994" y="0"/>
                  </a:moveTo>
                  <a:cubicBezTo>
                    <a:pt x="155152" y="26728"/>
                    <a:pt x="199482" y="52804"/>
                    <a:pt x="258804" y="39114"/>
                  </a:cubicBezTo>
                  <a:cubicBezTo>
                    <a:pt x="264020" y="91266"/>
                    <a:pt x="294007" y="122557"/>
                    <a:pt x="336381" y="146026"/>
                  </a:cubicBezTo>
                  <a:cubicBezTo>
                    <a:pt x="343552" y="149937"/>
                    <a:pt x="348115" y="164931"/>
                    <a:pt x="347463" y="174709"/>
                  </a:cubicBezTo>
                  <a:cubicBezTo>
                    <a:pt x="344855" y="209912"/>
                    <a:pt x="339640" y="245115"/>
                    <a:pt x="335729" y="279014"/>
                  </a:cubicBezTo>
                  <a:cubicBezTo>
                    <a:pt x="299875" y="294659"/>
                    <a:pt x="264020" y="311609"/>
                    <a:pt x="227513" y="326602"/>
                  </a:cubicBezTo>
                  <a:cubicBezTo>
                    <a:pt x="220342" y="329210"/>
                    <a:pt x="209912" y="324647"/>
                    <a:pt x="201437" y="322039"/>
                  </a:cubicBezTo>
                  <a:cubicBezTo>
                    <a:pt x="168190" y="312260"/>
                    <a:pt x="134291" y="301830"/>
                    <a:pt x="101045" y="290748"/>
                  </a:cubicBezTo>
                  <a:cubicBezTo>
                    <a:pt x="94526" y="288792"/>
                    <a:pt x="88007" y="284880"/>
                    <a:pt x="84095" y="279665"/>
                  </a:cubicBezTo>
                  <a:cubicBezTo>
                    <a:pt x="56715" y="245766"/>
                    <a:pt x="30639" y="211868"/>
                    <a:pt x="0" y="172754"/>
                  </a:cubicBezTo>
                  <a:cubicBezTo>
                    <a:pt x="0" y="143418"/>
                    <a:pt x="0" y="103652"/>
                    <a:pt x="0" y="67146"/>
                  </a:cubicBezTo>
                  <a:cubicBezTo>
                    <a:pt x="37810" y="45633"/>
                    <a:pt x="75620" y="24120"/>
                    <a:pt x="117994" y="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4">
              <a:extLst>
                <a:ext uri="{FF2B5EF4-FFF2-40B4-BE49-F238E27FC236}">
                  <a16:creationId xmlns:a16="http://schemas.microsoft.com/office/drawing/2014/main" id="{8404D909-99BD-4B66-BEDB-BA9C12D25848}"/>
                </a:ext>
              </a:extLst>
            </p:cNvPr>
            <p:cNvSpPr/>
            <p:nvPr/>
          </p:nvSpPr>
          <p:spPr>
            <a:xfrm>
              <a:off x="3405120" y="1522707"/>
              <a:ext cx="125676" cy="130223"/>
            </a:xfrm>
            <a:custGeom>
              <a:avLst/>
              <a:gdLst>
                <a:gd name="connsiteX0" fmla="*/ 290096 w 308907"/>
                <a:gd name="connsiteY0" fmla="*/ 81488 h 320083"/>
                <a:gd name="connsiteX1" fmla="*/ 306394 w 308907"/>
                <a:gd name="connsiteY1" fmla="*/ 205349 h 320083"/>
                <a:gd name="connsiteX2" fmla="*/ 304438 w 308907"/>
                <a:gd name="connsiteY2" fmla="*/ 234032 h 320083"/>
                <a:gd name="connsiteX3" fmla="*/ 239247 w 308907"/>
                <a:gd name="connsiteY3" fmla="*/ 320084 h 320083"/>
                <a:gd name="connsiteX4" fmla="*/ 131032 w 308907"/>
                <a:gd name="connsiteY4" fmla="*/ 309001 h 320083"/>
                <a:gd name="connsiteX5" fmla="*/ 104304 w 308907"/>
                <a:gd name="connsiteY5" fmla="*/ 292052 h 320083"/>
                <a:gd name="connsiteX6" fmla="*/ 33899 w 308907"/>
                <a:gd name="connsiteY6" fmla="*/ 213172 h 320083"/>
                <a:gd name="connsiteX7" fmla="*/ 22165 w 308907"/>
                <a:gd name="connsiteY7" fmla="*/ 189703 h 320083"/>
                <a:gd name="connsiteX8" fmla="*/ 3260 w 308907"/>
                <a:gd name="connsiteY8" fmla="*/ 92570 h 320083"/>
                <a:gd name="connsiteX9" fmla="*/ 0 w 308907"/>
                <a:gd name="connsiteY9" fmla="*/ 59975 h 320083"/>
                <a:gd name="connsiteX10" fmla="*/ 34550 w 308907"/>
                <a:gd name="connsiteY10" fmla="*/ 69753 h 320083"/>
                <a:gd name="connsiteX11" fmla="*/ 57367 w 308907"/>
                <a:gd name="connsiteY11" fmla="*/ 86703 h 320083"/>
                <a:gd name="connsiteX12" fmla="*/ 202089 w 308907"/>
                <a:gd name="connsiteY12" fmla="*/ 35203 h 320083"/>
                <a:gd name="connsiteX13" fmla="*/ 192963 w 308907"/>
                <a:gd name="connsiteY13" fmla="*/ 0 h 320083"/>
                <a:gd name="connsiteX14" fmla="*/ 290096 w 308907"/>
                <a:gd name="connsiteY14" fmla="*/ 81488 h 3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907" h="320083">
                  <a:moveTo>
                    <a:pt x="290096" y="81488"/>
                  </a:moveTo>
                  <a:cubicBezTo>
                    <a:pt x="274450" y="122557"/>
                    <a:pt x="282925" y="164931"/>
                    <a:pt x="306394" y="205349"/>
                  </a:cubicBezTo>
                  <a:cubicBezTo>
                    <a:pt x="310305" y="212520"/>
                    <a:pt x="309653" y="226862"/>
                    <a:pt x="304438" y="234032"/>
                  </a:cubicBezTo>
                  <a:cubicBezTo>
                    <a:pt x="282925" y="264672"/>
                    <a:pt x="258804" y="294007"/>
                    <a:pt x="239247" y="320084"/>
                  </a:cubicBezTo>
                  <a:cubicBezTo>
                    <a:pt x="202741" y="316172"/>
                    <a:pt x="166235" y="314216"/>
                    <a:pt x="131032" y="309001"/>
                  </a:cubicBezTo>
                  <a:cubicBezTo>
                    <a:pt x="121253" y="307697"/>
                    <a:pt x="111475" y="299875"/>
                    <a:pt x="104304" y="292052"/>
                  </a:cubicBezTo>
                  <a:cubicBezTo>
                    <a:pt x="80183" y="266628"/>
                    <a:pt x="56715" y="239900"/>
                    <a:pt x="33899" y="213172"/>
                  </a:cubicBezTo>
                  <a:cubicBezTo>
                    <a:pt x="28031" y="206653"/>
                    <a:pt x="24120" y="198178"/>
                    <a:pt x="22165" y="189703"/>
                  </a:cubicBezTo>
                  <a:cubicBezTo>
                    <a:pt x="14993" y="157760"/>
                    <a:pt x="9127" y="125165"/>
                    <a:pt x="3260" y="92570"/>
                  </a:cubicBezTo>
                  <a:cubicBezTo>
                    <a:pt x="1303" y="81488"/>
                    <a:pt x="1303" y="71057"/>
                    <a:pt x="0" y="59975"/>
                  </a:cubicBezTo>
                  <a:cubicBezTo>
                    <a:pt x="11734" y="63234"/>
                    <a:pt x="23468" y="65190"/>
                    <a:pt x="34550" y="69753"/>
                  </a:cubicBezTo>
                  <a:cubicBezTo>
                    <a:pt x="42374" y="73013"/>
                    <a:pt x="48241" y="79532"/>
                    <a:pt x="57367" y="86703"/>
                  </a:cubicBezTo>
                  <a:cubicBezTo>
                    <a:pt x="97785" y="48241"/>
                    <a:pt x="142114" y="21513"/>
                    <a:pt x="202089" y="35203"/>
                  </a:cubicBezTo>
                  <a:cubicBezTo>
                    <a:pt x="198830" y="23468"/>
                    <a:pt x="196222" y="13690"/>
                    <a:pt x="192963" y="0"/>
                  </a:cubicBezTo>
                  <a:cubicBezTo>
                    <a:pt x="225558" y="26728"/>
                    <a:pt x="255545" y="52152"/>
                    <a:pt x="290096" y="8148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5">
              <a:extLst>
                <a:ext uri="{FF2B5EF4-FFF2-40B4-BE49-F238E27FC236}">
                  <a16:creationId xmlns:a16="http://schemas.microsoft.com/office/drawing/2014/main" id="{4FEF3F5F-1385-4A31-A497-B6A4238B4DE6}"/>
                </a:ext>
              </a:extLst>
            </p:cNvPr>
            <p:cNvSpPr/>
            <p:nvPr/>
          </p:nvSpPr>
          <p:spPr>
            <a:xfrm>
              <a:off x="3191882" y="1840971"/>
              <a:ext cx="137339" cy="118554"/>
            </a:xfrm>
            <a:custGeom>
              <a:avLst/>
              <a:gdLst>
                <a:gd name="connsiteX0" fmla="*/ 74969 w 337574"/>
                <a:gd name="connsiteY0" fmla="*/ 190357 h 291401"/>
                <a:gd name="connsiteX1" fmla="*/ 54760 w 337574"/>
                <a:gd name="connsiteY1" fmla="*/ 134294 h 291401"/>
                <a:gd name="connsiteX2" fmla="*/ 103001 w 337574"/>
                <a:gd name="connsiteY2" fmla="*/ 25426 h 291401"/>
                <a:gd name="connsiteX3" fmla="*/ 200133 w 337574"/>
                <a:gd name="connsiteY3" fmla="*/ 9780 h 291401"/>
                <a:gd name="connsiteX4" fmla="*/ 255545 w 337574"/>
                <a:gd name="connsiteY4" fmla="*/ 13692 h 291401"/>
                <a:gd name="connsiteX5" fmla="*/ 259457 w 337574"/>
                <a:gd name="connsiteY5" fmla="*/ 22167 h 291401"/>
                <a:gd name="connsiteX6" fmla="*/ 287488 w 337574"/>
                <a:gd name="connsiteY6" fmla="*/ 97787 h 291401"/>
                <a:gd name="connsiteX7" fmla="*/ 335077 w 337574"/>
                <a:gd name="connsiteY7" fmla="*/ 194920 h 291401"/>
                <a:gd name="connsiteX8" fmla="*/ 310305 w 337574"/>
                <a:gd name="connsiteY8" fmla="*/ 225560 h 291401"/>
                <a:gd name="connsiteX9" fmla="*/ 196222 w 337574"/>
                <a:gd name="connsiteY9" fmla="*/ 291402 h 291401"/>
                <a:gd name="connsiteX10" fmla="*/ 56063 w 337574"/>
                <a:gd name="connsiteY10" fmla="*/ 266630 h 291401"/>
                <a:gd name="connsiteX11" fmla="*/ 35855 w 337574"/>
                <a:gd name="connsiteY11" fmla="*/ 254895 h 291401"/>
                <a:gd name="connsiteX12" fmla="*/ 0 w 337574"/>
                <a:gd name="connsiteY12" fmla="*/ 194269 h 291401"/>
                <a:gd name="connsiteX13" fmla="*/ 74969 w 337574"/>
                <a:gd name="connsiteY13" fmla="*/ 190357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574" h="291401">
                  <a:moveTo>
                    <a:pt x="74969" y="190357"/>
                  </a:moveTo>
                  <a:cubicBezTo>
                    <a:pt x="68450" y="172104"/>
                    <a:pt x="58671" y="153851"/>
                    <a:pt x="54760" y="134294"/>
                  </a:cubicBezTo>
                  <a:cubicBezTo>
                    <a:pt x="43025" y="78882"/>
                    <a:pt x="59323" y="59325"/>
                    <a:pt x="103001" y="25426"/>
                  </a:cubicBezTo>
                  <a:cubicBezTo>
                    <a:pt x="136248" y="2"/>
                    <a:pt x="162324" y="-8473"/>
                    <a:pt x="200133" y="9780"/>
                  </a:cubicBezTo>
                  <a:cubicBezTo>
                    <a:pt x="216431" y="17603"/>
                    <a:pt x="237944" y="13040"/>
                    <a:pt x="255545" y="13692"/>
                  </a:cubicBezTo>
                  <a:cubicBezTo>
                    <a:pt x="257501" y="18255"/>
                    <a:pt x="260109" y="20863"/>
                    <a:pt x="259457" y="22167"/>
                  </a:cubicBezTo>
                  <a:cubicBezTo>
                    <a:pt x="240552" y="58021"/>
                    <a:pt x="254241" y="78230"/>
                    <a:pt x="287488" y="97787"/>
                  </a:cubicBezTo>
                  <a:cubicBezTo>
                    <a:pt x="322039" y="117996"/>
                    <a:pt x="345508" y="147983"/>
                    <a:pt x="335077" y="194920"/>
                  </a:cubicBezTo>
                  <a:cubicBezTo>
                    <a:pt x="331166" y="211870"/>
                    <a:pt x="329210" y="223604"/>
                    <a:pt x="310305" y="225560"/>
                  </a:cubicBezTo>
                  <a:cubicBezTo>
                    <a:pt x="264020" y="230775"/>
                    <a:pt x="225558" y="250332"/>
                    <a:pt x="196222" y="291402"/>
                  </a:cubicBezTo>
                  <a:cubicBezTo>
                    <a:pt x="152545" y="258807"/>
                    <a:pt x="105608" y="257503"/>
                    <a:pt x="56063" y="266630"/>
                  </a:cubicBezTo>
                  <a:cubicBezTo>
                    <a:pt x="50196" y="267933"/>
                    <a:pt x="40418" y="260762"/>
                    <a:pt x="35855" y="254895"/>
                  </a:cubicBezTo>
                  <a:cubicBezTo>
                    <a:pt x="24120" y="237946"/>
                    <a:pt x="14994" y="219693"/>
                    <a:pt x="0" y="194269"/>
                  </a:cubicBezTo>
                  <a:cubicBezTo>
                    <a:pt x="29336" y="192313"/>
                    <a:pt x="52804" y="191009"/>
                    <a:pt x="74969" y="19035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6">
              <a:extLst>
                <a:ext uri="{FF2B5EF4-FFF2-40B4-BE49-F238E27FC236}">
                  <a16:creationId xmlns:a16="http://schemas.microsoft.com/office/drawing/2014/main" id="{AB1ABC99-5E5B-435F-AAE3-2C1BB95E0054}"/>
                </a:ext>
              </a:extLst>
            </p:cNvPr>
            <p:cNvSpPr/>
            <p:nvPr/>
          </p:nvSpPr>
          <p:spPr>
            <a:xfrm>
              <a:off x="3422002" y="1643913"/>
              <a:ext cx="120767" cy="128228"/>
            </a:xfrm>
            <a:custGeom>
              <a:avLst/>
              <a:gdLst>
                <a:gd name="connsiteX0" fmla="*/ 206879 w 296841"/>
                <a:gd name="connsiteY0" fmla="*/ 63234 h 315179"/>
                <a:gd name="connsiteX1" fmla="*/ 234911 w 296841"/>
                <a:gd name="connsiteY1" fmla="*/ 0 h 315179"/>
                <a:gd name="connsiteX2" fmla="*/ 247297 w 296841"/>
                <a:gd name="connsiteY2" fmla="*/ 1304 h 315179"/>
                <a:gd name="connsiteX3" fmla="*/ 296842 w 296841"/>
                <a:gd name="connsiteY3" fmla="*/ 150589 h 315179"/>
                <a:gd name="connsiteX4" fmla="*/ 247297 w 296841"/>
                <a:gd name="connsiteY4" fmla="*/ 272495 h 315179"/>
                <a:gd name="connsiteX5" fmla="*/ 187974 w 296841"/>
                <a:gd name="connsiteY5" fmla="*/ 314868 h 315179"/>
                <a:gd name="connsiteX6" fmla="*/ 156683 w 296841"/>
                <a:gd name="connsiteY6" fmla="*/ 292704 h 315179"/>
                <a:gd name="connsiteX7" fmla="*/ 135822 w 296841"/>
                <a:gd name="connsiteY7" fmla="*/ 206653 h 315179"/>
                <a:gd name="connsiteX8" fmla="*/ 61505 w 296841"/>
                <a:gd name="connsiteY8" fmla="*/ 225558 h 315179"/>
                <a:gd name="connsiteX9" fmla="*/ 18480 w 296841"/>
                <a:gd name="connsiteY9" fmla="*/ 199482 h 315179"/>
                <a:gd name="connsiteX10" fmla="*/ 15220 w 296841"/>
                <a:gd name="connsiteY10" fmla="*/ 100393 h 315179"/>
                <a:gd name="connsiteX11" fmla="*/ 25650 w 296841"/>
                <a:gd name="connsiteY11" fmla="*/ 43677 h 315179"/>
                <a:gd name="connsiteX12" fmla="*/ 35429 w 296841"/>
                <a:gd name="connsiteY12" fmla="*/ 9127 h 315179"/>
                <a:gd name="connsiteX13" fmla="*/ 67372 w 296841"/>
                <a:gd name="connsiteY13" fmla="*/ 31943 h 315179"/>
                <a:gd name="connsiteX14" fmla="*/ 206879 w 296841"/>
                <a:gd name="connsiteY14" fmla="*/ 63234 h 31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841" h="315179">
                  <a:moveTo>
                    <a:pt x="206879" y="63234"/>
                  </a:moveTo>
                  <a:cubicBezTo>
                    <a:pt x="217309" y="40418"/>
                    <a:pt x="226436" y="20209"/>
                    <a:pt x="234911" y="0"/>
                  </a:cubicBezTo>
                  <a:cubicBezTo>
                    <a:pt x="238822" y="652"/>
                    <a:pt x="243385" y="1304"/>
                    <a:pt x="247297" y="1304"/>
                  </a:cubicBezTo>
                  <a:cubicBezTo>
                    <a:pt x="247297" y="56064"/>
                    <a:pt x="248601" y="110171"/>
                    <a:pt x="296842" y="150589"/>
                  </a:cubicBezTo>
                  <a:cubicBezTo>
                    <a:pt x="255120" y="183836"/>
                    <a:pt x="245993" y="225558"/>
                    <a:pt x="247297" y="272495"/>
                  </a:cubicBezTo>
                  <a:cubicBezTo>
                    <a:pt x="247949" y="310957"/>
                    <a:pt x="210790" y="307046"/>
                    <a:pt x="187974" y="314868"/>
                  </a:cubicBezTo>
                  <a:cubicBezTo>
                    <a:pt x="180151" y="317476"/>
                    <a:pt x="160594" y="303134"/>
                    <a:pt x="156683" y="292704"/>
                  </a:cubicBezTo>
                  <a:cubicBezTo>
                    <a:pt x="146252" y="264020"/>
                    <a:pt x="142341" y="233381"/>
                    <a:pt x="135822" y="206653"/>
                  </a:cubicBezTo>
                  <a:cubicBezTo>
                    <a:pt x="114961" y="211868"/>
                    <a:pt x="88233" y="220343"/>
                    <a:pt x="61505" y="225558"/>
                  </a:cubicBezTo>
                  <a:cubicBezTo>
                    <a:pt x="41296" y="229469"/>
                    <a:pt x="30214" y="217735"/>
                    <a:pt x="18480" y="199482"/>
                  </a:cubicBezTo>
                  <a:cubicBezTo>
                    <a:pt x="-1729" y="165583"/>
                    <a:pt x="-8900" y="136248"/>
                    <a:pt x="15220" y="100393"/>
                  </a:cubicBezTo>
                  <a:cubicBezTo>
                    <a:pt x="24999" y="86051"/>
                    <a:pt x="21739" y="62583"/>
                    <a:pt x="25650" y="43677"/>
                  </a:cubicBezTo>
                  <a:cubicBezTo>
                    <a:pt x="28258" y="31943"/>
                    <a:pt x="32169" y="20861"/>
                    <a:pt x="35429" y="9127"/>
                  </a:cubicBezTo>
                  <a:cubicBezTo>
                    <a:pt x="45207" y="16298"/>
                    <a:pt x="54986" y="22817"/>
                    <a:pt x="67372" y="31943"/>
                  </a:cubicBezTo>
                  <a:cubicBezTo>
                    <a:pt x="116916" y="18905"/>
                    <a:pt x="166462" y="23468"/>
                    <a:pt x="206879" y="63234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7">
              <a:extLst>
                <a:ext uri="{FF2B5EF4-FFF2-40B4-BE49-F238E27FC236}">
                  <a16:creationId xmlns:a16="http://schemas.microsoft.com/office/drawing/2014/main" id="{E9CD8BBF-2AA7-47E2-9FC3-2C78333A8F9C}"/>
                </a:ext>
              </a:extLst>
            </p:cNvPr>
            <p:cNvSpPr/>
            <p:nvPr/>
          </p:nvSpPr>
          <p:spPr>
            <a:xfrm>
              <a:off x="3080490" y="1805432"/>
              <a:ext cx="128632" cy="128632"/>
            </a:xfrm>
            <a:custGeom>
              <a:avLst/>
              <a:gdLst>
                <a:gd name="connsiteX0" fmla="*/ 316172 w 316172"/>
                <a:gd name="connsiteY0" fmla="*/ 247070 h 316172"/>
                <a:gd name="connsiteX1" fmla="*/ 193614 w 316172"/>
                <a:gd name="connsiteY1" fmla="*/ 316172 h 316172"/>
                <a:gd name="connsiteX2" fmla="*/ 66494 w 316172"/>
                <a:gd name="connsiteY2" fmla="*/ 272495 h 316172"/>
                <a:gd name="connsiteX3" fmla="*/ 50849 w 316172"/>
                <a:gd name="connsiteY3" fmla="*/ 264020 h 316172"/>
                <a:gd name="connsiteX4" fmla="*/ 0 w 316172"/>
                <a:gd name="connsiteY4" fmla="*/ 159716 h 316172"/>
                <a:gd name="connsiteX5" fmla="*/ 87355 w 316172"/>
                <a:gd name="connsiteY5" fmla="*/ 190355 h 316172"/>
                <a:gd name="connsiteX6" fmla="*/ 146026 w 316172"/>
                <a:gd name="connsiteY6" fmla="*/ 52152 h 316172"/>
                <a:gd name="connsiteX7" fmla="*/ 119298 w 316172"/>
                <a:gd name="connsiteY7" fmla="*/ 6519 h 316172"/>
                <a:gd name="connsiteX8" fmla="*/ 124513 w 316172"/>
                <a:gd name="connsiteY8" fmla="*/ 0 h 316172"/>
                <a:gd name="connsiteX9" fmla="*/ 171450 w 316172"/>
                <a:gd name="connsiteY9" fmla="*/ 20209 h 316172"/>
                <a:gd name="connsiteX10" fmla="*/ 260109 w 316172"/>
                <a:gd name="connsiteY10" fmla="*/ 80184 h 316172"/>
                <a:gd name="connsiteX11" fmla="*/ 309653 w 316172"/>
                <a:gd name="connsiteY11" fmla="*/ 206001 h 316172"/>
                <a:gd name="connsiteX12" fmla="*/ 316172 w 316172"/>
                <a:gd name="connsiteY12" fmla="*/ 247070 h 31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172" h="316172">
                  <a:moveTo>
                    <a:pt x="316172" y="247070"/>
                  </a:moveTo>
                  <a:cubicBezTo>
                    <a:pt x="272495" y="271191"/>
                    <a:pt x="234684" y="292703"/>
                    <a:pt x="193614" y="316172"/>
                  </a:cubicBezTo>
                  <a:cubicBezTo>
                    <a:pt x="159716" y="286837"/>
                    <a:pt x="117994" y="266627"/>
                    <a:pt x="66494" y="272495"/>
                  </a:cubicBezTo>
                  <a:cubicBezTo>
                    <a:pt x="61279" y="273146"/>
                    <a:pt x="53456" y="268583"/>
                    <a:pt x="50849" y="264020"/>
                  </a:cubicBezTo>
                  <a:cubicBezTo>
                    <a:pt x="34551" y="232077"/>
                    <a:pt x="18905" y="200134"/>
                    <a:pt x="0" y="159716"/>
                  </a:cubicBezTo>
                  <a:cubicBezTo>
                    <a:pt x="31291" y="170798"/>
                    <a:pt x="59323" y="180577"/>
                    <a:pt x="87355" y="190355"/>
                  </a:cubicBezTo>
                  <a:cubicBezTo>
                    <a:pt x="73013" y="131684"/>
                    <a:pt x="110171" y="92570"/>
                    <a:pt x="146026" y="52152"/>
                  </a:cubicBezTo>
                  <a:cubicBezTo>
                    <a:pt x="136899" y="36506"/>
                    <a:pt x="127772" y="21513"/>
                    <a:pt x="119298" y="6519"/>
                  </a:cubicBezTo>
                  <a:cubicBezTo>
                    <a:pt x="121253" y="4563"/>
                    <a:pt x="123209" y="1956"/>
                    <a:pt x="124513" y="0"/>
                  </a:cubicBezTo>
                  <a:cubicBezTo>
                    <a:pt x="140159" y="7171"/>
                    <a:pt x="155805" y="20209"/>
                    <a:pt x="171450" y="20209"/>
                  </a:cubicBezTo>
                  <a:cubicBezTo>
                    <a:pt x="217083" y="19557"/>
                    <a:pt x="234684" y="48240"/>
                    <a:pt x="260109" y="80184"/>
                  </a:cubicBezTo>
                  <a:cubicBezTo>
                    <a:pt x="292052" y="119298"/>
                    <a:pt x="331818" y="147330"/>
                    <a:pt x="309653" y="206001"/>
                  </a:cubicBezTo>
                  <a:cubicBezTo>
                    <a:pt x="305090" y="217735"/>
                    <a:pt x="314216" y="235988"/>
                    <a:pt x="316172" y="24707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8">
              <a:extLst>
                <a:ext uri="{FF2B5EF4-FFF2-40B4-BE49-F238E27FC236}">
                  <a16:creationId xmlns:a16="http://schemas.microsoft.com/office/drawing/2014/main" id="{100020FA-C523-464B-BB03-F43DCE84FF48}"/>
                </a:ext>
              </a:extLst>
            </p:cNvPr>
            <p:cNvSpPr/>
            <p:nvPr/>
          </p:nvSpPr>
          <p:spPr>
            <a:xfrm>
              <a:off x="2970343" y="1625347"/>
              <a:ext cx="119960" cy="136854"/>
            </a:xfrm>
            <a:custGeom>
              <a:avLst/>
              <a:gdLst>
                <a:gd name="connsiteX0" fmla="*/ 294857 w 294856"/>
                <a:gd name="connsiteY0" fmla="*/ 194919 h 336381"/>
                <a:gd name="connsiteX1" fmla="*/ 127318 w 294856"/>
                <a:gd name="connsiteY1" fmla="*/ 214476 h 336381"/>
                <a:gd name="connsiteX2" fmla="*/ 45179 w 294856"/>
                <a:gd name="connsiteY2" fmla="*/ 336381 h 336381"/>
                <a:gd name="connsiteX3" fmla="*/ 36052 w 294856"/>
                <a:gd name="connsiteY3" fmla="*/ 288140 h 336381"/>
                <a:gd name="connsiteX4" fmla="*/ 197 w 294856"/>
                <a:gd name="connsiteY4" fmla="*/ 213824 h 336381"/>
                <a:gd name="connsiteX5" fmla="*/ 20406 w 294856"/>
                <a:gd name="connsiteY5" fmla="*/ 134944 h 336381"/>
                <a:gd name="connsiteX6" fmla="*/ 69299 w 294856"/>
                <a:gd name="connsiteY6" fmla="*/ 45633 h 336381"/>
                <a:gd name="connsiteX7" fmla="*/ 118843 w 294856"/>
                <a:gd name="connsiteY7" fmla="*/ 0 h 336381"/>
                <a:gd name="connsiteX8" fmla="*/ 180122 w 294856"/>
                <a:gd name="connsiteY8" fmla="*/ 32595 h 336381"/>
                <a:gd name="connsiteX9" fmla="*/ 251831 w 294856"/>
                <a:gd name="connsiteY9" fmla="*/ 108868 h 336381"/>
                <a:gd name="connsiteX10" fmla="*/ 294857 w 294856"/>
                <a:gd name="connsiteY10" fmla="*/ 194919 h 33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856" h="336381">
                  <a:moveTo>
                    <a:pt x="294857" y="194919"/>
                  </a:moveTo>
                  <a:cubicBezTo>
                    <a:pt x="257698" y="257501"/>
                    <a:pt x="221192" y="262064"/>
                    <a:pt x="127318" y="214476"/>
                  </a:cubicBezTo>
                  <a:cubicBezTo>
                    <a:pt x="116236" y="263368"/>
                    <a:pt x="92115" y="304438"/>
                    <a:pt x="45179" y="336381"/>
                  </a:cubicBezTo>
                  <a:cubicBezTo>
                    <a:pt x="41919" y="318128"/>
                    <a:pt x="41919" y="301830"/>
                    <a:pt x="36052" y="288140"/>
                  </a:cubicBezTo>
                  <a:cubicBezTo>
                    <a:pt x="24970" y="262716"/>
                    <a:pt x="2805" y="239248"/>
                    <a:pt x="197" y="213824"/>
                  </a:cubicBezTo>
                  <a:cubicBezTo>
                    <a:pt x="-2410" y="188400"/>
                    <a:pt x="21710" y="160368"/>
                    <a:pt x="20406" y="134944"/>
                  </a:cubicBezTo>
                  <a:cubicBezTo>
                    <a:pt x="17799" y="91918"/>
                    <a:pt x="28881" y="64538"/>
                    <a:pt x="69299" y="45633"/>
                  </a:cubicBezTo>
                  <a:cubicBezTo>
                    <a:pt x="87552" y="37158"/>
                    <a:pt x="101242" y="17601"/>
                    <a:pt x="118843" y="0"/>
                  </a:cubicBezTo>
                  <a:cubicBezTo>
                    <a:pt x="137748" y="10430"/>
                    <a:pt x="157958" y="29336"/>
                    <a:pt x="180122" y="32595"/>
                  </a:cubicBezTo>
                  <a:cubicBezTo>
                    <a:pt x="227059" y="39766"/>
                    <a:pt x="248572" y="58019"/>
                    <a:pt x="251831" y="108868"/>
                  </a:cubicBezTo>
                  <a:cubicBezTo>
                    <a:pt x="253787" y="136899"/>
                    <a:pt x="278559" y="163627"/>
                    <a:pt x="294857" y="194919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9">
              <a:extLst>
                <a:ext uri="{FF2B5EF4-FFF2-40B4-BE49-F238E27FC236}">
                  <a16:creationId xmlns:a16="http://schemas.microsoft.com/office/drawing/2014/main" id="{E282F976-8F2A-4570-AAE7-32E1F33100D9}"/>
                </a:ext>
              </a:extLst>
            </p:cNvPr>
            <p:cNvSpPr/>
            <p:nvPr/>
          </p:nvSpPr>
          <p:spPr>
            <a:xfrm>
              <a:off x="3105421" y="1352410"/>
              <a:ext cx="120741" cy="104522"/>
            </a:xfrm>
            <a:custGeom>
              <a:avLst/>
              <a:gdLst>
                <a:gd name="connsiteX0" fmla="*/ 296615 w 296777"/>
                <a:gd name="connsiteY0" fmla="*/ 256910 h 256910"/>
                <a:gd name="connsiteX1" fmla="*/ 0 w 296777"/>
                <a:gd name="connsiteY1" fmla="*/ 233442 h 256910"/>
                <a:gd name="connsiteX2" fmla="*/ 7822 w 296777"/>
                <a:gd name="connsiteY2" fmla="*/ 191068 h 256910"/>
                <a:gd name="connsiteX3" fmla="*/ 10430 w 296777"/>
                <a:gd name="connsiteY3" fmla="*/ 61992 h 256910"/>
                <a:gd name="connsiteX4" fmla="*/ 59323 w 296777"/>
                <a:gd name="connsiteY4" fmla="*/ 61 h 256910"/>
                <a:gd name="connsiteX5" fmla="*/ 286837 w 296777"/>
                <a:gd name="connsiteY5" fmla="*/ 116751 h 256910"/>
                <a:gd name="connsiteX6" fmla="*/ 295963 w 296777"/>
                <a:gd name="connsiteY6" fmla="*/ 133701 h 256910"/>
                <a:gd name="connsiteX7" fmla="*/ 296615 w 296777"/>
                <a:gd name="connsiteY7" fmla="*/ 256910 h 25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77" h="256910">
                  <a:moveTo>
                    <a:pt x="296615" y="256910"/>
                  </a:moveTo>
                  <a:cubicBezTo>
                    <a:pt x="197526" y="215840"/>
                    <a:pt x="104304" y="193676"/>
                    <a:pt x="0" y="233442"/>
                  </a:cubicBezTo>
                  <a:cubicBezTo>
                    <a:pt x="3260" y="216492"/>
                    <a:pt x="2608" y="202150"/>
                    <a:pt x="7822" y="191068"/>
                  </a:cubicBezTo>
                  <a:cubicBezTo>
                    <a:pt x="27380" y="148043"/>
                    <a:pt x="24772" y="106321"/>
                    <a:pt x="10430" y="61992"/>
                  </a:cubicBezTo>
                  <a:cubicBezTo>
                    <a:pt x="-3260" y="18314"/>
                    <a:pt x="12386" y="-1243"/>
                    <a:pt x="59323" y="61"/>
                  </a:cubicBezTo>
                  <a:cubicBezTo>
                    <a:pt x="153849" y="2669"/>
                    <a:pt x="224906" y="51561"/>
                    <a:pt x="286837" y="116751"/>
                  </a:cubicBezTo>
                  <a:cubicBezTo>
                    <a:pt x="291400" y="121315"/>
                    <a:pt x="295311" y="127834"/>
                    <a:pt x="295963" y="133701"/>
                  </a:cubicBezTo>
                  <a:cubicBezTo>
                    <a:pt x="297267" y="171511"/>
                    <a:pt x="296615" y="210625"/>
                    <a:pt x="296615" y="25691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40">
              <a:extLst>
                <a:ext uri="{FF2B5EF4-FFF2-40B4-BE49-F238E27FC236}">
                  <a16:creationId xmlns:a16="http://schemas.microsoft.com/office/drawing/2014/main" id="{F77AC8BB-2FD0-4D2B-BD3F-CD73FAEA3CF7}"/>
                </a:ext>
              </a:extLst>
            </p:cNvPr>
            <p:cNvSpPr/>
            <p:nvPr/>
          </p:nvSpPr>
          <p:spPr>
            <a:xfrm>
              <a:off x="3281936" y="1352429"/>
              <a:ext cx="123184" cy="103442"/>
            </a:xfrm>
            <a:custGeom>
              <a:avLst/>
              <a:gdLst>
                <a:gd name="connsiteX0" fmla="*/ 302782 w 302781"/>
                <a:gd name="connsiteY0" fmla="*/ 233397 h 254257"/>
                <a:gd name="connsiteX1" fmla="*/ 12034 w 302781"/>
                <a:gd name="connsiteY1" fmla="*/ 254258 h 254257"/>
                <a:gd name="connsiteX2" fmla="*/ 66793 w 302781"/>
                <a:gd name="connsiteY2" fmla="*/ 66510 h 254257"/>
                <a:gd name="connsiteX3" fmla="*/ 253889 w 302781"/>
                <a:gd name="connsiteY3" fmla="*/ 16 h 254257"/>
                <a:gd name="connsiteX4" fmla="*/ 293003 w 302781"/>
                <a:gd name="connsiteY4" fmla="*/ 47605 h 254257"/>
                <a:gd name="connsiteX5" fmla="*/ 300174 w 302781"/>
                <a:gd name="connsiteY5" fmla="*/ 210581 h 254257"/>
                <a:gd name="connsiteX6" fmla="*/ 302782 w 302781"/>
                <a:gd name="connsiteY6" fmla="*/ 233397 h 2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781" h="254257">
                  <a:moveTo>
                    <a:pt x="302782" y="233397"/>
                  </a:moveTo>
                  <a:cubicBezTo>
                    <a:pt x="200433" y="192327"/>
                    <a:pt x="105255" y="215144"/>
                    <a:pt x="12034" y="254258"/>
                  </a:cubicBezTo>
                  <a:cubicBezTo>
                    <a:pt x="-14695" y="174074"/>
                    <a:pt x="2907" y="112143"/>
                    <a:pt x="66793" y="66510"/>
                  </a:cubicBezTo>
                  <a:cubicBezTo>
                    <a:pt x="122204" y="27396"/>
                    <a:pt x="184135" y="1320"/>
                    <a:pt x="253889" y="16"/>
                  </a:cubicBezTo>
                  <a:cubicBezTo>
                    <a:pt x="285832" y="-636"/>
                    <a:pt x="303433" y="18270"/>
                    <a:pt x="293003" y="47605"/>
                  </a:cubicBezTo>
                  <a:cubicBezTo>
                    <a:pt x="274098" y="103669"/>
                    <a:pt x="272794" y="157125"/>
                    <a:pt x="300174" y="210581"/>
                  </a:cubicBezTo>
                  <a:cubicBezTo>
                    <a:pt x="303433" y="215796"/>
                    <a:pt x="302130" y="222315"/>
                    <a:pt x="302782" y="23339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1">
              <a:extLst>
                <a:ext uri="{FF2B5EF4-FFF2-40B4-BE49-F238E27FC236}">
                  <a16:creationId xmlns:a16="http://schemas.microsoft.com/office/drawing/2014/main" id="{420AB30A-9219-42BC-8FD0-BCB1112550EA}"/>
                </a:ext>
              </a:extLst>
            </p:cNvPr>
            <p:cNvSpPr/>
            <p:nvPr/>
          </p:nvSpPr>
          <p:spPr>
            <a:xfrm>
              <a:off x="2974549" y="1533316"/>
              <a:ext cx="117912" cy="110331"/>
            </a:xfrm>
            <a:custGeom>
              <a:avLst/>
              <a:gdLst>
                <a:gd name="connsiteX0" fmla="*/ 104593 w 289823"/>
                <a:gd name="connsiteY0" fmla="*/ 179925 h 271190"/>
                <a:gd name="connsiteX1" fmla="*/ 30928 w 289823"/>
                <a:gd name="connsiteY1" fmla="*/ 271191 h 271190"/>
                <a:gd name="connsiteX2" fmla="*/ 289 w 289823"/>
                <a:gd name="connsiteY2" fmla="*/ 158412 h 271190"/>
                <a:gd name="connsiteX3" fmla="*/ 10719 w 289823"/>
                <a:gd name="connsiteY3" fmla="*/ 133640 h 271190"/>
                <a:gd name="connsiteX4" fmla="*/ 47226 w 289823"/>
                <a:gd name="connsiteY4" fmla="*/ 48241 h 271190"/>
                <a:gd name="connsiteX5" fmla="*/ 78517 w 289823"/>
                <a:gd name="connsiteY5" fmla="*/ 12386 h 271190"/>
                <a:gd name="connsiteX6" fmla="*/ 119587 w 289823"/>
                <a:gd name="connsiteY6" fmla="*/ 0 h 271190"/>
                <a:gd name="connsiteX7" fmla="*/ 133929 w 289823"/>
                <a:gd name="connsiteY7" fmla="*/ 28032 h 271190"/>
                <a:gd name="connsiteX8" fmla="*/ 214764 w 289823"/>
                <a:gd name="connsiteY8" fmla="*/ 39114 h 271190"/>
                <a:gd name="connsiteX9" fmla="*/ 268872 w 289823"/>
                <a:gd name="connsiteY9" fmla="*/ 108867 h 271190"/>
                <a:gd name="connsiteX10" fmla="*/ 281910 w 289823"/>
                <a:gd name="connsiteY10" fmla="*/ 161671 h 271190"/>
                <a:gd name="connsiteX11" fmla="*/ 288429 w 289823"/>
                <a:gd name="connsiteY11" fmla="*/ 197526 h 271190"/>
                <a:gd name="connsiteX12" fmla="*/ 221283 w 289823"/>
                <a:gd name="connsiteY12" fmla="*/ 252286 h 271190"/>
                <a:gd name="connsiteX13" fmla="*/ 104593 w 289823"/>
                <a:gd name="connsiteY13" fmla="*/ 179925 h 27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823" h="271190">
                  <a:moveTo>
                    <a:pt x="104593" y="179925"/>
                  </a:moveTo>
                  <a:cubicBezTo>
                    <a:pt x="90903" y="226210"/>
                    <a:pt x="64175" y="253590"/>
                    <a:pt x="30928" y="271191"/>
                  </a:cubicBezTo>
                  <a:cubicBezTo>
                    <a:pt x="19846" y="232077"/>
                    <a:pt x="8764" y="195570"/>
                    <a:pt x="289" y="158412"/>
                  </a:cubicBezTo>
                  <a:cubicBezTo>
                    <a:pt x="-1667" y="151241"/>
                    <a:pt x="6808" y="142114"/>
                    <a:pt x="10719" y="133640"/>
                  </a:cubicBezTo>
                  <a:cubicBezTo>
                    <a:pt x="23105" y="105608"/>
                    <a:pt x="40707" y="78228"/>
                    <a:pt x="47226" y="48241"/>
                  </a:cubicBezTo>
                  <a:cubicBezTo>
                    <a:pt x="51789" y="26728"/>
                    <a:pt x="56353" y="15646"/>
                    <a:pt x="78517" y="12386"/>
                  </a:cubicBezTo>
                  <a:cubicBezTo>
                    <a:pt x="92207" y="11082"/>
                    <a:pt x="105245" y="4563"/>
                    <a:pt x="119587" y="0"/>
                  </a:cubicBezTo>
                  <a:cubicBezTo>
                    <a:pt x="124802" y="10430"/>
                    <a:pt x="129366" y="19557"/>
                    <a:pt x="133929" y="28032"/>
                  </a:cubicBezTo>
                  <a:cubicBezTo>
                    <a:pt x="161308" y="31943"/>
                    <a:pt x="188688" y="32595"/>
                    <a:pt x="214764" y="39114"/>
                  </a:cubicBezTo>
                  <a:cubicBezTo>
                    <a:pt x="253227" y="49545"/>
                    <a:pt x="265613" y="69753"/>
                    <a:pt x="268872" y="108867"/>
                  </a:cubicBezTo>
                  <a:cubicBezTo>
                    <a:pt x="270176" y="126469"/>
                    <a:pt x="277347" y="144070"/>
                    <a:pt x="281910" y="161671"/>
                  </a:cubicBezTo>
                  <a:cubicBezTo>
                    <a:pt x="285170" y="174057"/>
                    <a:pt x="292993" y="193615"/>
                    <a:pt x="288429" y="197526"/>
                  </a:cubicBezTo>
                  <a:cubicBezTo>
                    <a:pt x="266917" y="216431"/>
                    <a:pt x="260398" y="253590"/>
                    <a:pt x="221283" y="252286"/>
                  </a:cubicBezTo>
                  <a:cubicBezTo>
                    <a:pt x="169131" y="252286"/>
                    <a:pt x="131321" y="230773"/>
                    <a:pt x="104593" y="179925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2">
              <a:extLst>
                <a:ext uri="{FF2B5EF4-FFF2-40B4-BE49-F238E27FC236}">
                  <a16:creationId xmlns:a16="http://schemas.microsoft.com/office/drawing/2014/main" id="{B201041D-F5D3-4AD9-BED3-066FFA6D5ADD}"/>
                </a:ext>
              </a:extLst>
            </p:cNvPr>
            <p:cNvSpPr/>
            <p:nvPr/>
          </p:nvSpPr>
          <p:spPr>
            <a:xfrm>
              <a:off x="3376430" y="1739923"/>
              <a:ext cx="115075" cy="108783"/>
            </a:xfrm>
            <a:custGeom>
              <a:avLst/>
              <a:gdLst>
                <a:gd name="connsiteX0" fmla="*/ 225671 w 282849"/>
                <a:gd name="connsiteY0" fmla="*/ 5215 h 267384"/>
                <a:gd name="connsiteX1" fmla="*/ 278476 w 282849"/>
                <a:gd name="connsiteY1" fmla="*/ 103000 h 267384"/>
                <a:gd name="connsiteX2" fmla="*/ 280431 w 282849"/>
                <a:gd name="connsiteY2" fmla="*/ 131032 h 267384"/>
                <a:gd name="connsiteX3" fmla="*/ 244576 w 282849"/>
                <a:gd name="connsiteY3" fmla="*/ 258153 h 267384"/>
                <a:gd name="connsiteX4" fmla="*/ 96595 w 282849"/>
                <a:gd name="connsiteY4" fmla="*/ 143418 h 267384"/>
                <a:gd name="connsiteX5" fmla="*/ 27494 w 282849"/>
                <a:gd name="connsiteY5" fmla="*/ 149937 h 267384"/>
                <a:gd name="connsiteX6" fmla="*/ 114 w 282849"/>
                <a:gd name="connsiteY6" fmla="*/ 131032 h 267384"/>
                <a:gd name="connsiteX7" fmla="*/ 11196 w 282849"/>
                <a:gd name="connsiteY7" fmla="*/ 82792 h 267384"/>
                <a:gd name="connsiteX8" fmla="*/ 99203 w 282849"/>
                <a:gd name="connsiteY8" fmla="*/ 7823 h 267384"/>
                <a:gd name="connsiteX9" fmla="*/ 123975 w 282849"/>
                <a:gd name="connsiteY9" fmla="*/ 0 h 267384"/>
                <a:gd name="connsiteX10" fmla="*/ 225671 w 282849"/>
                <a:gd name="connsiteY10" fmla="*/ 5215 h 2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49" h="267384">
                  <a:moveTo>
                    <a:pt x="225671" y="5215"/>
                  </a:moveTo>
                  <a:cubicBezTo>
                    <a:pt x="243273" y="37158"/>
                    <a:pt x="261526" y="69754"/>
                    <a:pt x="278476" y="103000"/>
                  </a:cubicBezTo>
                  <a:cubicBezTo>
                    <a:pt x="282387" y="110823"/>
                    <a:pt x="284995" y="124513"/>
                    <a:pt x="280431" y="131032"/>
                  </a:cubicBezTo>
                  <a:cubicBezTo>
                    <a:pt x="253052" y="169494"/>
                    <a:pt x="239362" y="211868"/>
                    <a:pt x="244576" y="258153"/>
                  </a:cubicBezTo>
                  <a:cubicBezTo>
                    <a:pt x="168956" y="290748"/>
                    <a:pt x="96595" y="233381"/>
                    <a:pt x="96595" y="143418"/>
                  </a:cubicBezTo>
                  <a:cubicBezTo>
                    <a:pt x="73127" y="146026"/>
                    <a:pt x="50310" y="150589"/>
                    <a:pt x="27494" y="149937"/>
                  </a:cubicBezTo>
                  <a:cubicBezTo>
                    <a:pt x="17715" y="149286"/>
                    <a:pt x="765" y="138203"/>
                    <a:pt x="114" y="131032"/>
                  </a:cubicBezTo>
                  <a:cubicBezTo>
                    <a:pt x="-538" y="114734"/>
                    <a:pt x="1418" y="88658"/>
                    <a:pt x="11196" y="82792"/>
                  </a:cubicBezTo>
                  <a:cubicBezTo>
                    <a:pt x="45747" y="63234"/>
                    <a:pt x="76386" y="40418"/>
                    <a:pt x="99203" y="7823"/>
                  </a:cubicBezTo>
                  <a:cubicBezTo>
                    <a:pt x="103114" y="1956"/>
                    <a:pt x="115501" y="0"/>
                    <a:pt x="123975" y="0"/>
                  </a:cubicBezTo>
                  <a:cubicBezTo>
                    <a:pt x="158526" y="652"/>
                    <a:pt x="192424" y="3260"/>
                    <a:pt x="225671" y="5215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43">
              <a:extLst>
                <a:ext uri="{FF2B5EF4-FFF2-40B4-BE49-F238E27FC236}">
                  <a16:creationId xmlns:a16="http://schemas.microsoft.com/office/drawing/2014/main" id="{256FBDAB-F720-459B-A229-DE0B0AEB44B9}"/>
                </a:ext>
              </a:extLst>
            </p:cNvPr>
            <p:cNvSpPr/>
            <p:nvPr/>
          </p:nvSpPr>
          <p:spPr>
            <a:xfrm>
              <a:off x="3265348" y="1463298"/>
              <a:ext cx="156480" cy="108740"/>
            </a:xfrm>
            <a:custGeom>
              <a:avLst/>
              <a:gdLst>
                <a:gd name="connsiteX0" fmla="*/ 384622 w 384621"/>
                <a:gd name="connsiteY0" fmla="*/ 150589 h 267279"/>
                <a:gd name="connsiteX1" fmla="*/ 327907 w 384621"/>
                <a:gd name="connsiteY1" fmla="*/ 168190 h 267279"/>
                <a:gd name="connsiteX2" fmla="*/ 299875 w 384621"/>
                <a:gd name="connsiteY2" fmla="*/ 209260 h 267279"/>
                <a:gd name="connsiteX3" fmla="*/ 300527 w 384621"/>
                <a:gd name="connsiteY3" fmla="*/ 267279 h 267279"/>
                <a:gd name="connsiteX4" fmla="*/ 0 w 384621"/>
                <a:gd name="connsiteY4" fmla="*/ 10430 h 267279"/>
                <a:gd name="connsiteX5" fmla="*/ 2608 w 384621"/>
                <a:gd name="connsiteY5" fmla="*/ 0 h 267279"/>
                <a:gd name="connsiteX6" fmla="*/ 116039 w 384621"/>
                <a:gd name="connsiteY6" fmla="*/ 9779 h 267279"/>
                <a:gd name="connsiteX7" fmla="*/ 134944 w 384621"/>
                <a:gd name="connsiteY7" fmla="*/ 13690 h 267279"/>
                <a:gd name="connsiteX8" fmla="*/ 246419 w 384621"/>
                <a:gd name="connsiteY8" fmla="*/ 31291 h 267279"/>
                <a:gd name="connsiteX9" fmla="*/ 384622 w 384621"/>
                <a:gd name="connsiteY9" fmla="*/ 150589 h 26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621" h="267279">
                  <a:moveTo>
                    <a:pt x="384622" y="150589"/>
                  </a:moveTo>
                  <a:cubicBezTo>
                    <a:pt x="361153" y="157760"/>
                    <a:pt x="344856" y="164931"/>
                    <a:pt x="327907" y="168190"/>
                  </a:cubicBezTo>
                  <a:cubicBezTo>
                    <a:pt x="303787" y="172754"/>
                    <a:pt x="296615" y="185792"/>
                    <a:pt x="299875" y="209260"/>
                  </a:cubicBezTo>
                  <a:cubicBezTo>
                    <a:pt x="302482" y="226210"/>
                    <a:pt x="300527" y="243159"/>
                    <a:pt x="300527" y="267279"/>
                  </a:cubicBezTo>
                  <a:cubicBezTo>
                    <a:pt x="170799" y="209912"/>
                    <a:pt x="83444" y="112127"/>
                    <a:pt x="0" y="10430"/>
                  </a:cubicBezTo>
                  <a:cubicBezTo>
                    <a:pt x="653" y="7171"/>
                    <a:pt x="1304" y="3911"/>
                    <a:pt x="2608" y="0"/>
                  </a:cubicBezTo>
                  <a:cubicBezTo>
                    <a:pt x="40418" y="3260"/>
                    <a:pt x="78228" y="6519"/>
                    <a:pt x="116039" y="9779"/>
                  </a:cubicBezTo>
                  <a:cubicBezTo>
                    <a:pt x="122558" y="10430"/>
                    <a:pt x="129077" y="12386"/>
                    <a:pt x="134944" y="13690"/>
                  </a:cubicBezTo>
                  <a:cubicBezTo>
                    <a:pt x="172754" y="18905"/>
                    <a:pt x="216432" y="13690"/>
                    <a:pt x="246419" y="31291"/>
                  </a:cubicBezTo>
                  <a:cubicBezTo>
                    <a:pt x="294660" y="61279"/>
                    <a:pt x="334426" y="106260"/>
                    <a:pt x="384622" y="150589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44">
              <a:extLst>
                <a:ext uri="{FF2B5EF4-FFF2-40B4-BE49-F238E27FC236}">
                  <a16:creationId xmlns:a16="http://schemas.microsoft.com/office/drawing/2014/main" id="{53F92ECA-0048-4721-8F4D-7552CDE12174}"/>
                </a:ext>
              </a:extLst>
            </p:cNvPr>
            <p:cNvSpPr/>
            <p:nvPr/>
          </p:nvSpPr>
          <p:spPr>
            <a:xfrm>
              <a:off x="3016041" y="1446589"/>
              <a:ext cx="123327" cy="114117"/>
            </a:xfrm>
            <a:custGeom>
              <a:avLst/>
              <a:gdLst>
                <a:gd name="connsiteX0" fmla="*/ 303134 w 303133"/>
                <a:gd name="connsiteY0" fmla="*/ 67798 h 280495"/>
                <a:gd name="connsiteX1" fmla="*/ 144722 w 303133"/>
                <a:gd name="connsiteY1" fmla="*/ 198830 h 280495"/>
                <a:gd name="connsiteX2" fmla="*/ 249678 w 303133"/>
                <a:gd name="connsiteY2" fmla="*/ 234032 h 280495"/>
                <a:gd name="connsiteX3" fmla="*/ 250330 w 303133"/>
                <a:gd name="connsiteY3" fmla="*/ 245115 h 280495"/>
                <a:gd name="connsiteX4" fmla="*/ 194266 w 303133"/>
                <a:gd name="connsiteY4" fmla="*/ 279666 h 280495"/>
                <a:gd name="connsiteX5" fmla="*/ 172754 w 303133"/>
                <a:gd name="connsiteY5" fmla="*/ 273147 h 280495"/>
                <a:gd name="connsiteX6" fmla="*/ 67797 w 303133"/>
                <a:gd name="connsiteY6" fmla="*/ 228165 h 280495"/>
                <a:gd name="connsiteX7" fmla="*/ 38462 w 303133"/>
                <a:gd name="connsiteY7" fmla="*/ 206653 h 280495"/>
                <a:gd name="connsiteX8" fmla="*/ 0 w 303133"/>
                <a:gd name="connsiteY8" fmla="*/ 115387 h 280495"/>
                <a:gd name="connsiteX9" fmla="*/ 65842 w 303133"/>
                <a:gd name="connsiteY9" fmla="*/ 19557 h 280495"/>
                <a:gd name="connsiteX10" fmla="*/ 84095 w 303133"/>
                <a:gd name="connsiteY10" fmla="*/ 9779 h 280495"/>
                <a:gd name="connsiteX11" fmla="*/ 200785 w 303133"/>
                <a:gd name="connsiteY11" fmla="*/ 0 h 280495"/>
                <a:gd name="connsiteX12" fmla="*/ 303134 w 303133"/>
                <a:gd name="connsiteY12" fmla="*/ 67798 h 28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133" h="280495">
                  <a:moveTo>
                    <a:pt x="303134" y="67798"/>
                  </a:moveTo>
                  <a:cubicBezTo>
                    <a:pt x="245767" y="114735"/>
                    <a:pt x="196222" y="155804"/>
                    <a:pt x="144722" y="198830"/>
                  </a:cubicBezTo>
                  <a:cubicBezTo>
                    <a:pt x="180577" y="210564"/>
                    <a:pt x="215127" y="222298"/>
                    <a:pt x="249678" y="234032"/>
                  </a:cubicBezTo>
                  <a:cubicBezTo>
                    <a:pt x="249678" y="237944"/>
                    <a:pt x="250330" y="241203"/>
                    <a:pt x="250330" y="245115"/>
                  </a:cubicBezTo>
                  <a:cubicBezTo>
                    <a:pt x="231425" y="256849"/>
                    <a:pt x="213824" y="269887"/>
                    <a:pt x="194266" y="279666"/>
                  </a:cubicBezTo>
                  <a:cubicBezTo>
                    <a:pt x="189051" y="282273"/>
                    <a:pt x="176665" y="278362"/>
                    <a:pt x="172754" y="273147"/>
                  </a:cubicBezTo>
                  <a:cubicBezTo>
                    <a:pt x="144722" y="241203"/>
                    <a:pt x="106912" y="234032"/>
                    <a:pt x="67797" y="228165"/>
                  </a:cubicBezTo>
                  <a:cubicBezTo>
                    <a:pt x="56715" y="226210"/>
                    <a:pt x="43677" y="216431"/>
                    <a:pt x="38462" y="206653"/>
                  </a:cubicBezTo>
                  <a:cubicBezTo>
                    <a:pt x="23468" y="176013"/>
                    <a:pt x="11082" y="143418"/>
                    <a:pt x="0" y="115387"/>
                  </a:cubicBezTo>
                  <a:cubicBezTo>
                    <a:pt x="21513" y="83443"/>
                    <a:pt x="43677" y="50848"/>
                    <a:pt x="65842" y="19557"/>
                  </a:cubicBezTo>
                  <a:cubicBezTo>
                    <a:pt x="69754" y="14342"/>
                    <a:pt x="77576" y="10430"/>
                    <a:pt x="84095" y="9779"/>
                  </a:cubicBezTo>
                  <a:cubicBezTo>
                    <a:pt x="121906" y="5867"/>
                    <a:pt x="160368" y="3260"/>
                    <a:pt x="200785" y="0"/>
                  </a:cubicBezTo>
                  <a:cubicBezTo>
                    <a:pt x="206001" y="50196"/>
                    <a:pt x="249678" y="56715"/>
                    <a:pt x="303134" y="6779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45">
              <a:extLst>
                <a:ext uri="{FF2B5EF4-FFF2-40B4-BE49-F238E27FC236}">
                  <a16:creationId xmlns:a16="http://schemas.microsoft.com/office/drawing/2014/main" id="{341BD82C-A46E-4B96-BE33-4AC3978198D1}"/>
                </a:ext>
              </a:extLst>
            </p:cNvPr>
            <p:cNvSpPr/>
            <p:nvPr/>
          </p:nvSpPr>
          <p:spPr>
            <a:xfrm>
              <a:off x="3087120" y="1463563"/>
              <a:ext cx="157541" cy="108475"/>
            </a:xfrm>
            <a:custGeom>
              <a:avLst/>
              <a:gdLst>
                <a:gd name="connsiteX0" fmla="*/ 387229 w 387229"/>
                <a:gd name="connsiteY0" fmla="*/ 9779 h 266627"/>
                <a:gd name="connsiteX1" fmla="*/ 86703 w 387229"/>
                <a:gd name="connsiteY1" fmla="*/ 266628 h 266627"/>
                <a:gd name="connsiteX2" fmla="*/ 87355 w 387229"/>
                <a:gd name="connsiteY2" fmla="*/ 206653 h 266627"/>
                <a:gd name="connsiteX3" fmla="*/ 56063 w 387229"/>
                <a:gd name="connsiteY3" fmla="*/ 166887 h 266627"/>
                <a:gd name="connsiteX4" fmla="*/ 0 w 387229"/>
                <a:gd name="connsiteY4" fmla="*/ 151893 h 266627"/>
                <a:gd name="connsiteX5" fmla="*/ 164279 w 387229"/>
                <a:gd name="connsiteY5" fmla="*/ 28032 h 266627"/>
                <a:gd name="connsiteX6" fmla="*/ 294659 w 387229"/>
                <a:gd name="connsiteY6" fmla="*/ 8475 h 266627"/>
                <a:gd name="connsiteX7" fmla="*/ 383970 w 387229"/>
                <a:gd name="connsiteY7" fmla="*/ 0 h 266627"/>
                <a:gd name="connsiteX8" fmla="*/ 387229 w 387229"/>
                <a:gd name="connsiteY8" fmla="*/ 9779 h 2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229" h="266627">
                  <a:moveTo>
                    <a:pt x="387229" y="9779"/>
                  </a:moveTo>
                  <a:cubicBezTo>
                    <a:pt x="304438" y="112779"/>
                    <a:pt x="217083" y="209260"/>
                    <a:pt x="86703" y="266628"/>
                  </a:cubicBezTo>
                  <a:cubicBezTo>
                    <a:pt x="86703" y="241855"/>
                    <a:pt x="85399" y="224254"/>
                    <a:pt x="87355" y="206653"/>
                  </a:cubicBezTo>
                  <a:cubicBezTo>
                    <a:pt x="89963" y="181881"/>
                    <a:pt x="78880" y="171450"/>
                    <a:pt x="56063" y="166887"/>
                  </a:cubicBezTo>
                  <a:cubicBezTo>
                    <a:pt x="40418" y="164279"/>
                    <a:pt x="25424" y="159064"/>
                    <a:pt x="0" y="151893"/>
                  </a:cubicBezTo>
                  <a:cubicBezTo>
                    <a:pt x="59323" y="105608"/>
                    <a:pt x="107564" y="58019"/>
                    <a:pt x="164279" y="28032"/>
                  </a:cubicBezTo>
                  <a:cubicBezTo>
                    <a:pt x="200786" y="8475"/>
                    <a:pt x="250330" y="13690"/>
                    <a:pt x="294659" y="8475"/>
                  </a:cubicBezTo>
                  <a:cubicBezTo>
                    <a:pt x="323995" y="5215"/>
                    <a:pt x="353983" y="2608"/>
                    <a:pt x="383970" y="0"/>
                  </a:cubicBezTo>
                  <a:cubicBezTo>
                    <a:pt x="385273" y="3260"/>
                    <a:pt x="385925" y="6519"/>
                    <a:pt x="387229" y="9779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46">
              <a:extLst>
                <a:ext uri="{FF2B5EF4-FFF2-40B4-BE49-F238E27FC236}">
                  <a16:creationId xmlns:a16="http://schemas.microsoft.com/office/drawing/2014/main" id="{93E02FC3-A09A-478B-94AE-A98BBD871B7E}"/>
                </a:ext>
              </a:extLst>
            </p:cNvPr>
            <p:cNvSpPr/>
            <p:nvPr/>
          </p:nvSpPr>
          <p:spPr>
            <a:xfrm>
              <a:off x="3375946" y="1427493"/>
              <a:ext cx="102180" cy="118092"/>
            </a:xfrm>
            <a:custGeom>
              <a:avLst/>
              <a:gdLst>
                <a:gd name="connsiteX0" fmla="*/ 154500 w 251155"/>
                <a:gd name="connsiteY0" fmla="*/ 0 h 290265"/>
                <a:gd name="connsiteX1" fmla="*/ 230121 w 251155"/>
                <a:gd name="connsiteY1" fmla="*/ 99741 h 290265"/>
                <a:gd name="connsiteX2" fmla="*/ 249678 w 251155"/>
                <a:gd name="connsiteY2" fmla="*/ 144722 h 290265"/>
                <a:gd name="connsiteX3" fmla="*/ 243159 w 251155"/>
                <a:gd name="connsiteY3" fmla="*/ 234032 h 290265"/>
                <a:gd name="connsiteX4" fmla="*/ 134291 w 251155"/>
                <a:gd name="connsiteY4" fmla="*/ 289444 h 290265"/>
                <a:gd name="connsiteX5" fmla="*/ 93874 w 251155"/>
                <a:gd name="connsiteY5" fmla="*/ 277710 h 290265"/>
                <a:gd name="connsiteX6" fmla="*/ 94526 w 251155"/>
                <a:gd name="connsiteY6" fmla="*/ 267279 h 290265"/>
                <a:gd name="connsiteX7" fmla="*/ 147330 w 251155"/>
                <a:gd name="connsiteY7" fmla="*/ 245767 h 290265"/>
                <a:gd name="connsiteX8" fmla="*/ 0 w 251155"/>
                <a:gd name="connsiteY8" fmla="*/ 115386 h 290265"/>
                <a:gd name="connsiteX9" fmla="*/ 43025 w 251155"/>
                <a:gd name="connsiteY9" fmla="*/ 102348 h 290265"/>
                <a:gd name="connsiteX10" fmla="*/ 86702 w 251155"/>
                <a:gd name="connsiteY10" fmla="*/ 41722 h 290265"/>
                <a:gd name="connsiteX11" fmla="*/ 125816 w 251155"/>
                <a:gd name="connsiteY11" fmla="*/ 1956 h 290265"/>
                <a:gd name="connsiteX12" fmla="*/ 154500 w 251155"/>
                <a:gd name="connsiteY12" fmla="*/ 0 h 29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55" h="290265">
                  <a:moveTo>
                    <a:pt x="154500" y="0"/>
                  </a:moveTo>
                  <a:cubicBezTo>
                    <a:pt x="162975" y="48241"/>
                    <a:pt x="192963" y="77576"/>
                    <a:pt x="230121" y="99741"/>
                  </a:cubicBezTo>
                  <a:cubicBezTo>
                    <a:pt x="248374" y="110823"/>
                    <a:pt x="254241" y="122557"/>
                    <a:pt x="249678" y="144722"/>
                  </a:cubicBezTo>
                  <a:cubicBezTo>
                    <a:pt x="243811" y="175361"/>
                    <a:pt x="245115" y="206653"/>
                    <a:pt x="243159" y="234032"/>
                  </a:cubicBezTo>
                  <a:cubicBezTo>
                    <a:pt x="206652" y="252938"/>
                    <a:pt x="171450" y="273798"/>
                    <a:pt x="134291" y="289444"/>
                  </a:cubicBezTo>
                  <a:cubicBezTo>
                    <a:pt x="123861" y="293356"/>
                    <a:pt x="107564" y="282273"/>
                    <a:pt x="93874" y="277710"/>
                  </a:cubicBezTo>
                  <a:cubicBezTo>
                    <a:pt x="93874" y="274450"/>
                    <a:pt x="94526" y="270539"/>
                    <a:pt x="94526" y="267279"/>
                  </a:cubicBezTo>
                  <a:cubicBezTo>
                    <a:pt x="111475" y="260109"/>
                    <a:pt x="129076" y="253590"/>
                    <a:pt x="147330" y="245767"/>
                  </a:cubicBezTo>
                  <a:cubicBezTo>
                    <a:pt x="98437" y="202741"/>
                    <a:pt x="51500" y="161019"/>
                    <a:pt x="0" y="115386"/>
                  </a:cubicBezTo>
                  <a:cubicBezTo>
                    <a:pt x="18905" y="109519"/>
                    <a:pt x="31291" y="106912"/>
                    <a:pt x="43025" y="102348"/>
                  </a:cubicBezTo>
                  <a:cubicBezTo>
                    <a:pt x="71057" y="91918"/>
                    <a:pt x="90614" y="72361"/>
                    <a:pt x="86702" y="41722"/>
                  </a:cubicBezTo>
                  <a:cubicBezTo>
                    <a:pt x="82791" y="8475"/>
                    <a:pt x="95829" y="-1304"/>
                    <a:pt x="125816" y="1956"/>
                  </a:cubicBezTo>
                  <a:cubicBezTo>
                    <a:pt x="134291" y="2608"/>
                    <a:pt x="142767" y="652"/>
                    <a:pt x="154500" y="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47">
              <a:extLst>
                <a:ext uri="{FF2B5EF4-FFF2-40B4-BE49-F238E27FC236}">
                  <a16:creationId xmlns:a16="http://schemas.microsoft.com/office/drawing/2014/main" id="{96A550E1-63D7-4718-8111-8217D1B0101A}"/>
                </a:ext>
              </a:extLst>
            </p:cNvPr>
            <p:cNvSpPr/>
            <p:nvPr/>
          </p:nvSpPr>
          <p:spPr>
            <a:xfrm>
              <a:off x="3237019" y="1517250"/>
              <a:ext cx="105774" cy="107301"/>
            </a:xfrm>
            <a:custGeom>
              <a:avLst/>
              <a:gdLst>
                <a:gd name="connsiteX0" fmla="*/ 257379 w 259987"/>
                <a:gd name="connsiteY0" fmla="*/ 138577 h 263742"/>
                <a:gd name="connsiteX1" fmla="*/ 46815 w 259987"/>
                <a:gd name="connsiteY1" fmla="*/ 263742 h 263742"/>
                <a:gd name="connsiteX2" fmla="*/ 29866 w 259987"/>
                <a:gd name="connsiteY2" fmla="*/ 205071 h 263742"/>
                <a:gd name="connsiteX3" fmla="*/ 3138 w 259987"/>
                <a:gd name="connsiteY3" fmla="*/ 101419 h 263742"/>
                <a:gd name="connsiteX4" fmla="*/ 32473 w 259987"/>
                <a:gd name="connsiteY4" fmla="*/ 22539 h 263742"/>
                <a:gd name="connsiteX5" fmla="*/ 134170 w 259987"/>
                <a:gd name="connsiteY5" fmla="*/ 14716 h 263742"/>
                <a:gd name="connsiteX6" fmla="*/ 259987 w 259987"/>
                <a:gd name="connsiteY6" fmla="*/ 130103 h 263742"/>
                <a:gd name="connsiteX7" fmla="*/ 257379 w 259987"/>
                <a:gd name="connsiteY7" fmla="*/ 138577 h 2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87" h="263742">
                  <a:moveTo>
                    <a:pt x="257379" y="138577"/>
                  </a:moveTo>
                  <a:cubicBezTo>
                    <a:pt x="169373" y="145748"/>
                    <a:pt x="110702" y="202464"/>
                    <a:pt x="46815" y="263742"/>
                  </a:cubicBezTo>
                  <a:cubicBezTo>
                    <a:pt x="40296" y="240926"/>
                    <a:pt x="35081" y="223324"/>
                    <a:pt x="29866" y="205071"/>
                  </a:cubicBezTo>
                  <a:cubicBezTo>
                    <a:pt x="20739" y="170521"/>
                    <a:pt x="12916" y="135970"/>
                    <a:pt x="3138" y="101419"/>
                  </a:cubicBezTo>
                  <a:cubicBezTo>
                    <a:pt x="-5989" y="67520"/>
                    <a:pt x="5094" y="42096"/>
                    <a:pt x="32473" y="22539"/>
                  </a:cubicBezTo>
                  <a:cubicBezTo>
                    <a:pt x="68328" y="-3537"/>
                    <a:pt x="106790" y="-8101"/>
                    <a:pt x="134170" y="14716"/>
                  </a:cubicBezTo>
                  <a:cubicBezTo>
                    <a:pt x="177848" y="51222"/>
                    <a:pt x="218265" y="91640"/>
                    <a:pt x="259987" y="130103"/>
                  </a:cubicBezTo>
                  <a:cubicBezTo>
                    <a:pt x="258683" y="132710"/>
                    <a:pt x="258031" y="135970"/>
                    <a:pt x="257379" y="13857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48">
              <a:extLst>
                <a:ext uri="{FF2B5EF4-FFF2-40B4-BE49-F238E27FC236}">
                  <a16:creationId xmlns:a16="http://schemas.microsoft.com/office/drawing/2014/main" id="{8844A1BE-881B-423C-B2A3-201D0383BCBB}"/>
                </a:ext>
              </a:extLst>
            </p:cNvPr>
            <p:cNvSpPr/>
            <p:nvPr/>
          </p:nvSpPr>
          <p:spPr>
            <a:xfrm>
              <a:off x="3126871" y="1613137"/>
              <a:ext cx="115229" cy="77720"/>
            </a:xfrm>
            <a:custGeom>
              <a:avLst/>
              <a:gdLst>
                <a:gd name="connsiteX0" fmla="*/ 227593 w 283228"/>
                <a:gd name="connsiteY0" fmla="*/ 177343 h 191032"/>
                <a:gd name="connsiteX1" fmla="*/ 206731 w 283228"/>
                <a:gd name="connsiteY1" fmla="*/ 135621 h 191032"/>
                <a:gd name="connsiteX2" fmla="*/ 167617 w 283228"/>
                <a:gd name="connsiteY2" fmla="*/ 176691 h 191032"/>
                <a:gd name="connsiteX3" fmla="*/ 21592 w 283228"/>
                <a:gd name="connsiteY3" fmla="*/ 88033 h 191032"/>
                <a:gd name="connsiteX4" fmla="*/ 2035 w 283228"/>
                <a:gd name="connsiteY4" fmla="*/ 26102 h 191032"/>
                <a:gd name="connsiteX5" fmla="*/ 62010 w 283228"/>
                <a:gd name="connsiteY5" fmla="*/ 26 h 191032"/>
                <a:gd name="connsiteX6" fmla="*/ 275181 w 283228"/>
                <a:gd name="connsiteY6" fmla="*/ 120628 h 191032"/>
                <a:gd name="connsiteX7" fmla="*/ 279745 w 283228"/>
                <a:gd name="connsiteY7" fmla="*/ 161697 h 191032"/>
                <a:gd name="connsiteX8" fmla="*/ 227593 w 283228"/>
                <a:gd name="connsiteY8" fmla="*/ 191033 h 191032"/>
                <a:gd name="connsiteX9" fmla="*/ 227593 w 283228"/>
                <a:gd name="connsiteY9" fmla="*/ 177343 h 19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228" h="191032">
                  <a:moveTo>
                    <a:pt x="227593" y="177343"/>
                  </a:moveTo>
                  <a:cubicBezTo>
                    <a:pt x="221074" y="163001"/>
                    <a:pt x="217162" y="139533"/>
                    <a:pt x="206731" y="135621"/>
                  </a:cubicBezTo>
                  <a:cubicBezTo>
                    <a:pt x="175441" y="123887"/>
                    <a:pt x="177396" y="156482"/>
                    <a:pt x="167617" y="176691"/>
                  </a:cubicBezTo>
                  <a:cubicBezTo>
                    <a:pt x="113510" y="154527"/>
                    <a:pt x="59402" y="133014"/>
                    <a:pt x="21592" y="88033"/>
                  </a:cubicBezTo>
                  <a:cubicBezTo>
                    <a:pt x="7901" y="71735"/>
                    <a:pt x="-5137" y="41096"/>
                    <a:pt x="2035" y="26102"/>
                  </a:cubicBezTo>
                  <a:cubicBezTo>
                    <a:pt x="9206" y="11108"/>
                    <a:pt x="41149" y="-626"/>
                    <a:pt x="62010" y="26"/>
                  </a:cubicBezTo>
                  <a:cubicBezTo>
                    <a:pt x="153276" y="1982"/>
                    <a:pt x="221074" y="50874"/>
                    <a:pt x="275181" y="120628"/>
                  </a:cubicBezTo>
                  <a:cubicBezTo>
                    <a:pt x="283004" y="130406"/>
                    <a:pt x="286264" y="155178"/>
                    <a:pt x="279745" y="161697"/>
                  </a:cubicBezTo>
                  <a:cubicBezTo>
                    <a:pt x="266707" y="175387"/>
                    <a:pt x="245194" y="181906"/>
                    <a:pt x="227593" y="191033"/>
                  </a:cubicBezTo>
                  <a:cubicBezTo>
                    <a:pt x="226941" y="186469"/>
                    <a:pt x="226941" y="181906"/>
                    <a:pt x="227593" y="177343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49">
              <a:extLst>
                <a:ext uri="{FF2B5EF4-FFF2-40B4-BE49-F238E27FC236}">
                  <a16:creationId xmlns:a16="http://schemas.microsoft.com/office/drawing/2014/main" id="{1BB14A98-6272-44CD-9022-EF76C96833F6}"/>
                </a:ext>
              </a:extLst>
            </p:cNvPr>
            <p:cNvSpPr/>
            <p:nvPr/>
          </p:nvSpPr>
          <p:spPr>
            <a:xfrm>
              <a:off x="3272638" y="1607047"/>
              <a:ext cx="113069" cy="79831"/>
            </a:xfrm>
            <a:custGeom>
              <a:avLst/>
              <a:gdLst>
                <a:gd name="connsiteX0" fmla="*/ 110506 w 277918"/>
                <a:gd name="connsiteY0" fmla="*/ 187748 h 196222"/>
                <a:gd name="connsiteX1" fmla="*/ 75303 w 277918"/>
                <a:gd name="connsiteY1" fmla="*/ 143418 h 196222"/>
                <a:gd name="connsiteX2" fmla="*/ 52487 w 277918"/>
                <a:gd name="connsiteY2" fmla="*/ 183836 h 196222"/>
                <a:gd name="connsiteX3" fmla="*/ 58354 w 277918"/>
                <a:gd name="connsiteY3" fmla="*/ 196222 h 196222"/>
                <a:gd name="connsiteX4" fmla="*/ 6202 w 277918"/>
                <a:gd name="connsiteY4" fmla="*/ 179925 h 196222"/>
                <a:gd name="connsiteX5" fmla="*/ 7506 w 277918"/>
                <a:gd name="connsiteY5" fmla="*/ 124513 h 196222"/>
                <a:gd name="connsiteX6" fmla="*/ 231760 w 277918"/>
                <a:gd name="connsiteY6" fmla="*/ 0 h 196222"/>
                <a:gd name="connsiteX7" fmla="*/ 268266 w 277918"/>
                <a:gd name="connsiteY7" fmla="*/ 62583 h 196222"/>
                <a:gd name="connsiteX8" fmla="*/ 203728 w 277918"/>
                <a:gd name="connsiteY8" fmla="*/ 130380 h 196222"/>
                <a:gd name="connsiteX9" fmla="*/ 110506 w 277918"/>
                <a:gd name="connsiteY9" fmla="*/ 187748 h 19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918" h="196222">
                  <a:moveTo>
                    <a:pt x="110506" y="187748"/>
                  </a:moveTo>
                  <a:cubicBezTo>
                    <a:pt x="106595" y="156456"/>
                    <a:pt x="101379" y="132988"/>
                    <a:pt x="75303" y="143418"/>
                  </a:cubicBezTo>
                  <a:cubicBezTo>
                    <a:pt x="64221" y="147981"/>
                    <a:pt x="59658" y="170146"/>
                    <a:pt x="52487" y="183836"/>
                  </a:cubicBezTo>
                  <a:cubicBezTo>
                    <a:pt x="54443" y="187748"/>
                    <a:pt x="56398" y="192311"/>
                    <a:pt x="58354" y="196222"/>
                  </a:cubicBezTo>
                  <a:cubicBezTo>
                    <a:pt x="40101" y="191659"/>
                    <a:pt x="14025" y="191659"/>
                    <a:pt x="6202" y="179925"/>
                  </a:cubicBezTo>
                  <a:cubicBezTo>
                    <a:pt x="-2273" y="166887"/>
                    <a:pt x="-2273" y="137551"/>
                    <a:pt x="7506" y="124513"/>
                  </a:cubicBezTo>
                  <a:cubicBezTo>
                    <a:pt x="62917" y="50196"/>
                    <a:pt x="134626" y="652"/>
                    <a:pt x="231760" y="0"/>
                  </a:cubicBezTo>
                  <a:cubicBezTo>
                    <a:pt x="272830" y="0"/>
                    <a:pt x="290431" y="28032"/>
                    <a:pt x="268266" y="62583"/>
                  </a:cubicBezTo>
                  <a:cubicBezTo>
                    <a:pt x="251969" y="88659"/>
                    <a:pt x="228500" y="111475"/>
                    <a:pt x="203728" y="130380"/>
                  </a:cubicBezTo>
                  <a:cubicBezTo>
                    <a:pt x="177652" y="151241"/>
                    <a:pt x="146361" y="166235"/>
                    <a:pt x="110506" y="18774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50">
              <a:extLst>
                <a:ext uri="{FF2B5EF4-FFF2-40B4-BE49-F238E27FC236}">
                  <a16:creationId xmlns:a16="http://schemas.microsoft.com/office/drawing/2014/main" id="{9B2BA77C-17D7-4F93-A0EC-460E23814CF3}"/>
                </a:ext>
              </a:extLst>
            </p:cNvPr>
            <p:cNvSpPr/>
            <p:nvPr/>
          </p:nvSpPr>
          <p:spPr>
            <a:xfrm>
              <a:off x="3164564" y="1518163"/>
              <a:ext cx="79036" cy="90209"/>
            </a:xfrm>
            <a:custGeom>
              <a:avLst/>
              <a:gdLst>
                <a:gd name="connsiteX0" fmla="*/ 194267 w 194266"/>
                <a:gd name="connsiteY0" fmla="*/ 7256 h 221731"/>
                <a:gd name="connsiteX1" fmla="*/ 192311 w 194266"/>
                <a:gd name="connsiteY1" fmla="*/ 221732 h 221731"/>
                <a:gd name="connsiteX2" fmla="*/ 0 w 194266"/>
                <a:gd name="connsiteY2" fmla="*/ 139592 h 221731"/>
                <a:gd name="connsiteX3" fmla="*/ 119950 w 194266"/>
                <a:gd name="connsiteY3" fmla="*/ 15079 h 221731"/>
                <a:gd name="connsiteX4" fmla="*/ 194267 w 194266"/>
                <a:gd name="connsiteY4" fmla="*/ 7256 h 2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66" h="221731">
                  <a:moveTo>
                    <a:pt x="194267" y="7256"/>
                  </a:moveTo>
                  <a:cubicBezTo>
                    <a:pt x="132336" y="80921"/>
                    <a:pt x="185792" y="153282"/>
                    <a:pt x="192311" y="221732"/>
                  </a:cubicBezTo>
                  <a:cubicBezTo>
                    <a:pt x="129077" y="194352"/>
                    <a:pt x="66494" y="167624"/>
                    <a:pt x="0" y="139592"/>
                  </a:cubicBezTo>
                  <a:cubicBezTo>
                    <a:pt x="37811" y="99826"/>
                    <a:pt x="76925" y="55497"/>
                    <a:pt x="119950" y="15079"/>
                  </a:cubicBezTo>
                  <a:cubicBezTo>
                    <a:pt x="138855" y="-3826"/>
                    <a:pt x="164931" y="-3174"/>
                    <a:pt x="194267" y="7256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51">
              <a:extLst>
                <a:ext uri="{FF2B5EF4-FFF2-40B4-BE49-F238E27FC236}">
                  <a16:creationId xmlns:a16="http://schemas.microsoft.com/office/drawing/2014/main" id="{816C1D0F-8F5B-4718-AA73-15474336CD1D}"/>
                </a:ext>
              </a:extLst>
            </p:cNvPr>
            <p:cNvSpPr/>
            <p:nvPr/>
          </p:nvSpPr>
          <p:spPr>
            <a:xfrm>
              <a:off x="3135125" y="1585669"/>
              <a:ext cx="117265" cy="77870"/>
            </a:xfrm>
            <a:custGeom>
              <a:avLst/>
              <a:gdLst>
                <a:gd name="connsiteX0" fmla="*/ 0 w 288232"/>
                <a:gd name="connsiteY0" fmla="*/ 50591 h 191401"/>
                <a:gd name="connsiteX1" fmla="*/ 80836 w 288232"/>
                <a:gd name="connsiteY1" fmla="*/ 395 h 191401"/>
                <a:gd name="connsiteX2" fmla="*/ 269236 w 288232"/>
                <a:gd name="connsiteY2" fmla="*/ 98180 h 191401"/>
                <a:gd name="connsiteX3" fmla="*/ 282274 w 288232"/>
                <a:gd name="connsiteY3" fmla="*/ 191402 h 191401"/>
                <a:gd name="connsiteX4" fmla="*/ 0 w 288232"/>
                <a:gd name="connsiteY4" fmla="*/ 50591 h 1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32" h="191401">
                  <a:moveTo>
                    <a:pt x="0" y="50591"/>
                  </a:moveTo>
                  <a:cubicBezTo>
                    <a:pt x="20209" y="14085"/>
                    <a:pt x="43678" y="-2865"/>
                    <a:pt x="80836" y="395"/>
                  </a:cubicBezTo>
                  <a:cubicBezTo>
                    <a:pt x="157108" y="7566"/>
                    <a:pt x="219039" y="43420"/>
                    <a:pt x="269236" y="98180"/>
                  </a:cubicBezTo>
                  <a:cubicBezTo>
                    <a:pt x="290096" y="120996"/>
                    <a:pt x="292704" y="154243"/>
                    <a:pt x="282274" y="191402"/>
                  </a:cubicBezTo>
                  <a:cubicBezTo>
                    <a:pt x="209913" y="98180"/>
                    <a:pt x="119950" y="49939"/>
                    <a:pt x="0" y="50591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52">
              <a:extLst>
                <a:ext uri="{FF2B5EF4-FFF2-40B4-BE49-F238E27FC236}">
                  <a16:creationId xmlns:a16="http://schemas.microsoft.com/office/drawing/2014/main" id="{EE1139BB-C12E-49AE-98B9-819FB30FAEE3}"/>
                </a:ext>
              </a:extLst>
            </p:cNvPr>
            <p:cNvSpPr/>
            <p:nvPr/>
          </p:nvSpPr>
          <p:spPr>
            <a:xfrm>
              <a:off x="3257486" y="1580494"/>
              <a:ext cx="116072" cy="81984"/>
            </a:xfrm>
            <a:custGeom>
              <a:avLst/>
              <a:gdLst>
                <a:gd name="connsiteX0" fmla="*/ 16066 w 285301"/>
                <a:gd name="connsiteY0" fmla="*/ 201514 h 201513"/>
                <a:gd name="connsiteX1" fmla="*/ 15414 w 285301"/>
                <a:gd name="connsiteY1" fmla="*/ 114811 h 201513"/>
                <a:gd name="connsiteX2" fmla="*/ 209681 w 285301"/>
                <a:gd name="connsiteY2" fmla="*/ 1380 h 201513"/>
                <a:gd name="connsiteX3" fmla="*/ 285301 w 285301"/>
                <a:gd name="connsiteY3" fmla="*/ 45709 h 201513"/>
                <a:gd name="connsiteX4" fmla="*/ 16066 w 285301"/>
                <a:gd name="connsiteY4" fmla="*/ 201514 h 20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01" h="201513">
                  <a:moveTo>
                    <a:pt x="16066" y="201514"/>
                  </a:moveTo>
                  <a:cubicBezTo>
                    <a:pt x="-2187" y="171526"/>
                    <a:pt x="-8054" y="144146"/>
                    <a:pt x="15414" y="114811"/>
                  </a:cubicBezTo>
                  <a:cubicBezTo>
                    <a:pt x="65611" y="52228"/>
                    <a:pt x="130148" y="13766"/>
                    <a:pt x="209681" y="1380"/>
                  </a:cubicBezTo>
                  <a:cubicBezTo>
                    <a:pt x="244231" y="-3835"/>
                    <a:pt x="257922" y="4640"/>
                    <a:pt x="285301" y="45709"/>
                  </a:cubicBezTo>
                  <a:cubicBezTo>
                    <a:pt x="166003" y="45709"/>
                    <a:pt x="83864" y="106988"/>
                    <a:pt x="16066" y="201514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53">
              <a:extLst>
                <a:ext uri="{FF2B5EF4-FFF2-40B4-BE49-F238E27FC236}">
                  <a16:creationId xmlns:a16="http://schemas.microsoft.com/office/drawing/2014/main" id="{433311D5-BB37-4C42-81D2-E68EE42C7B0F}"/>
                </a:ext>
              </a:extLst>
            </p:cNvPr>
            <p:cNvSpPr/>
            <p:nvPr/>
          </p:nvSpPr>
          <p:spPr>
            <a:xfrm>
              <a:off x="3232550" y="1403290"/>
              <a:ext cx="44732" cy="54751"/>
            </a:xfrm>
            <a:custGeom>
              <a:avLst/>
              <a:gdLst>
                <a:gd name="connsiteX0" fmla="*/ 432 w 109950"/>
                <a:gd name="connsiteY0" fmla="*/ 65358 h 134575"/>
                <a:gd name="connsiteX1" fmla="*/ 65622 w 109950"/>
                <a:gd name="connsiteY1" fmla="*/ 167 h 134575"/>
                <a:gd name="connsiteX2" fmla="*/ 109951 w 109950"/>
                <a:gd name="connsiteY2" fmla="*/ 44497 h 134575"/>
                <a:gd name="connsiteX3" fmla="*/ 109951 w 109950"/>
                <a:gd name="connsiteY3" fmla="*/ 54275 h 134575"/>
                <a:gd name="connsiteX4" fmla="*/ 29768 w 109950"/>
                <a:gd name="connsiteY4" fmla="*/ 134459 h 134575"/>
                <a:gd name="connsiteX5" fmla="*/ 432 w 109950"/>
                <a:gd name="connsiteY5" fmla="*/ 104472 h 134575"/>
                <a:gd name="connsiteX6" fmla="*/ 432 w 109950"/>
                <a:gd name="connsiteY6" fmla="*/ 65358 h 1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50" h="134575">
                  <a:moveTo>
                    <a:pt x="432" y="65358"/>
                  </a:moveTo>
                  <a:cubicBezTo>
                    <a:pt x="1735" y="-9611"/>
                    <a:pt x="-9998" y="819"/>
                    <a:pt x="65622" y="167"/>
                  </a:cubicBezTo>
                  <a:cubicBezTo>
                    <a:pt x="109299" y="-484"/>
                    <a:pt x="109299" y="167"/>
                    <a:pt x="109951" y="44497"/>
                  </a:cubicBezTo>
                  <a:cubicBezTo>
                    <a:pt x="109951" y="47756"/>
                    <a:pt x="109951" y="51016"/>
                    <a:pt x="109951" y="54275"/>
                  </a:cubicBezTo>
                  <a:cubicBezTo>
                    <a:pt x="109951" y="135763"/>
                    <a:pt x="109951" y="135111"/>
                    <a:pt x="29768" y="134459"/>
                  </a:cubicBezTo>
                  <a:cubicBezTo>
                    <a:pt x="6951" y="134459"/>
                    <a:pt x="-2176" y="127288"/>
                    <a:pt x="432" y="104472"/>
                  </a:cubicBezTo>
                  <a:cubicBezTo>
                    <a:pt x="1735" y="91434"/>
                    <a:pt x="432" y="78396"/>
                    <a:pt x="432" y="6535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54">
              <a:extLst>
                <a:ext uri="{FF2B5EF4-FFF2-40B4-BE49-F238E27FC236}">
                  <a16:creationId xmlns:a16="http://schemas.microsoft.com/office/drawing/2014/main" id="{A0EAB02B-EECB-4E5A-ADD8-C955450803C4}"/>
                </a:ext>
              </a:extLst>
            </p:cNvPr>
            <p:cNvSpPr/>
            <p:nvPr/>
          </p:nvSpPr>
          <p:spPr>
            <a:xfrm>
              <a:off x="3113642" y="1444845"/>
              <a:ext cx="92031" cy="21267"/>
            </a:xfrm>
            <a:custGeom>
              <a:avLst/>
              <a:gdLst>
                <a:gd name="connsiteX0" fmla="*/ 226209 w 226209"/>
                <a:gd name="connsiteY0" fmla="*/ 32317 h 52273"/>
                <a:gd name="connsiteX1" fmla="*/ 24773 w 226209"/>
                <a:gd name="connsiteY1" fmla="*/ 47963 h 52273"/>
                <a:gd name="connsiteX2" fmla="*/ 0 w 226209"/>
                <a:gd name="connsiteY2" fmla="*/ 30361 h 52273"/>
                <a:gd name="connsiteX3" fmla="*/ 20209 w 226209"/>
                <a:gd name="connsiteY3" fmla="*/ 8849 h 52273"/>
                <a:gd name="connsiteX4" fmla="*/ 226209 w 226209"/>
                <a:gd name="connsiteY4" fmla="*/ 32317 h 5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09" h="52273">
                  <a:moveTo>
                    <a:pt x="226209" y="32317"/>
                  </a:moveTo>
                  <a:cubicBezTo>
                    <a:pt x="159064" y="48615"/>
                    <a:pt x="92570" y="58393"/>
                    <a:pt x="24773" y="47963"/>
                  </a:cubicBezTo>
                  <a:cubicBezTo>
                    <a:pt x="15646" y="46659"/>
                    <a:pt x="8475" y="36228"/>
                    <a:pt x="0" y="30361"/>
                  </a:cubicBezTo>
                  <a:cubicBezTo>
                    <a:pt x="6519" y="23190"/>
                    <a:pt x="12386" y="11456"/>
                    <a:pt x="20209" y="8849"/>
                  </a:cubicBezTo>
                  <a:cubicBezTo>
                    <a:pt x="91266" y="-10056"/>
                    <a:pt x="159716" y="2982"/>
                    <a:pt x="226209" y="3231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55">
              <a:extLst>
                <a:ext uri="{FF2B5EF4-FFF2-40B4-BE49-F238E27FC236}">
                  <a16:creationId xmlns:a16="http://schemas.microsoft.com/office/drawing/2014/main" id="{D42CF93C-4D82-4802-AECE-1F5DA38F6E68}"/>
                </a:ext>
              </a:extLst>
            </p:cNvPr>
            <p:cNvSpPr/>
            <p:nvPr/>
          </p:nvSpPr>
          <p:spPr>
            <a:xfrm>
              <a:off x="3303540" y="1445250"/>
              <a:ext cx="92562" cy="19852"/>
            </a:xfrm>
            <a:custGeom>
              <a:avLst/>
              <a:gdLst>
                <a:gd name="connsiteX0" fmla="*/ 0 w 227513"/>
                <a:gd name="connsiteY0" fmla="*/ 22847 h 48795"/>
                <a:gd name="connsiteX1" fmla="*/ 108215 w 227513"/>
                <a:gd name="connsiteY1" fmla="*/ 1334 h 48795"/>
                <a:gd name="connsiteX2" fmla="*/ 201438 w 227513"/>
                <a:gd name="connsiteY2" fmla="*/ 5246 h 48795"/>
                <a:gd name="connsiteX3" fmla="*/ 227514 w 227513"/>
                <a:gd name="connsiteY3" fmla="*/ 28062 h 48795"/>
                <a:gd name="connsiteX4" fmla="*/ 197526 w 227513"/>
                <a:gd name="connsiteY4" fmla="*/ 48271 h 48795"/>
                <a:gd name="connsiteX5" fmla="*/ 78228 w 227513"/>
                <a:gd name="connsiteY5" fmla="*/ 46315 h 48795"/>
                <a:gd name="connsiteX6" fmla="*/ 652 w 227513"/>
                <a:gd name="connsiteY6" fmla="*/ 35885 h 48795"/>
                <a:gd name="connsiteX7" fmla="*/ 0 w 227513"/>
                <a:gd name="connsiteY7" fmla="*/ 22847 h 4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3" h="48795">
                  <a:moveTo>
                    <a:pt x="0" y="22847"/>
                  </a:moveTo>
                  <a:cubicBezTo>
                    <a:pt x="35855" y="15676"/>
                    <a:pt x="71709" y="5246"/>
                    <a:pt x="108215" y="1334"/>
                  </a:cubicBezTo>
                  <a:cubicBezTo>
                    <a:pt x="138855" y="-1925"/>
                    <a:pt x="170799" y="1334"/>
                    <a:pt x="201438" y="5246"/>
                  </a:cubicBezTo>
                  <a:cubicBezTo>
                    <a:pt x="211216" y="6549"/>
                    <a:pt x="219039" y="20239"/>
                    <a:pt x="227514" y="28062"/>
                  </a:cubicBezTo>
                  <a:cubicBezTo>
                    <a:pt x="217735" y="35233"/>
                    <a:pt x="207957" y="47619"/>
                    <a:pt x="197526" y="48271"/>
                  </a:cubicBezTo>
                  <a:cubicBezTo>
                    <a:pt x="157761" y="49575"/>
                    <a:pt x="117994" y="48271"/>
                    <a:pt x="78228" y="46315"/>
                  </a:cubicBezTo>
                  <a:cubicBezTo>
                    <a:pt x="52152" y="45011"/>
                    <a:pt x="26728" y="39796"/>
                    <a:pt x="652" y="35885"/>
                  </a:cubicBezTo>
                  <a:cubicBezTo>
                    <a:pt x="652" y="31322"/>
                    <a:pt x="652" y="27410"/>
                    <a:pt x="0" y="2284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9D9EDA60-311C-4676-941D-AF60C3D499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12B57D-BACA-4ECD-AC80-DFEAB8A5AA71}"/>
              </a:ext>
            </a:extLst>
          </p:cNvPr>
          <p:cNvSpPr txBox="1"/>
          <p:nvPr/>
        </p:nvSpPr>
        <p:spPr>
          <a:xfrm>
            <a:off x="5299546" y="2839265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71B469-010B-4FA0-8A9E-05B4760F38CC}"/>
              </a:ext>
            </a:extLst>
          </p:cNvPr>
          <p:cNvSpPr/>
          <p:nvPr/>
        </p:nvSpPr>
        <p:spPr>
          <a:xfrm>
            <a:off x="7600351" y="438548"/>
            <a:ext cx="37401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34AF4A-9464-4439-827B-FCBDD67D1556}"/>
              </a:ext>
            </a:extLst>
          </p:cNvPr>
          <p:cNvSpPr/>
          <p:nvPr/>
        </p:nvSpPr>
        <p:spPr>
          <a:xfrm>
            <a:off x="7600348" y="1058966"/>
            <a:ext cx="3740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PRESENTATION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2E7E262F-39FE-4DDD-8B98-AAFF2753E856}"/>
              </a:ext>
            </a:extLst>
          </p:cNvPr>
          <p:cNvGrpSpPr/>
          <p:nvPr/>
        </p:nvGrpSpPr>
        <p:grpSpPr>
          <a:xfrm>
            <a:off x="8567854" y="2479225"/>
            <a:ext cx="2772653" cy="3037696"/>
            <a:chOff x="4120557" y="1916832"/>
            <a:chExt cx="4123853" cy="3037696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5C74B9AF-0CB1-4EC4-9061-0CA6BE78A8F2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38B8F2-1FEF-4CBF-B3D9-02AC6E4FCC2E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1EB7748-BFF8-457A-8C53-DBCA74F6E278}"/>
              </a:ext>
            </a:extLst>
          </p:cNvPr>
          <p:cNvSpPr txBox="1"/>
          <p:nvPr/>
        </p:nvSpPr>
        <p:spPr>
          <a:xfrm>
            <a:off x="1444743" y="6079402"/>
            <a:ext cx="2990263" cy="492443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spc="-150" dirty="0">
                <a:solidFill>
                  <a:schemeClr val="accent1"/>
                </a:solidFill>
              </a:rPr>
              <a:t>Portfolio Design</a:t>
            </a:r>
            <a:endParaRPr lang="ko-KR" altLang="en-US" sz="3200" spc="-15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8" name="Rectangle 30">
            <a:extLst>
              <a:ext uri="{FF2B5EF4-FFF2-40B4-BE49-F238E27FC236}">
                <a16:creationId xmlns:a16="http://schemas.microsoft.com/office/drawing/2014/main" id="{E2C6AA52-BBBB-4BE7-B3B7-E1D95569C766}"/>
              </a:ext>
            </a:extLst>
          </p:cNvPr>
          <p:cNvSpPr/>
          <p:nvPr/>
        </p:nvSpPr>
        <p:spPr>
          <a:xfrm>
            <a:off x="4152986" y="1803724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9" name="Rectangle 31">
            <a:extLst>
              <a:ext uri="{FF2B5EF4-FFF2-40B4-BE49-F238E27FC236}">
                <a16:creationId xmlns:a16="http://schemas.microsoft.com/office/drawing/2014/main" id="{67115BC3-6C65-4AD0-A41F-6B5F10F83EF3}"/>
              </a:ext>
            </a:extLst>
          </p:cNvPr>
          <p:cNvSpPr/>
          <p:nvPr/>
        </p:nvSpPr>
        <p:spPr>
          <a:xfrm>
            <a:off x="5265728" y="1803724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0" name="Rectangle 32">
            <a:extLst>
              <a:ext uri="{FF2B5EF4-FFF2-40B4-BE49-F238E27FC236}">
                <a16:creationId xmlns:a16="http://schemas.microsoft.com/office/drawing/2014/main" id="{1E9FAD5C-7358-4840-892F-D08FCE57E336}"/>
              </a:ext>
            </a:extLst>
          </p:cNvPr>
          <p:cNvSpPr/>
          <p:nvPr/>
        </p:nvSpPr>
        <p:spPr>
          <a:xfrm>
            <a:off x="6378470" y="1803724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1" name="Rectangle 33">
            <a:extLst>
              <a:ext uri="{FF2B5EF4-FFF2-40B4-BE49-F238E27FC236}">
                <a16:creationId xmlns:a16="http://schemas.microsoft.com/office/drawing/2014/main" id="{80CC15B6-B6E6-477E-9062-8E03B6590D00}"/>
              </a:ext>
            </a:extLst>
          </p:cNvPr>
          <p:cNvSpPr/>
          <p:nvPr/>
        </p:nvSpPr>
        <p:spPr>
          <a:xfrm>
            <a:off x="7491211" y="1803724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3397A32-23CF-49B2-B927-A67CC2E5E849}"/>
              </a:ext>
            </a:extLst>
          </p:cNvPr>
          <p:cNvSpPr txBox="1"/>
          <p:nvPr/>
        </p:nvSpPr>
        <p:spPr>
          <a:xfrm>
            <a:off x="4218763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A8664CD-014B-486E-AFA4-2190CBCB254D}"/>
              </a:ext>
            </a:extLst>
          </p:cNvPr>
          <p:cNvSpPr txBox="1"/>
          <p:nvPr/>
        </p:nvSpPr>
        <p:spPr>
          <a:xfrm>
            <a:off x="5331505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cs typeface="Arial" pitchFamily="34" charset="0"/>
              </a:rPr>
              <a:t>W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6E58117-E51E-42B2-AD72-EDDFF034DC70}"/>
              </a:ext>
            </a:extLst>
          </p:cNvPr>
          <p:cNvSpPr txBox="1"/>
          <p:nvPr/>
        </p:nvSpPr>
        <p:spPr>
          <a:xfrm>
            <a:off x="6444247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085F15E-A8D8-4C3E-9120-9717C741C938}"/>
              </a:ext>
            </a:extLst>
          </p:cNvPr>
          <p:cNvSpPr txBox="1"/>
          <p:nvPr/>
        </p:nvSpPr>
        <p:spPr>
          <a:xfrm>
            <a:off x="7556988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cs typeface="Arial" pitchFamily="34" charset="0"/>
              </a:rPr>
              <a:t>T</a:t>
            </a:r>
            <a:endParaRPr lang="ko-KR" altLang="en-US" sz="3200" b="1" dirty="0">
              <a:cs typeface="Arial" pitchFamily="34" charset="0"/>
            </a:endParaRPr>
          </a:p>
        </p:txBody>
      </p:sp>
      <p:cxnSp>
        <p:nvCxnSpPr>
          <p:cNvPr id="76" name="Elbow Connector 38">
            <a:extLst>
              <a:ext uri="{FF2B5EF4-FFF2-40B4-BE49-F238E27FC236}">
                <a16:creationId xmlns:a16="http://schemas.microsoft.com/office/drawing/2014/main" id="{74A05D32-6C25-4791-B28C-EE2A27EBE3DB}"/>
              </a:ext>
            </a:extLst>
          </p:cNvPr>
          <p:cNvCxnSpPr>
            <a:stCxn id="68" idx="2"/>
            <a:endCxn id="81" idx="0"/>
          </p:cNvCxnSpPr>
          <p:nvPr/>
        </p:nvCxnSpPr>
        <p:spPr>
          <a:xfrm rot="5400000">
            <a:off x="2842222" y="1649666"/>
            <a:ext cx="820668" cy="24729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39">
            <a:extLst>
              <a:ext uri="{FF2B5EF4-FFF2-40B4-BE49-F238E27FC236}">
                <a16:creationId xmlns:a16="http://schemas.microsoft.com/office/drawing/2014/main" id="{818577BD-EB42-400E-9304-DCB099CF392C}"/>
              </a:ext>
            </a:extLst>
          </p:cNvPr>
          <p:cNvCxnSpPr>
            <a:stCxn id="71" idx="2"/>
            <a:endCxn id="103" idx="0"/>
          </p:cNvCxnSpPr>
          <p:nvPr/>
        </p:nvCxnSpPr>
        <p:spPr>
          <a:xfrm rot="16200000" flipH="1">
            <a:off x="8574646" y="1728401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40">
            <a:extLst>
              <a:ext uri="{FF2B5EF4-FFF2-40B4-BE49-F238E27FC236}">
                <a16:creationId xmlns:a16="http://schemas.microsoft.com/office/drawing/2014/main" id="{F0DC0191-7980-4207-847B-CD18E1076563}"/>
              </a:ext>
            </a:extLst>
          </p:cNvPr>
          <p:cNvCxnSpPr>
            <a:stCxn id="69" idx="2"/>
            <a:endCxn id="88" idx="0"/>
          </p:cNvCxnSpPr>
          <p:nvPr/>
        </p:nvCxnSpPr>
        <p:spPr>
          <a:xfrm rot="5400000">
            <a:off x="4759182" y="2453884"/>
            <a:ext cx="820668" cy="864499"/>
          </a:xfrm>
          <a:prstGeom prst="bentConnector3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41">
            <a:extLst>
              <a:ext uri="{FF2B5EF4-FFF2-40B4-BE49-F238E27FC236}">
                <a16:creationId xmlns:a16="http://schemas.microsoft.com/office/drawing/2014/main" id="{A73D7274-C73C-4C50-ACE4-D5A8BEB43118}"/>
              </a:ext>
            </a:extLst>
          </p:cNvPr>
          <p:cNvCxnSpPr>
            <a:stCxn id="70" idx="2"/>
            <a:endCxn id="95" idx="0"/>
          </p:cNvCxnSpPr>
          <p:nvPr/>
        </p:nvCxnSpPr>
        <p:spPr>
          <a:xfrm rot="16200000" flipH="1">
            <a:off x="6676141" y="2514164"/>
            <a:ext cx="820668" cy="743937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AC8C4075-91CD-4BFD-AD0A-69C2A1B2D581}"/>
              </a:ext>
            </a:extLst>
          </p:cNvPr>
          <p:cNvGrpSpPr/>
          <p:nvPr/>
        </p:nvGrpSpPr>
        <p:grpSpPr>
          <a:xfrm>
            <a:off x="936087" y="3296466"/>
            <a:ext cx="2160000" cy="2770952"/>
            <a:chOff x="936087" y="3296466"/>
            <a:chExt cx="2160000" cy="2770952"/>
          </a:xfrm>
        </p:grpSpPr>
        <p:sp>
          <p:nvSpPr>
            <p:cNvPr id="81" name="Rounded Rectangle 2">
              <a:extLst>
                <a:ext uri="{FF2B5EF4-FFF2-40B4-BE49-F238E27FC236}">
                  <a16:creationId xmlns:a16="http://schemas.microsoft.com/office/drawing/2014/main" id="{0BAC8358-33CA-4964-8DE6-3E2C41C1E023}"/>
                </a:ext>
              </a:extLst>
            </p:cNvPr>
            <p:cNvSpPr/>
            <p:nvPr/>
          </p:nvSpPr>
          <p:spPr>
            <a:xfrm>
              <a:off x="1220636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44F4704-30A4-4B2D-B860-0D87DCE277C9}"/>
                </a:ext>
              </a:extLst>
            </p:cNvPr>
            <p:cNvSpPr txBox="1"/>
            <p:nvPr/>
          </p:nvSpPr>
          <p:spPr>
            <a:xfrm>
              <a:off x="1699688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자유형: 도형 82">
              <a:extLst>
                <a:ext uri="{FF2B5EF4-FFF2-40B4-BE49-F238E27FC236}">
                  <a16:creationId xmlns:a16="http://schemas.microsoft.com/office/drawing/2014/main" id="{D0E67E6E-E902-4E9E-9DA8-D3C0D4487AB4}"/>
                </a:ext>
              </a:extLst>
            </p:cNvPr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84" name="Group 5">
              <a:extLst>
                <a:ext uri="{FF2B5EF4-FFF2-40B4-BE49-F238E27FC236}">
                  <a16:creationId xmlns:a16="http://schemas.microsoft.com/office/drawing/2014/main" id="{1ED83B05-BDE5-45BE-813C-E952521CF04E}"/>
                </a:ext>
              </a:extLst>
            </p:cNvPr>
            <p:cNvGrpSpPr/>
            <p:nvPr/>
          </p:nvGrpSpPr>
          <p:grpSpPr>
            <a:xfrm>
              <a:off x="1119942" y="4405679"/>
              <a:ext cx="1792290" cy="1378351"/>
              <a:chOff x="6728048" y="3326250"/>
              <a:chExt cx="1728192" cy="1247747"/>
            </a:xfrm>
          </p:grpSpPr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07B74CF-6F8A-4A0D-9DD0-CD6E8C02BF6F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5ADD00D3-1ED9-43E0-B06D-B7FD51A41E5F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STRENGTHS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48460F80-078B-40F5-B325-86C69D92A989}"/>
              </a:ext>
            </a:extLst>
          </p:cNvPr>
          <p:cNvGrpSpPr/>
          <p:nvPr/>
        </p:nvGrpSpPr>
        <p:grpSpPr>
          <a:xfrm>
            <a:off x="3657265" y="3296466"/>
            <a:ext cx="2160000" cy="2770952"/>
            <a:chOff x="3657265" y="3296466"/>
            <a:chExt cx="2160000" cy="2770952"/>
          </a:xfrm>
        </p:grpSpPr>
        <p:sp>
          <p:nvSpPr>
            <p:cNvPr id="88" name="Rounded Rectangle 8">
              <a:extLst>
                <a:ext uri="{FF2B5EF4-FFF2-40B4-BE49-F238E27FC236}">
                  <a16:creationId xmlns:a16="http://schemas.microsoft.com/office/drawing/2014/main" id="{13D4368B-59FB-415F-937E-17B7EDC26F97}"/>
                </a:ext>
              </a:extLst>
            </p:cNvPr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D38C9FE-36A3-4E4F-9B4A-F3DC950F32E7}"/>
                </a:ext>
              </a:extLst>
            </p:cNvPr>
            <p:cNvSpPr txBox="1"/>
            <p:nvPr/>
          </p:nvSpPr>
          <p:spPr>
            <a:xfrm>
              <a:off x="4420866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W</a:t>
              </a:r>
              <a:endParaRPr lang="ko-KR" altLang="en-US" sz="4400" b="1" dirty="0">
                <a:cs typeface="Arial" pitchFamily="34" charset="0"/>
              </a:endParaRPr>
            </a:p>
          </p:txBody>
        </p:sp>
        <p:sp>
          <p:nvSpPr>
            <p:cNvPr id="90" name="자유형: 도형 89">
              <a:extLst>
                <a:ext uri="{FF2B5EF4-FFF2-40B4-BE49-F238E27FC236}">
                  <a16:creationId xmlns:a16="http://schemas.microsoft.com/office/drawing/2014/main" id="{812D0ACD-ED77-410B-A327-CB60BF8A3E48}"/>
                </a:ext>
              </a:extLst>
            </p:cNvPr>
            <p:cNvSpPr/>
            <p:nvPr/>
          </p:nvSpPr>
          <p:spPr>
            <a:xfrm>
              <a:off x="3657265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91" name="Group 11">
              <a:extLst>
                <a:ext uri="{FF2B5EF4-FFF2-40B4-BE49-F238E27FC236}">
                  <a16:creationId xmlns:a16="http://schemas.microsoft.com/office/drawing/2014/main" id="{7AD77977-BCD5-4384-BA4C-B1287A29F62A}"/>
                </a:ext>
              </a:extLst>
            </p:cNvPr>
            <p:cNvGrpSpPr/>
            <p:nvPr/>
          </p:nvGrpSpPr>
          <p:grpSpPr>
            <a:xfrm>
              <a:off x="3841120" y="4405679"/>
              <a:ext cx="1792290" cy="1378351"/>
              <a:chOff x="6728048" y="3326250"/>
              <a:chExt cx="1728192" cy="1247747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101EC2F-19AF-4A96-AEE6-895B02AA9761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69C535A-6C4A-425C-BDE5-821C70D6D280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WEAKNESS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37B0046E-A28A-4168-88EE-D870C7B899FC}"/>
              </a:ext>
            </a:extLst>
          </p:cNvPr>
          <p:cNvGrpSpPr/>
          <p:nvPr/>
        </p:nvGrpSpPr>
        <p:grpSpPr>
          <a:xfrm>
            <a:off x="6378443" y="3296466"/>
            <a:ext cx="2160000" cy="2770952"/>
            <a:chOff x="6378443" y="3296466"/>
            <a:chExt cx="2160000" cy="2770952"/>
          </a:xfrm>
        </p:grpSpPr>
        <p:sp>
          <p:nvSpPr>
            <p:cNvPr id="95" name="Rounded Rectangle 14">
              <a:extLst>
                <a:ext uri="{FF2B5EF4-FFF2-40B4-BE49-F238E27FC236}">
                  <a16:creationId xmlns:a16="http://schemas.microsoft.com/office/drawing/2014/main" id="{C2CBFE98-B2BC-4726-9B35-AF64E57CF63D}"/>
                </a:ext>
              </a:extLst>
            </p:cNvPr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54D6493-7F7A-40A1-B461-557DC86E52C5}"/>
                </a:ext>
              </a:extLst>
            </p:cNvPr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4F2BC32F-9587-4155-8151-40F7C99CF7CF}"/>
                </a:ext>
              </a:extLst>
            </p:cNvPr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98" name="Group 17">
              <a:extLst>
                <a:ext uri="{FF2B5EF4-FFF2-40B4-BE49-F238E27FC236}">
                  <a16:creationId xmlns:a16="http://schemas.microsoft.com/office/drawing/2014/main" id="{09E8D27B-D5E5-4B0A-99D1-82A79AC5C64F}"/>
                </a:ext>
              </a:extLst>
            </p:cNvPr>
            <p:cNvGrpSpPr/>
            <p:nvPr/>
          </p:nvGrpSpPr>
          <p:grpSpPr>
            <a:xfrm>
              <a:off x="6562298" y="4405679"/>
              <a:ext cx="1792290" cy="1378351"/>
              <a:chOff x="6728048" y="3326250"/>
              <a:chExt cx="1728192" cy="1247747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7BCCD8A-8231-418E-8468-FF3A0D36805D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CE83BBB-59AD-4ABE-8C8C-73AC22085070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OPPORTUNITIES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01" name="그룹 100">
            <a:extLst>
              <a:ext uri="{FF2B5EF4-FFF2-40B4-BE49-F238E27FC236}">
                <a16:creationId xmlns:a16="http://schemas.microsoft.com/office/drawing/2014/main" id="{B979046A-B44C-462C-B0A1-0464D7D01B61}"/>
              </a:ext>
            </a:extLst>
          </p:cNvPr>
          <p:cNvGrpSpPr/>
          <p:nvPr/>
        </p:nvGrpSpPr>
        <p:grpSpPr>
          <a:xfrm>
            <a:off x="9099621" y="3296466"/>
            <a:ext cx="2160000" cy="2770952"/>
            <a:chOff x="9099621" y="3296466"/>
            <a:chExt cx="2160000" cy="2770952"/>
          </a:xfrm>
        </p:grpSpPr>
        <p:sp>
          <p:nvSpPr>
            <p:cNvPr id="102" name="Rounded Rectangle 20">
              <a:extLst>
                <a:ext uri="{FF2B5EF4-FFF2-40B4-BE49-F238E27FC236}">
                  <a16:creationId xmlns:a16="http://schemas.microsoft.com/office/drawing/2014/main" id="{723BA3FB-6420-4159-8337-A6588E6474B0}"/>
                </a:ext>
              </a:extLst>
            </p:cNvPr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317FC40E-6D7B-460F-A617-362C1E657175}"/>
                </a:ext>
              </a:extLst>
            </p:cNvPr>
            <p:cNvSpPr txBox="1"/>
            <p:nvPr/>
          </p:nvSpPr>
          <p:spPr>
            <a:xfrm>
              <a:off x="9863222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cs typeface="Arial" pitchFamily="34" charset="0"/>
                </a:rPr>
                <a:t>T</a:t>
              </a:r>
              <a:endParaRPr lang="ko-KR" altLang="en-US" sz="4400" b="1" dirty="0">
                <a:cs typeface="Arial" pitchFamily="34" charset="0"/>
              </a:endParaRPr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3167D6F2-EED3-4750-9BAE-F94A91F18886}"/>
                </a:ext>
              </a:extLst>
            </p:cNvPr>
            <p:cNvSpPr/>
            <p:nvPr/>
          </p:nvSpPr>
          <p:spPr>
            <a:xfrm>
              <a:off x="9099621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05" name="Group 23">
              <a:extLst>
                <a:ext uri="{FF2B5EF4-FFF2-40B4-BE49-F238E27FC236}">
                  <a16:creationId xmlns:a16="http://schemas.microsoft.com/office/drawing/2014/main" id="{8AC832F1-4233-4D03-9D8F-010AC3F0F114}"/>
                </a:ext>
              </a:extLst>
            </p:cNvPr>
            <p:cNvGrpSpPr/>
            <p:nvPr/>
          </p:nvGrpSpPr>
          <p:grpSpPr>
            <a:xfrm>
              <a:off x="9283476" y="4405679"/>
              <a:ext cx="1792290" cy="1378351"/>
              <a:chOff x="6728048" y="3326250"/>
              <a:chExt cx="1728192" cy="1247747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C51D6402-F02E-4B95-B418-236207AABA05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C1F8703-8740-4735-9E64-32807E373549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cs typeface="Arial" pitchFamily="34" charset="0"/>
                  </a:rPr>
                  <a:t>THREATS</a:t>
                </a:r>
                <a:endParaRPr lang="ko-KR" altLang="en-US" sz="1400" b="1" dirty="0"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10">
            <a:extLst>
              <a:ext uri="{FF2B5EF4-FFF2-40B4-BE49-F238E27FC236}">
                <a16:creationId xmlns:a16="http://schemas.microsoft.com/office/drawing/2014/main" id="{8D45B7D7-BD5D-46CC-AEEC-9D26FB8D5081}"/>
              </a:ext>
            </a:extLst>
          </p:cNvPr>
          <p:cNvSpPr/>
          <p:nvPr/>
        </p:nvSpPr>
        <p:spPr>
          <a:xfrm>
            <a:off x="5408245" y="3221727"/>
            <a:ext cx="1351337" cy="1344499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4E51556-76FF-4AC9-ADB0-BEB2EB705701}"/>
              </a:ext>
            </a:extLst>
          </p:cNvPr>
          <p:cNvGrpSpPr/>
          <p:nvPr/>
        </p:nvGrpSpPr>
        <p:grpSpPr>
          <a:xfrm>
            <a:off x="929055" y="1814303"/>
            <a:ext cx="10333891" cy="4239899"/>
            <a:chOff x="929055" y="1814303"/>
            <a:chExt cx="10333891" cy="4239899"/>
          </a:xfrm>
        </p:grpSpPr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B01227BF-CE60-458E-BF91-685F7921D367}"/>
                </a:ext>
              </a:extLst>
            </p:cNvPr>
            <p:cNvGrpSpPr/>
            <p:nvPr/>
          </p:nvGrpSpPr>
          <p:grpSpPr>
            <a:xfrm>
              <a:off x="2305270" y="5130872"/>
              <a:ext cx="3173855" cy="923330"/>
              <a:chOff x="2551706" y="4283314"/>
              <a:chExt cx="1682085" cy="92333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07ABEF-1E74-46F3-91C2-53A928F01794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682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A9579CD-1B62-4B71-8C27-2117FE0E7995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667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5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78CBDB8F-1EBD-4534-B771-7748F461D7FB}"/>
                </a:ext>
              </a:extLst>
            </p:cNvPr>
            <p:cNvGrpSpPr/>
            <p:nvPr/>
          </p:nvGrpSpPr>
          <p:grpSpPr>
            <a:xfrm>
              <a:off x="929055" y="4119955"/>
              <a:ext cx="3068940" cy="923330"/>
              <a:chOff x="2551706" y="4283314"/>
              <a:chExt cx="1682085" cy="923330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224C66-54B0-42E3-8CCF-7C04FB336109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682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DB2287-505B-484D-BF2E-78049C72531B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667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2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Group 11">
              <a:extLst>
                <a:ext uri="{FF2B5EF4-FFF2-40B4-BE49-F238E27FC236}">
                  <a16:creationId xmlns:a16="http://schemas.microsoft.com/office/drawing/2014/main" id="{78F2EE1B-A41F-42B9-97B8-69F2EFA6EF4C}"/>
                </a:ext>
              </a:extLst>
            </p:cNvPr>
            <p:cNvGrpSpPr/>
            <p:nvPr/>
          </p:nvGrpSpPr>
          <p:grpSpPr>
            <a:xfrm>
              <a:off x="929055" y="2832448"/>
              <a:ext cx="3068940" cy="923330"/>
              <a:chOff x="2551706" y="4283314"/>
              <a:chExt cx="1682085" cy="923330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47EA60-4424-4B70-9ACC-93C0A5C0976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682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87C47EA-A613-4C43-9D0E-8E5691EEF342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667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3" name="Group 14">
              <a:extLst>
                <a:ext uri="{FF2B5EF4-FFF2-40B4-BE49-F238E27FC236}">
                  <a16:creationId xmlns:a16="http://schemas.microsoft.com/office/drawing/2014/main" id="{6B84FFC2-B1D8-486F-A94A-ED6DB456CE73}"/>
                </a:ext>
              </a:extLst>
            </p:cNvPr>
            <p:cNvGrpSpPr/>
            <p:nvPr/>
          </p:nvGrpSpPr>
          <p:grpSpPr>
            <a:xfrm>
              <a:off x="8167104" y="4119955"/>
              <a:ext cx="3095842" cy="923330"/>
              <a:chOff x="2551706" y="4283314"/>
              <a:chExt cx="1682085" cy="923330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D0E3019-7BED-4525-B9EF-3E0506B274CF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682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F4B89F8-27A5-4BBA-9A30-0A69B4BE0CED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667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6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6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6" name="Group 17">
              <a:extLst>
                <a:ext uri="{FF2B5EF4-FFF2-40B4-BE49-F238E27FC236}">
                  <a16:creationId xmlns:a16="http://schemas.microsoft.com/office/drawing/2014/main" id="{FF281B68-0B0D-4DAC-831C-E08255520D6B}"/>
                </a:ext>
              </a:extLst>
            </p:cNvPr>
            <p:cNvGrpSpPr/>
            <p:nvPr/>
          </p:nvGrpSpPr>
          <p:grpSpPr>
            <a:xfrm>
              <a:off x="8167104" y="2832448"/>
              <a:ext cx="3095842" cy="923330"/>
              <a:chOff x="2551706" y="4283314"/>
              <a:chExt cx="1682085" cy="923330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3D6878-BE7B-4E30-A20D-E9B1F049568C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682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1297C8-899F-40C3-B84A-EA8F326F7D20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667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3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20">
              <a:extLst>
                <a:ext uri="{FF2B5EF4-FFF2-40B4-BE49-F238E27FC236}">
                  <a16:creationId xmlns:a16="http://schemas.microsoft.com/office/drawing/2014/main" id="{07C30D0C-2065-4F7C-BCA0-E08FFA80F7F1}"/>
                </a:ext>
              </a:extLst>
            </p:cNvPr>
            <p:cNvGrpSpPr/>
            <p:nvPr/>
          </p:nvGrpSpPr>
          <p:grpSpPr>
            <a:xfrm>
              <a:off x="6720706" y="1814303"/>
              <a:ext cx="3274822" cy="923330"/>
              <a:chOff x="2551706" y="4283314"/>
              <a:chExt cx="1682085" cy="923330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84A9D84-41B1-42E3-A71D-3377962FAAB7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16820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You can simply impress your audience and add a unique zing and appeal to your Presentations.    </a:t>
                </a:r>
                <a:endParaRPr lang="ko-KR" altLang="en-US" sz="1200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9639B6-A4B0-42D1-8C97-31F9E0A4807E}"/>
                  </a:ext>
                </a:extLst>
              </p:cNvPr>
              <p:cNvSpPr txBox="1"/>
              <p:nvPr/>
            </p:nvSpPr>
            <p:spPr>
              <a:xfrm>
                <a:off x="2551706" y="4283314"/>
                <a:ext cx="16677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Arial" pitchFamily="34" charset="0"/>
                  </a:rPr>
                  <a:t>Your Text  Here</a:t>
                </a:r>
                <a:endParaRPr lang="ko-KR" altLang="en-US" sz="12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2" name="Oval 23">
            <a:extLst>
              <a:ext uri="{FF2B5EF4-FFF2-40B4-BE49-F238E27FC236}">
                <a16:creationId xmlns:a16="http://schemas.microsoft.com/office/drawing/2014/main" id="{9870DB39-DE4B-472D-AD71-5275522B4364}"/>
              </a:ext>
            </a:extLst>
          </p:cNvPr>
          <p:cNvSpPr/>
          <p:nvPr/>
        </p:nvSpPr>
        <p:spPr>
          <a:xfrm>
            <a:off x="5177796" y="2987860"/>
            <a:ext cx="1812230" cy="1812230"/>
          </a:xfrm>
          <a:prstGeom prst="ellipse">
            <a:avLst/>
          </a:prstGeom>
          <a:noFill/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Oval 24">
            <a:extLst>
              <a:ext uri="{FF2B5EF4-FFF2-40B4-BE49-F238E27FC236}">
                <a16:creationId xmlns:a16="http://schemas.microsoft.com/office/drawing/2014/main" id="{A9791A5C-C68C-4A2E-983D-B578954E3C84}"/>
              </a:ext>
            </a:extLst>
          </p:cNvPr>
          <p:cNvSpPr/>
          <p:nvPr/>
        </p:nvSpPr>
        <p:spPr>
          <a:xfrm>
            <a:off x="6038697" y="2921954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4" name="Oval 25">
            <a:extLst>
              <a:ext uri="{FF2B5EF4-FFF2-40B4-BE49-F238E27FC236}">
                <a16:creationId xmlns:a16="http://schemas.microsoft.com/office/drawing/2014/main" id="{3A041929-FD77-46AC-A9A6-39F1EF845CAC}"/>
              </a:ext>
            </a:extLst>
          </p:cNvPr>
          <p:cNvSpPr/>
          <p:nvPr/>
        </p:nvSpPr>
        <p:spPr>
          <a:xfrm>
            <a:off x="6808318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95513623-3474-4793-8FB3-B40E4060088E}"/>
              </a:ext>
            </a:extLst>
          </p:cNvPr>
          <p:cNvSpPr/>
          <p:nvPr/>
        </p:nvSpPr>
        <p:spPr>
          <a:xfrm>
            <a:off x="5221990" y="4282747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DFE372D3-7175-44DB-8248-42EC8D3785AD}"/>
              </a:ext>
            </a:extLst>
          </p:cNvPr>
          <p:cNvSpPr/>
          <p:nvPr/>
        </p:nvSpPr>
        <p:spPr>
          <a:xfrm>
            <a:off x="6808318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Oval 28">
            <a:extLst>
              <a:ext uri="{FF2B5EF4-FFF2-40B4-BE49-F238E27FC236}">
                <a16:creationId xmlns:a16="http://schemas.microsoft.com/office/drawing/2014/main" id="{D8CF71E0-C564-4934-82D6-23BB0477F8A1}"/>
              </a:ext>
            </a:extLst>
          </p:cNvPr>
          <p:cNvSpPr/>
          <p:nvPr/>
        </p:nvSpPr>
        <p:spPr>
          <a:xfrm>
            <a:off x="5221990" y="3410738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8" name="Oval 29">
            <a:extLst>
              <a:ext uri="{FF2B5EF4-FFF2-40B4-BE49-F238E27FC236}">
                <a16:creationId xmlns:a16="http://schemas.microsoft.com/office/drawing/2014/main" id="{44E125CC-4FFA-4964-AC54-E1D30E72E885}"/>
              </a:ext>
            </a:extLst>
          </p:cNvPr>
          <p:cNvSpPr/>
          <p:nvPr/>
        </p:nvSpPr>
        <p:spPr>
          <a:xfrm>
            <a:off x="6038697" y="4730600"/>
            <a:ext cx="131813" cy="1318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9" name="Oval 31">
            <a:extLst>
              <a:ext uri="{FF2B5EF4-FFF2-40B4-BE49-F238E27FC236}">
                <a16:creationId xmlns:a16="http://schemas.microsoft.com/office/drawing/2014/main" id="{C55FFF85-C106-4ACA-BABF-C722ACD06BFC}"/>
              </a:ext>
            </a:extLst>
          </p:cNvPr>
          <p:cNvSpPr/>
          <p:nvPr/>
        </p:nvSpPr>
        <p:spPr>
          <a:xfrm>
            <a:off x="5678861" y="5187487"/>
            <a:ext cx="810105" cy="810105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0" name="Oval 34">
            <a:extLst>
              <a:ext uri="{FF2B5EF4-FFF2-40B4-BE49-F238E27FC236}">
                <a16:creationId xmlns:a16="http://schemas.microsoft.com/office/drawing/2014/main" id="{CBC20130-CCBA-433D-AD48-7F832658BD75}"/>
              </a:ext>
            </a:extLst>
          </p:cNvPr>
          <p:cNvSpPr/>
          <p:nvPr/>
        </p:nvSpPr>
        <p:spPr>
          <a:xfrm>
            <a:off x="4183630" y="2867100"/>
            <a:ext cx="810105" cy="81010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DC09FA10-8E25-409E-A99B-26C5BF67302B}"/>
              </a:ext>
            </a:extLst>
          </p:cNvPr>
          <p:cNvSpPr/>
          <p:nvPr/>
        </p:nvSpPr>
        <p:spPr>
          <a:xfrm>
            <a:off x="7178011" y="4154607"/>
            <a:ext cx="810105" cy="810105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2" name="Oval 40">
            <a:extLst>
              <a:ext uri="{FF2B5EF4-FFF2-40B4-BE49-F238E27FC236}">
                <a16:creationId xmlns:a16="http://schemas.microsoft.com/office/drawing/2014/main" id="{5281DDFF-889A-4158-8930-1D8A4C542B39}"/>
              </a:ext>
            </a:extLst>
          </p:cNvPr>
          <p:cNvSpPr/>
          <p:nvPr/>
        </p:nvSpPr>
        <p:spPr>
          <a:xfrm>
            <a:off x="5678861" y="1874632"/>
            <a:ext cx="810105" cy="8101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3" name="Oval 43">
            <a:extLst>
              <a:ext uri="{FF2B5EF4-FFF2-40B4-BE49-F238E27FC236}">
                <a16:creationId xmlns:a16="http://schemas.microsoft.com/office/drawing/2014/main" id="{AA9B9488-6DD0-495F-B034-46D1BFD6E7A4}"/>
              </a:ext>
            </a:extLst>
          </p:cNvPr>
          <p:cNvSpPr/>
          <p:nvPr/>
        </p:nvSpPr>
        <p:spPr>
          <a:xfrm>
            <a:off x="4183630" y="4154607"/>
            <a:ext cx="810105" cy="81010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4" name="Oval 51">
            <a:extLst>
              <a:ext uri="{FF2B5EF4-FFF2-40B4-BE49-F238E27FC236}">
                <a16:creationId xmlns:a16="http://schemas.microsoft.com/office/drawing/2014/main" id="{4E49367D-9F01-491A-A6D9-5E71253486C0}"/>
              </a:ext>
            </a:extLst>
          </p:cNvPr>
          <p:cNvSpPr/>
          <p:nvPr/>
        </p:nvSpPr>
        <p:spPr>
          <a:xfrm>
            <a:off x="7178011" y="2867100"/>
            <a:ext cx="810105" cy="81010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35" name="Isosceles Triangle 51">
            <a:extLst>
              <a:ext uri="{FF2B5EF4-FFF2-40B4-BE49-F238E27FC236}">
                <a16:creationId xmlns:a16="http://schemas.microsoft.com/office/drawing/2014/main" id="{29AF7B8A-C6D5-4355-9E1A-163EB5AB11BB}"/>
              </a:ext>
            </a:extLst>
          </p:cNvPr>
          <p:cNvSpPr/>
          <p:nvPr/>
        </p:nvSpPr>
        <p:spPr>
          <a:xfrm>
            <a:off x="4436224" y="4447861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4F85C0F3-20E1-4936-85C6-7DADD6FAD0D8}"/>
              </a:ext>
            </a:extLst>
          </p:cNvPr>
          <p:cNvSpPr/>
          <p:nvPr/>
        </p:nvSpPr>
        <p:spPr>
          <a:xfrm>
            <a:off x="5918528" y="5427154"/>
            <a:ext cx="330770" cy="33077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7" name="Rounded Rectangle 27">
            <a:extLst>
              <a:ext uri="{FF2B5EF4-FFF2-40B4-BE49-F238E27FC236}">
                <a16:creationId xmlns:a16="http://schemas.microsoft.com/office/drawing/2014/main" id="{A4BF5392-5580-44A0-A658-59DC883BAEF9}"/>
              </a:ext>
            </a:extLst>
          </p:cNvPr>
          <p:cNvSpPr/>
          <p:nvPr/>
        </p:nvSpPr>
        <p:spPr>
          <a:xfrm>
            <a:off x="4430110" y="3150346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08AAA0D5-5973-42BF-9226-322C98D287BC}"/>
              </a:ext>
            </a:extLst>
          </p:cNvPr>
          <p:cNvSpPr/>
          <p:nvPr/>
        </p:nvSpPr>
        <p:spPr>
          <a:xfrm>
            <a:off x="5922695" y="2140555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9" name="Round Same Side Corner Rectangle 36">
            <a:extLst>
              <a:ext uri="{FF2B5EF4-FFF2-40B4-BE49-F238E27FC236}">
                <a16:creationId xmlns:a16="http://schemas.microsoft.com/office/drawing/2014/main" id="{0C81175F-57E9-4AE3-8AD4-077582FA4037}"/>
              </a:ext>
            </a:extLst>
          </p:cNvPr>
          <p:cNvSpPr/>
          <p:nvPr/>
        </p:nvSpPr>
        <p:spPr>
          <a:xfrm>
            <a:off x="7419252" y="3142640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40" name="자유형 176">
            <a:extLst>
              <a:ext uri="{FF2B5EF4-FFF2-40B4-BE49-F238E27FC236}">
                <a16:creationId xmlns:a16="http://schemas.microsoft.com/office/drawing/2014/main" id="{756E7CC7-D4BB-48AB-B2E0-0FEE678739DA}"/>
              </a:ext>
            </a:extLst>
          </p:cNvPr>
          <p:cNvSpPr/>
          <p:nvPr/>
        </p:nvSpPr>
        <p:spPr>
          <a:xfrm>
            <a:off x="7397050" y="4364425"/>
            <a:ext cx="372027" cy="390469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D11BA3-484E-4720-85E9-F2BD56DBB618}"/>
              </a:ext>
            </a:extLst>
          </p:cNvPr>
          <p:cNvSpPr txBox="1"/>
          <p:nvPr/>
        </p:nvSpPr>
        <p:spPr>
          <a:xfrm>
            <a:off x="8116256" y="581391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704020-E63B-4CD8-A866-B7D179AE30E3}"/>
              </a:ext>
            </a:extLst>
          </p:cNvPr>
          <p:cNvSpPr txBox="1"/>
          <p:nvPr/>
        </p:nvSpPr>
        <p:spPr>
          <a:xfrm>
            <a:off x="8676418" y="3029195"/>
            <a:ext cx="3008278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1E4B9-7D99-4A61-A27E-0C8B314A4499}"/>
              </a:ext>
            </a:extLst>
          </p:cNvPr>
          <p:cNvSpPr txBox="1"/>
          <p:nvPr/>
        </p:nvSpPr>
        <p:spPr>
          <a:xfrm>
            <a:off x="8676417" y="2268373"/>
            <a:ext cx="300827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D9A38-D79C-4309-AC38-08DD5741C33E}"/>
              </a:ext>
            </a:extLst>
          </p:cNvPr>
          <p:cNvSpPr txBox="1"/>
          <p:nvPr/>
        </p:nvSpPr>
        <p:spPr>
          <a:xfrm>
            <a:off x="9448126" y="3783619"/>
            <a:ext cx="223657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I hope and I believe that this Template will your Time, Money and Reputation.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CAA235-6D2B-43BC-A6AC-A7B0F3760EE6}"/>
              </a:ext>
            </a:extLst>
          </p:cNvPr>
          <p:cNvSpPr txBox="1"/>
          <p:nvPr/>
        </p:nvSpPr>
        <p:spPr>
          <a:xfrm>
            <a:off x="904535" y="491827"/>
            <a:ext cx="333011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7D2A961-6CDD-47E3-B6AC-2D85A7740622}"/>
              </a:ext>
            </a:extLst>
          </p:cNvPr>
          <p:cNvGrpSpPr/>
          <p:nvPr/>
        </p:nvGrpSpPr>
        <p:grpSpPr>
          <a:xfrm>
            <a:off x="5616952" y="1114889"/>
            <a:ext cx="5465788" cy="4628223"/>
            <a:chOff x="5616952" y="1114889"/>
            <a:chExt cx="5465788" cy="462822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DB01E8-13DD-4B63-97F9-035FA090FC85}"/>
                </a:ext>
              </a:extLst>
            </p:cNvPr>
            <p:cNvSpPr txBox="1"/>
            <p:nvPr/>
          </p:nvSpPr>
          <p:spPr>
            <a:xfrm>
              <a:off x="5616952" y="111488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07F6D3-873A-4AC1-9B1A-5FC9C9AD690A}"/>
                </a:ext>
              </a:extLst>
            </p:cNvPr>
            <p:cNvSpPr txBox="1"/>
            <p:nvPr/>
          </p:nvSpPr>
          <p:spPr>
            <a:xfrm>
              <a:off x="6575048" y="1253388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4FDAA3A2-FC76-4F3F-98EF-F8649869E1FF}"/>
                </a:ext>
              </a:extLst>
            </p:cNvPr>
            <p:cNvCxnSpPr>
              <a:cxnSpLocks/>
            </p:cNvCxnSpPr>
            <p:nvPr/>
          </p:nvCxnSpPr>
          <p:spPr>
            <a:xfrm>
              <a:off x="5707177" y="1763372"/>
              <a:ext cx="5375563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A7918A73-1C3C-455D-8842-158EA55A0DDF}"/>
                </a:ext>
              </a:extLst>
            </p:cNvPr>
            <p:cNvGrpSpPr/>
            <p:nvPr/>
          </p:nvGrpSpPr>
          <p:grpSpPr>
            <a:xfrm>
              <a:off x="6795137" y="1897565"/>
              <a:ext cx="4287603" cy="276999"/>
              <a:chOff x="6963871" y="1666162"/>
              <a:chExt cx="4287603" cy="276999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67A1EF-BF7E-412E-812C-386E3AAFDB3A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7" name="직선 연결선 36">
                <a:extLst>
                  <a:ext uri="{FF2B5EF4-FFF2-40B4-BE49-F238E27FC236}">
                    <a16:creationId xmlns:a16="http://schemas.microsoft.com/office/drawing/2014/main" id="{A3DE2C00-05AD-48FA-A547-44274BE5F3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B72E3D9-43BA-415D-A7F0-1F731D769DA5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83C466FE-F04A-43B1-AE8E-BF5FF82B774A}"/>
                </a:ext>
              </a:extLst>
            </p:cNvPr>
            <p:cNvGrpSpPr/>
            <p:nvPr/>
          </p:nvGrpSpPr>
          <p:grpSpPr>
            <a:xfrm>
              <a:off x="6795137" y="2277594"/>
              <a:ext cx="4287603" cy="276999"/>
              <a:chOff x="6963871" y="1666162"/>
              <a:chExt cx="4287603" cy="27699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F79092-64C6-4281-A107-2207FA681054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6EFEAB4E-6452-486F-89FC-BFEE36371A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9FE539-18B7-471E-AD8A-66F351C95E4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D153D3B-AE2E-486F-8A4B-1449DFD4D5EE}"/>
                </a:ext>
              </a:extLst>
            </p:cNvPr>
            <p:cNvSpPr txBox="1"/>
            <p:nvPr/>
          </p:nvSpPr>
          <p:spPr>
            <a:xfrm>
              <a:off x="5616952" y="2709149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61FA4F-3BEA-48A1-A5F7-17C923069D24}"/>
                </a:ext>
              </a:extLst>
            </p:cNvPr>
            <p:cNvSpPr txBox="1"/>
            <p:nvPr/>
          </p:nvSpPr>
          <p:spPr>
            <a:xfrm>
              <a:off x="6575048" y="2847648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7201EC8B-FBA3-4594-8853-27DAD86938FE}"/>
                </a:ext>
              </a:extLst>
            </p:cNvPr>
            <p:cNvCxnSpPr>
              <a:cxnSpLocks/>
            </p:cNvCxnSpPr>
            <p:nvPr/>
          </p:nvCxnSpPr>
          <p:spPr>
            <a:xfrm>
              <a:off x="5707177" y="3357632"/>
              <a:ext cx="5375563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31C041D-5A24-47C1-BB9F-6F4D81EBBC3A}"/>
                </a:ext>
              </a:extLst>
            </p:cNvPr>
            <p:cNvGrpSpPr/>
            <p:nvPr/>
          </p:nvGrpSpPr>
          <p:grpSpPr>
            <a:xfrm>
              <a:off x="6795137" y="3491825"/>
              <a:ext cx="4287603" cy="276999"/>
              <a:chOff x="6963871" y="1666162"/>
              <a:chExt cx="4287603" cy="27699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168A33-238F-487C-B675-AC5AEA2B27EA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251B2588-34E4-4542-97AB-E99171ABE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3E9EC01-32C8-462C-9F3A-16E12DBECB6F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19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BC80DB60-8961-40E0-B870-16403D7EA102}"/>
                </a:ext>
              </a:extLst>
            </p:cNvPr>
            <p:cNvGrpSpPr/>
            <p:nvPr/>
          </p:nvGrpSpPr>
          <p:grpSpPr>
            <a:xfrm>
              <a:off x="6795137" y="3871854"/>
              <a:ext cx="4287603" cy="276999"/>
              <a:chOff x="6963871" y="1666162"/>
              <a:chExt cx="4287603" cy="276999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725AA97-FAE1-4E01-8871-2B8851F22379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8" name="직선 연결선 27">
                <a:extLst>
                  <a:ext uri="{FF2B5EF4-FFF2-40B4-BE49-F238E27FC236}">
                    <a16:creationId xmlns:a16="http://schemas.microsoft.com/office/drawing/2014/main" id="{2B84649D-B41D-4FB7-B5FF-7399CDECE5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A2B7A9A-303E-44A5-BA00-331CD119C786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28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FCA6AB-D9D3-4346-8CCB-70F82107FD5A}"/>
                </a:ext>
              </a:extLst>
            </p:cNvPr>
            <p:cNvSpPr txBox="1"/>
            <p:nvPr/>
          </p:nvSpPr>
          <p:spPr>
            <a:xfrm>
              <a:off x="5616952" y="4303408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40A9AC-F2A2-4E2A-B232-163B175F5BD0}"/>
                </a:ext>
              </a:extLst>
            </p:cNvPr>
            <p:cNvSpPr txBox="1"/>
            <p:nvPr/>
          </p:nvSpPr>
          <p:spPr>
            <a:xfrm>
              <a:off x="6575048" y="4441907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bg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cxnSp>
          <p:nvCxnSpPr>
            <p:cNvPr id="18" name="직선 연결선 17">
              <a:extLst>
                <a:ext uri="{FF2B5EF4-FFF2-40B4-BE49-F238E27FC236}">
                  <a16:creationId xmlns:a16="http://schemas.microsoft.com/office/drawing/2014/main" id="{B444DE55-15E5-4CED-85EA-5C308EFFE2B9}"/>
                </a:ext>
              </a:extLst>
            </p:cNvPr>
            <p:cNvCxnSpPr>
              <a:cxnSpLocks/>
            </p:cNvCxnSpPr>
            <p:nvPr/>
          </p:nvCxnSpPr>
          <p:spPr>
            <a:xfrm>
              <a:off x="5707177" y="4951891"/>
              <a:ext cx="5375563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82C45F31-4667-4829-BC43-DE1D777DD0E7}"/>
                </a:ext>
              </a:extLst>
            </p:cNvPr>
            <p:cNvGrpSpPr/>
            <p:nvPr/>
          </p:nvGrpSpPr>
          <p:grpSpPr>
            <a:xfrm>
              <a:off x="6795137" y="5086084"/>
              <a:ext cx="4287603" cy="276999"/>
              <a:chOff x="6963871" y="1666162"/>
              <a:chExt cx="4287603" cy="27699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543350B-7501-44E9-AE0F-9CA01A969372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5" name="직선 연결선 24">
                <a:extLst>
                  <a:ext uri="{FF2B5EF4-FFF2-40B4-BE49-F238E27FC236}">
                    <a16:creationId xmlns:a16="http://schemas.microsoft.com/office/drawing/2014/main" id="{09098F36-1217-4D71-854E-235E46E26A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2C9EB68-D9F7-4AE1-AE3F-00E2B56D4C80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36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3C750403-82BB-4A6F-A229-128381C17864}"/>
                </a:ext>
              </a:extLst>
            </p:cNvPr>
            <p:cNvGrpSpPr/>
            <p:nvPr/>
          </p:nvGrpSpPr>
          <p:grpSpPr>
            <a:xfrm>
              <a:off x="6795137" y="5466113"/>
              <a:ext cx="4287603" cy="276999"/>
              <a:chOff x="6963871" y="1666162"/>
              <a:chExt cx="4287603" cy="27699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2B0D2AD-1ED9-49F5-9F25-B7A7F516BC23}"/>
                  </a:ext>
                </a:extLst>
              </p:cNvPr>
              <p:cNvSpPr txBox="1"/>
              <p:nvPr/>
            </p:nvSpPr>
            <p:spPr>
              <a:xfrm>
                <a:off x="6963871" y="1666162"/>
                <a:ext cx="280279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indent="-228600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2" name="직선 연결선 21">
                <a:extLst>
                  <a:ext uri="{FF2B5EF4-FFF2-40B4-BE49-F238E27FC236}">
                    <a16:creationId xmlns:a16="http://schemas.microsoft.com/office/drawing/2014/main" id="{CF862019-5B59-4C1D-86E3-764221F4EF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accent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C07187-489F-40C6-B049-E7A2DC0D2A99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44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6">
            <a:extLst>
              <a:ext uri="{FF2B5EF4-FFF2-40B4-BE49-F238E27FC236}">
                <a16:creationId xmlns:a16="http://schemas.microsoft.com/office/drawing/2014/main" id="{73E85A14-5691-4BA2-AF16-488E2FB54CCD}"/>
              </a:ext>
            </a:extLst>
          </p:cNvPr>
          <p:cNvGrpSpPr/>
          <p:nvPr/>
        </p:nvGrpSpPr>
        <p:grpSpPr>
          <a:xfrm>
            <a:off x="5663862" y="1894200"/>
            <a:ext cx="2948986" cy="1740936"/>
            <a:chOff x="4571999" y="1748658"/>
            <a:chExt cx="1662229" cy="174093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8EBDF63-ACFC-49DA-9A5C-6C4EC605746A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BF60D3-9F4E-409A-8953-20AE1F7CDD67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7649EFC-DFBE-4444-B2EC-6790E972BED6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80%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30">
            <a:extLst>
              <a:ext uri="{FF2B5EF4-FFF2-40B4-BE49-F238E27FC236}">
                <a16:creationId xmlns:a16="http://schemas.microsoft.com/office/drawing/2014/main" id="{9E703709-5890-4E27-AB85-E8E9B34813DA}"/>
              </a:ext>
            </a:extLst>
          </p:cNvPr>
          <p:cNvGrpSpPr/>
          <p:nvPr/>
        </p:nvGrpSpPr>
        <p:grpSpPr>
          <a:xfrm>
            <a:off x="8851545" y="1894200"/>
            <a:ext cx="2948986" cy="1740936"/>
            <a:chOff x="6726597" y="1811150"/>
            <a:chExt cx="1662229" cy="174093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7D1B27-6B98-4A77-8F3E-6BB85BD55CC0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5D710-9B23-41A2-8712-B811767EC1AE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2166C80-FE8D-4F6E-B5D6-6085E4CC159F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40%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34">
            <a:extLst>
              <a:ext uri="{FF2B5EF4-FFF2-40B4-BE49-F238E27FC236}">
                <a16:creationId xmlns:a16="http://schemas.microsoft.com/office/drawing/2014/main" id="{8CD7B276-6483-4380-A85B-D0015057A266}"/>
              </a:ext>
            </a:extLst>
          </p:cNvPr>
          <p:cNvGrpSpPr/>
          <p:nvPr/>
        </p:nvGrpSpPr>
        <p:grpSpPr>
          <a:xfrm>
            <a:off x="5663862" y="4262244"/>
            <a:ext cx="2948986" cy="1740936"/>
            <a:chOff x="4595936" y="3789040"/>
            <a:chExt cx="1662229" cy="174093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A734E6-06DD-4FD7-A625-C2B1443C815E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B556693-3BDE-4F3C-9B1B-6B4E3099C3AD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E144FC8-0A8F-4954-9385-498EF1DD1EE1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55%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8">
            <a:extLst>
              <a:ext uri="{FF2B5EF4-FFF2-40B4-BE49-F238E27FC236}">
                <a16:creationId xmlns:a16="http://schemas.microsoft.com/office/drawing/2014/main" id="{E5682CB9-DE8E-4483-AB75-43279CDE8AC8}"/>
              </a:ext>
            </a:extLst>
          </p:cNvPr>
          <p:cNvGrpSpPr/>
          <p:nvPr/>
        </p:nvGrpSpPr>
        <p:grpSpPr>
          <a:xfrm>
            <a:off x="8851545" y="4262244"/>
            <a:ext cx="2948986" cy="1740936"/>
            <a:chOff x="6719040" y="3789363"/>
            <a:chExt cx="1662229" cy="17409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BB56A7-E717-4372-B2F3-A8A1C6E8E818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3936C9-AA56-4FC9-A9F7-BBCB58EEB547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and appeal to your Reports and Presentations with our Templates. Easy to change colors, photos and Text.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A8B4FB-EF62-4D00-AC7D-45C695E54A39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65%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9" name="Chart 35">
            <a:extLst>
              <a:ext uri="{FF2B5EF4-FFF2-40B4-BE49-F238E27FC236}">
                <a16:creationId xmlns:a16="http://schemas.microsoft.com/office/drawing/2014/main" id="{12C801F8-D14A-4CCB-B967-16743D12CD47}"/>
              </a:ext>
            </a:extLst>
          </p:cNvPr>
          <p:cNvGraphicFramePr/>
          <p:nvPr/>
        </p:nvGraphicFramePr>
        <p:xfrm>
          <a:off x="7092247" y="3662385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6">
            <a:extLst>
              <a:ext uri="{FF2B5EF4-FFF2-40B4-BE49-F238E27FC236}">
                <a16:creationId xmlns:a16="http://schemas.microsoft.com/office/drawing/2014/main" id="{1D41ABD2-09AE-4FA5-A3C0-1FB51B5E1369}"/>
              </a:ext>
            </a:extLst>
          </p:cNvPr>
          <p:cNvGraphicFramePr/>
          <p:nvPr/>
        </p:nvGraphicFramePr>
        <p:xfrm>
          <a:off x="10326038" y="3662385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4">
            <a:extLst>
              <a:ext uri="{FF2B5EF4-FFF2-40B4-BE49-F238E27FC236}">
                <a16:creationId xmlns:a16="http://schemas.microsoft.com/office/drawing/2014/main" id="{D91B93B5-7793-4B35-B83F-C47C995BAD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7181424"/>
              </p:ext>
            </p:extLst>
          </p:nvPr>
        </p:nvGraphicFramePr>
        <p:xfrm>
          <a:off x="10326038" y="1328302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36">
            <a:extLst>
              <a:ext uri="{FF2B5EF4-FFF2-40B4-BE49-F238E27FC236}">
                <a16:creationId xmlns:a16="http://schemas.microsoft.com/office/drawing/2014/main" id="{3365750B-4765-4D72-97AA-0A3ECC57E09A}"/>
              </a:ext>
            </a:extLst>
          </p:cNvPr>
          <p:cNvGraphicFramePr/>
          <p:nvPr/>
        </p:nvGraphicFramePr>
        <p:xfrm>
          <a:off x="7092247" y="1328302"/>
          <a:ext cx="1411006" cy="13863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77" name="그룹 76">
            <a:extLst>
              <a:ext uri="{FF2B5EF4-FFF2-40B4-BE49-F238E27FC236}">
                <a16:creationId xmlns:a16="http://schemas.microsoft.com/office/drawing/2014/main" id="{E63AD087-0B6F-4573-8915-287A5183666D}"/>
              </a:ext>
            </a:extLst>
          </p:cNvPr>
          <p:cNvGrpSpPr/>
          <p:nvPr/>
        </p:nvGrpSpPr>
        <p:grpSpPr>
          <a:xfrm>
            <a:off x="-6397" y="1957127"/>
            <a:ext cx="3278760" cy="3348686"/>
            <a:chOff x="-6397" y="1957127"/>
            <a:chExt cx="3278760" cy="3348686"/>
          </a:xfrm>
        </p:grpSpPr>
        <p:sp>
          <p:nvSpPr>
            <p:cNvPr id="54" name="Freeform: Shape 4">
              <a:extLst>
                <a:ext uri="{FF2B5EF4-FFF2-40B4-BE49-F238E27FC236}">
                  <a16:creationId xmlns:a16="http://schemas.microsoft.com/office/drawing/2014/main" id="{015A7116-9AFE-44FE-9B3B-2FE06D37193E}"/>
                </a:ext>
              </a:extLst>
            </p:cNvPr>
            <p:cNvSpPr/>
            <p:nvPr/>
          </p:nvSpPr>
          <p:spPr>
            <a:xfrm>
              <a:off x="1133598" y="1957127"/>
              <a:ext cx="2138765" cy="2589253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C15143D0-98BD-4F44-91FD-AA0ED39BE346}"/>
                </a:ext>
              </a:extLst>
            </p:cNvPr>
            <p:cNvSpPr/>
            <p:nvPr/>
          </p:nvSpPr>
          <p:spPr>
            <a:xfrm>
              <a:off x="-6397" y="3137733"/>
              <a:ext cx="1702585" cy="2168080"/>
            </a:xfrm>
            <a:custGeom>
              <a:avLst/>
              <a:gdLst>
                <a:gd name="connsiteX0" fmla="*/ 1128085 w 1702585"/>
                <a:gd name="connsiteY0" fmla="*/ 830 h 2168080"/>
                <a:gd name="connsiteX1" fmla="*/ 1140745 w 1702585"/>
                <a:gd name="connsiteY1" fmla="*/ 19303 h 2168080"/>
                <a:gd name="connsiteX2" fmla="*/ 1698883 w 1702585"/>
                <a:gd name="connsiteY2" fmla="*/ 1500920 h 2168080"/>
                <a:gd name="connsiteX3" fmla="*/ 1686129 w 1702585"/>
                <a:gd name="connsiteY3" fmla="*/ 1530927 h 2168080"/>
                <a:gd name="connsiteX4" fmla="*/ 75543 w 1702585"/>
                <a:gd name="connsiteY4" fmla="*/ 2139713 h 2168080"/>
                <a:gd name="connsiteX5" fmla="*/ 0 w 1702585"/>
                <a:gd name="connsiteY5" fmla="*/ 2168080 h 2168080"/>
                <a:gd name="connsiteX6" fmla="*/ 0 w 1702585"/>
                <a:gd name="connsiteY6" fmla="*/ 393560 h 2168080"/>
                <a:gd name="connsiteX7" fmla="*/ 2791 w 1702585"/>
                <a:gd name="connsiteY7" fmla="*/ 392579 h 2168080"/>
                <a:gd name="connsiteX8" fmla="*/ 1104736 w 1702585"/>
                <a:gd name="connsiteY8" fmla="*/ 4300 h 2168080"/>
                <a:gd name="connsiteX9" fmla="*/ 1128085 w 1702585"/>
                <a:gd name="connsiteY9" fmla="*/ 830 h 2168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02585" h="2168080">
                  <a:moveTo>
                    <a:pt x="1128085" y="830"/>
                  </a:moveTo>
                  <a:cubicBezTo>
                    <a:pt x="1133993" y="2799"/>
                    <a:pt x="1138119" y="8426"/>
                    <a:pt x="1140745" y="19303"/>
                  </a:cubicBezTo>
                  <a:cubicBezTo>
                    <a:pt x="1148996" y="25305"/>
                    <a:pt x="1686129" y="1470912"/>
                    <a:pt x="1698883" y="1500920"/>
                  </a:cubicBezTo>
                  <a:cubicBezTo>
                    <a:pt x="1705634" y="1517424"/>
                    <a:pt x="1704134" y="1524176"/>
                    <a:pt x="1686129" y="1530927"/>
                  </a:cubicBezTo>
                  <a:cubicBezTo>
                    <a:pt x="1589824" y="1565671"/>
                    <a:pt x="554544" y="1959462"/>
                    <a:pt x="75543" y="2139713"/>
                  </a:cubicBezTo>
                  <a:lnTo>
                    <a:pt x="0" y="2168080"/>
                  </a:lnTo>
                  <a:lnTo>
                    <a:pt x="0" y="393560"/>
                  </a:lnTo>
                  <a:lnTo>
                    <a:pt x="2791" y="392579"/>
                  </a:lnTo>
                  <a:cubicBezTo>
                    <a:pt x="476455" y="226132"/>
                    <a:pt x="1048472" y="25398"/>
                    <a:pt x="1104736" y="4300"/>
                  </a:cubicBezTo>
                  <a:cubicBezTo>
                    <a:pt x="1114488" y="549"/>
                    <a:pt x="1122177" y="-1139"/>
                    <a:pt x="1128085" y="8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56" name="Group 6">
            <a:extLst>
              <a:ext uri="{FF2B5EF4-FFF2-40B4-BE49-F238E27FC236}">
                <a16:creationId xmlns:a16="http://schemas.microsoft.com/office/drawing/2014/main" id="{3FE899E8-4B00-445B-8C5D-6D208981CD3B}"/>
              </a:ext>
            </a:extLst>
          </p:cNvPr>
          <p:cNvGrpSpPr/>
          <p:nvPr/>
        </p:nvGrpSpPr>
        <p:grpSpPr>
          <a:xfrm>
            <a:off x="1859764" y="2028743"/>
            <a:ext cx="1264088" cy="2320350"/>
            <a:chOff x="2832912" y="2217237"/>
            <a:chExt cx="1264088" cy="2320350"/>
          </a:xfrm>
        </p:grpSpPr>
        <p:sp>
          <p:nvSpPr>
            <p:cNvPr id="57" name="Freeform: Shape 7">
              <a:extLst>
                <a:ext uri="{FF2B5EF4-FFF2-40B4-BE49-F238E27FC236}">
                  <a16:creationId xmlns:a16="http://schemas.microsoft.com/office/drawing/2014/main" id="{37BC8272-D64C-4A7E-B1B6-04CCBB434FE9}"/>
                </a:ext>
              </a:extLst>
            </p:cNvPr>
            <p:cNvSpPr/>
            <p:nvPr/>
          </p:nvSpPr>
          <p:spPr>
            <a:xfrm>
              <a:off x="2832912" y="2217237"/>
              <a:ext cx="1264088" cy="2320350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8">
              <a:extLst>
                <a:ext uri="{FF2B5EF4-FFF2-40B4-BE49-F238E27FC236}">
                  <a16:creationId xmlns:a16="http://schemas.microsoft.com/office/drawing/2014/main" id="{F1E67BD2-7E11-4156-9C0D-AECAC2F10EC1}"/>
                </a:ext>
              </a:extLst>
            </p:cNvPr>
            <p:cNvSpPr/>
            <p:nvPr/>
          </p:nvSpPr>
          <p:spPr>
            <a:xfrm>
              <a:off x="2912444" y="2446057"/>
              <a:ext cx="1099772" cy="1786191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275CF49F-3C99-4B17-ADE3-BFBB82418C80}"/>
                </a:ext>
              </a:extLst>
            </p:cNvPr>
            <p:cNvGrpSpPr/>
            <p:nvPr/>
          </p:nvGrpSpPr>
          <p:grpSpPr>
            <a:xfrm>
              <a:off x="3349795" y="3780629"/>
              <a:ext cx="224346" cy="223572"/>
              <a:chOff x="3349795" y="3780629"/>
              <a:chExt cx="224346" cy="223572"/>
            </a:xfrm>
          </p:grpSpPr>
          <p:sp>
            <p:nvSpPr>
              <p:cNvPr id="60" name="Freeform: Shape 10">
                <a:extLst>
                  <a:ext uri="{FF2B5EF4-FFF2-40B4-BE49-F238E27FC236}">
                    <a16:creationId xmlns:a16="http://schemas.microsoft.com/office/drawing/2014/main" id="{52D086E5-84A1-4E9B-AC99-A1B0A34EE7EA}"/>
                  </a:ext>
                </a:extLst>
              </p:cNvPr>
              <p:cNvSpPr/>
              <p:nvPr/>
            </p:nvSpPr>
            <p:spPr>
              <a:xfrm>
                <a:off x="3349795" y="3780629"/>
                <a:ext cx="224346" cy="223572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11">
                <a:extLst>
                  <a:ext uri="{FF2B5EF4-FFF2-40B4-BE49-F238E27FC236}">
                    <a16:creationId xmlns:a16="http://schemas.microsoft.com/office/drawing/2014/main" id="{0383855F-61F6-493B-8A9C-0F27EB5C8688}"/>
                  </a:ext>
                </a:extLst>
              </p:cNvPr>
              <p:cNvSpPr/>
              <p:nvPr/>
            </p:nvSpPr>
            <p:spPr>
              <a:xfrm>
                <a:off x="3420299" y="3850404"/>
                <a:ext cx="81041" cy="81793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62" name="Group 12">
            <a:extLst>
              <a:ext uri="{FF2B5EF4-FFF2-40B4-BE49-F238E27FC236}">
                <a16:creationId xmlns:a16="http://schemas.microsoft.com/office/drawing/2014/main" id="{35D5222D-0EBD-4E22-831D-60B8B139E084}"/>
              </a:ext>
            </a:extLst>
          </p:cNvPr>
          <p:cNvGrpSpPr/>
          <p:nvPr/>
        </p:nvGrpSpPr>
        <p:grpSpPr>
          <a:xfrm>
            <a:off x="2538772" y="3661910"/>
            <a:ext cx="2247732" cy="3113768"/>
            <a:chOff x="3657008" y="3846050"/>
            <a:chExt cx="2247732" cy="3113768"/>
          </a:xfrm>
        </p:grpSpPr>
        <p:sp>
          <p:nvSpPr>
            <p:cNvPr id="63" name="Freeform: Shape 13">
              <a:extLst>
                <a:ext uri="{FF2B5EF4-FFF2-40B4-BE49-F238E27FC236}">
                  <a16:creationId xmlns:a16="http://schemas.microsoft.com/office/drawing/2014/main" id="{C8A3835C-6513-4D7C-99C1-3E28E883D819}"/>
                </a:ext>
              </a:extLst>
            </p:cNvPr>
            <p:cNvSpPr/>
            <p:nvPr/>
          </p:nvSpPr>
          <p:spPr>
            <a:xfrm>
              <a:off x="4281551" y="5548977"/>
              <a:ext cx="1623189" cy="1410841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14">
              <a:extLst>
                <a:ext uri="{FF2B5EF4-FFF2-40B4-BE49-F238E27FC236}">
                  <a16:creationId xmlns:a16="http://schemas.microsoft.com/office/drawing/2014/main" id="{F9820155-7391-4F7A-8719-43EA50239B99}"/>
                </a:ext>
              </a:extLst>
            </p:cNvPr>
            <p:cNvSpPr/>
            <p:nvPr/>
          </p:nvSpPr>
          <p:spPr>
            <a:xfrm>
              <a:off x="3657008" y="3846050"/>
              <a:ext cx="1579512" cy="2289420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5" name="Freeform: Shape 15">
            <a:extLst>
              <a:ext uri="{FF2B5EF4-FFF2-40B4-BE49-F238E27FC236}">
                <a16:creationId xmlns:a16="http://schemas.microsoft.com/office/drawing/2014/main" id="{D7AD3BB4-A8E2-463E-AD93-D9ABD0DE3D53}"/>
              </a:ext>
            </a:extLst>
          </p:cNvPr>
          <p:cNvSpPr/>
          <p:nvPr/>
        </p:nvSpPr>
        <p:spPr>
          <a:xfrm>
            <a:off x="4359160" y="2569955"/>
            <a:ext cx="808204" cy="810306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66" name="Freeform: Shape 16">
            <a:extLst>
              <a:ext uri="{FF2B5EF4-FFF2-40B4-BE49-F238E27FC236}">
                <a16:creationId xmlns:a16="http://schemas.microsoft.com/office/drawing/2014/main" id="{D0E4148F-D921-4017-AE57-901547BBFDC3}"/>
              </a:ext>
            </a:extLst>
          </p:cNvPr>
          <p:cNvSpPr/>
          <p:nvPr/>
        </p:nvSpPr>
        <p:spPr>
          <a:xfrm>
            <a:off x="4136854" y="3340456"/>
            <a:ext cx="928395" cy="806494"/>
          </a:xfrm>
          <a:custGeom>
            <a:avLst/>
            <a:gdLst>
              <a:gd name="connsiteX0" fmla="*/ 379164 w 928395"/>
              <a:gd name="connsiteY0" fmla="*/ 674462 h 806494"/>
              <a:gd name="connsiteX1" fmla="*/ 443679 w 928395"/>
              <a:gd name="connsiteY1" fmla="*/ 741229 h 806494"/>
              <a:gd name="connsiteX2" fmla="*/ 378413 w 928395"/>
              <a:gd name="connsiteY2" fmla="*/ 806494 h 806494"/>
              <a:gd name="connsiteX3" fmla="*/ 313897 w 928395"/>
              <a:gd name="connsiteY3" fmla="*/ 740478 h 806494"/>
              <a:gd name="connsiteX4" fmla="*/ 379164 w 928395"/>
              <a:gd name="connsiteY4" fmla="*/ 674462 h 806494"/>
              <a:gd name="connsiteX5" fmla="*/ 732502 w 928395"/>
              <a:gd name="connsiteY5" fmla="*/ 669212 h 806494"/>
              <a:gd name="connsiteX6" fmla="*/ 797767 w 928395"/>
              <a:gd name="connsiteY6" fmla="*/ 736728 h 806494"/>
              <a:gd name="connsiteX7" fmla="*/ 731001 w 928395"/>
              <a:gd name="connsiteY7" fmla="*/ 800494 h 806494"/>
              <a:gd name="connsiteX8" fmla="*/ 666485 w 928395"/>
              <a:gd name="connsiteY8" fmla="*/ 734478 h 806494"/>
              <a:gd name="connsiteX9" fmla="*/ 732502 w 928395"/>
              <a:gd name="connsiteY9" fmla="*/ 669212 h 806494"/>
              <a:gd name="connsiteX10" fmla="*/ 316277 w 928395"/>
              <a:gd name="connsiteY10" fmla="*/ 169423 h 806494"/>
              <a:gd name="connsiteX11" fmla="*/ 286140 w 928395"/>
              <a:gd name="connsiteY11" fmla="*/ 170337 h 806494"/>
              <a:gd name="connsiteX12" fmla="*/ 254633 w 928395"/>
              <a:gd name="connsiteY12" fmla="*/ 170337 h 806494"/>
              <a:gd name="connsiteX13" fmla="*/ 235878 w 928395"/>
              <a:gd name="connsiteY13" fmla="*/ 193593 h 806494"/>
              <a:gd name="connsiteX14" fmla="*/ 286140 w 928395"/>
              <a:gd name="connsiteY14" fmla="*/ 408146 h 806494"/>
              <a:gd name="connsiteX15" fmla="*/ 354408 w 928395"/>
              <a:gd name="connsiteY15" fmla="*/ 453157 h 806494"/>
              <a:gd name="connsiteX16" fmla="*/ 370912 w 928395"/>
              <a:gd name="connsiteY16" fmla="*/ 430652 h 806494"/>
              <a:gd name="connsiteX17" fmla="*/ 344655 w 928395"/>
              <a:gd name="connsiteY17" fmla="*/ 219849 h 806494"/>
              <a:gd name="connsiteX18" fmla="*/ 316277 w 928395"/>
              <a:gd name="connsiteY18" fmla="*/ 169423 h 806494"/>
              <a:gd name="connsiteX19" fmla="*/ 421924 w 928395"/>
              <a:gd name="connsiteY19" fmla="*/ 167336 h 806494"/>
              <a:gd name="connsiteX20" fmla="*/ 406170 w 928395"/>
              <a:gd name="connsiteY20" fmla="*/ 185341 h 806494"/>
              <a:gd name="connsiteX21" fmla="*/ 432427 w 928395"/>
              <a:gd name="connsiteY21" fmla="*/ 384890 h 806494"/>
              <a:gd name="connsiteX22" fmla="*/ 499944 w 928395"/>
              <a:gd name="connsiteY22" fmla="*/ 434402 h 806494"/>
              <a:gd name="connsiteX23" fmla="*/ 517197 w 928395"/>
              <a:gd name="connsiteY23" fmla="*/ 414897 h 806494"/>
              <a:gd name="connsiteX24" fmla="*/ 517197 w 928395"/>
              <a:gd name="connsiteY24" fmla="*/ 300869 h 806494"/>
              <a:gd name="connsiteX25" fmla="*/ 512696 w 928395"/>
              <a:gd name="connsiteY25" fmla="*/ 300869 h 806494"/>
              <a:gd name="connsiteX26" fmla="*/ 512696 w 928395"/>
              <a:gd name="connsiteY26" fmla="*/ 183840 h 806494"/>
              <a:gd name="connsiteX27" fmla="*/ 496192 w 928395"/>
              <a:gd name="connsiteY27" fmla="*/ 167336 h 806494"/>
              <a:gd name="connsiteX28" fmla="*/ 421924 w 928395"/>
              <a:gd name="connsiteY28" fmla="*/ 167336 h 806494"/>
              <a:gd name="connsiteX29" fmla="*/ 663343 w 928395"/>
              <a:gd name="connsiteY29" fmla="*/ 164125 h 806494"/>
              <a:gd name="connsiteX30" fmla="*/ 634226 w 928395"/>
              <a:gd name="connsiteY30" fmla="*/ 165086 h 806494"/>
              <a:gd name="connsiteX31" fmla="*/ 591466 w 928395"/>
              <a:gd name="connsiteY31" fmla="*/ 165086 h 806494"/>
              <a:gd name="connsiteX32" fmla="*/ 577963 w 928395"/>
              <a:gd name="connsiteY32" fmla="*/ 178589 h 806494"/>
              <a:gd name="connsiteX33" fmla="*/ 580964 w 928395"/>
              <a:gd name="connsiteY33" fmla="*/ 409647 h 806494"/>
              <a:gd name="connsiteX34" fmla="*/ 588465 w 928395"/>
              <a:gd name="connsiteY34" fmla="*/ 423150 h 806494"/>
              <a:gd name="connsiteX35" fmla="*/ 656732 w 928395"/>
              <a:gd name="connsiteY35" fmla="*/ 413397 h 806494"/>
              <a:gd name="connsiteX36" fmla="*/ 665734 w 928395"/>
              <a:gd name="connsiteY36" fmla="*/ 396893 h 806494"/>
              <a:gd name="connsiteX37" fmla="*/ 681488 w 928395"/>
              <a:gd name="connsiteY37" fmla="*/ 211597 h 806494"/>
              <a:gd name="connsiteX38" fmla="*/ 663343 w 928395"/>
              <a:gd name="connsiteY38" fmla="*/ 164125 h 806494"/>
              <a:gd name="connsiteX39" fmla="*/ 779013 w 928395"/>
              <a:gd name="connsiteY39" fmla="*/ 161335 h 806494"/>
              <a:gd name="connsiteX40" fmla="*/ 750506 w 928395"/>
              <a:gd name="connsiteY40" fmla="*/ 189092 h 806494"/>
              <a:gd name="connsiteX41" fmla="*/ 736252 w 928395"/>
              <a:gd name="connsiteY41" fmla="*/ 352632 h 806494"/>
              <a:gd name="connsiteX42" fmla="*/ 785014 w 928395"/>
              <a:gd name="connsiteY42" fmla="*/ 399894 h 806494"/>
              <a:gd name="connsiteX43" fmla="*/ 820272 w 928395"/>
              <a:gd name="connsiteY43" fmla="*/ 364635 h 806494"/>
              <a:gd name="connsiteX44" fmla="*/ 848779 w 928395"/>
              <a:gd name="connsiteY44" fmla="*/ 213848 h 806494"/>
              <a:gd name="connsiteX45" fmla="*/ 805269 w 928395"/>
              <a:gd name="connsiteY45" fmla="*/ 161335 h 806494"/>
              <a:gd name="connsiteX46" fmla="*/ 779013 w 928395"/>
              <a:gd name="connsiteY46" fmla="*/ 161335 h 806494"/>
              <a:gd name="connsiteX47" fmla="*/ 93718 w 928395"/>
              <a:gd name="connsiteY47" fmla="*/ 232 h 806494"/>
              <a:gd name="connsiteX48" fmla="*/ 161610 w 928395"/>
              <a:gd name="connsiteY48" fmla="*/ 2295 h 806494"/>
              <a:gd name="connsiteX49" fmla="*/ 197618 w 928395"/>
              <a:gd name="connsiteY49" fmla="*/ 33053 h 806494"/>
              <a:gd name="connsiteX50" fmla="*/ 204370 w 928395"/>
              <a:gd name="connsiteY50" fmla="*/ 55559 h 806494"/>
              <a:gd name="connsiteX51" fmla="*/ 268886 w 928395"/>
              <a:gd name="connsiteY51" fmla="*/ 103571 h 806494"/>
              <a:gd name="connsiteX52" fmla="*/ 869785 w 928395"/>
              <a:gd name="connsiteY52" fmla="*/ 93068 h 806494"/>
              <a:gd name="connsiteX53" fmla="*/ 926049 w 928395"/>
              <a:gd name="connsiteY53" fmla="*/ 158334 h 806494"/>
              <a:gd name="connsiteX54" fmla="*/ 876537 w 928395"/>
              <a:gd name="connsiteY54" fmla="*/ 416398 h 806494"/>
              <a:gd name="connsiteX55" fmla="*/ 827024 w 928395"/>
              <a:gd name="connsiteY55" fmla="*/ 460659 h 806494"/>
              <a:gd name="connsiteX56" fmla="*/ 334152 w 928395"/>
              <a:gd name="connsiteY56" fmla="*/ 523675 h 806494"/>
              <a:gd name="connsiteX57" fmla="*/ 314647 w 928395"/>
              <a:gd name="connsiteY57" fmla="*/ 538679 h 806494"/>
              <a:gd name="connsiteX58" fmla="*/ 340154 w 928395"/>
              <a:gd name="connsiteY58" fmla="*/ 569436 h 806494"/>
              <a:gd name="connsiteX59" fmla="*/ 616973 w 928395"/>
              <a:gd name="connsiteY59" fmla="*/ 564185 h 806494"/>
              <a:gd name="connsiteX60" fmla="*/ 806019 w 928395"/>
              <a:gd name="connsiteY60" fmla="*/ 562685 h 806494"/>
              <a:gd name="connsiteX61" fmla="*/ 840528 w 928395"/>
              <a:gd name="connsiteY61" fmla="*/ 598693 h 806494"/>
              <a:gd name="connsiteX62" fmla="*/ 805269 w 928395"/>
              <a:gd name="connsiteY62" fmla="*/ 625700 h 806494"/>
              <a:gd name="connsiteX63" fmla="*/ 555457 w 928395"/>
              <a:gd name="connsiteY63" fmla="*/ 635452 h 806494"/>
              <a:gd name="connsiteX64" fmla="*/ 318399 w 928395"/>
              <a:gd name="connsiteY64" fmla="*/ 635452 h 806494"/>
              <a:gd name="connsiteX65" fmla="*/ 259884 w 928395"/>
              <a:gd name="connsiteY65" fmla="*/ 591192 h 806494"/>
              <a:gd name="connsiteX66" fmla="*/ 154108 w 928395"/>
              <a:gd name="connsiteY66" fmla="*/ 134328 h 806494"/>
              <a:gd name="connsiteX67" fmla="*/ 72338 w 928395"/>
              <a:gd name="connsiteY67" fmla="*/ 67562 h 806494"/>
              <a:gd name="connsiteX68" fmla="*/ 29577 w 928395"/>
              <a:gd name="connsiteY68" fmla="*/ 66811 h 806494"/>
              <a:gd name="connsiteX69" fmla="*/ 320 w 928395"/>
              <a:gd name="connsiteY69" fmla="*/ 38304 h 806494"/>
              <a:gd name="connsiteX70" fmla="*/ 25826 w 928395"/>
              <a:gd name="connsiteY70" fmla="*/ 3796 h 806494"/>
              <a:gd name="connsiteX71" fmla="*/ 93718 w 928395"/>
              <a:gd name="connsiteY71" fmla="*/ 232 h 80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28395" h="806494">
                <a:moveTo>
                  <a:pt x="379164" y="674462"/>
                </a:moveTo>
                <a:cubicBezTo>
                  <a:pt x="415173" y="674462"/>
                  <a:pt x="443679" y="703720"/>
                  <a:pt x="443679" y="741229"/>
                </a:cubicBezTo>
                <a:cubicBezTo>
                  <a:pt x="443679" y="778738"/>
                  <a:pt x="415923" y="806494"/>
                  <a:pt x="378413" y="806494"/>
                </a:cubicBezTo>
                <a:cubicBezTo>
                  <a:pt x="340904" y="806494"/>
                  <a:pt x="313897" y="777987"/>
                  <a:pt x="313897" y="740478"/>
                </a:cubicBezTo>
                <a:cubicBezTo>
                  <a:pt x="313897" y="703720"/>
                  <a:pt x="343154" y="674462"/>
                  <a:pt x="379164" y="674462"/>
                </a:cubicBezTo>
                <a:close/>
                <a:moveTo>
                  <a:pt x="732502" y="669212"/>
                </a:moveTo>
                <a:cubicBezTo>
                  <a:pt x="770011" y="669212"/>
                  <a:pt x="797767" y="697719"/>
                  <a:pt x="797767" y="736728"/>
                </a:cubicBezTo>
                <a:cubicBezTo>
                  <a:pt x="797017" y="772737"/>
                  <a:pt x="768510" y="800494"/>
                  <a:pt x="731001" y="800494"/>
                </a:cubicBezTo>
                <a:cubicBezTo>
                  <a:pt x="694992" y="799743"/>
                  <a:pt x="665735" y="770487"/>
                  <a:pt x="666485" y="734478"/>
                </a:cubicBezTo>
                <a:cubicBezTo>
                  <a:pt x="667235" y="698469"/>
                  <a:pt x="696493" y="668462"/>
                  <a:pt x="732502" y="669212"/>
                </a:cubicBezTo>
                <a:close/>
                <a:moveTo>
                  <a:pt x="316277" y="169423"/>
                </a:moveTo>
                <a:cubicBezTo>
                  <a:pt x="308834" y="169024"/>
                  <a:pt x="299081" y="169587"/>
                  <a:pt x="286140" y="170337"/>
                </a:cubicBezTo>
                <a:cubicBezTo>
                  <a:pt x="275638" y="170337"/>
                  <a:pt x="265135" y="171087"/>
                  <a:pt x="254633" y="170337"/>
                </a:cubicBezTo>
                <a:cubicBezTo>
                  <a:pt x="235128" y="168087"/>
                  <a:pt x="231377" y="174088"/>
                  <a:pt x="235878" y="193593"/>
                </a:cubicBezTo>
                <a:cubicBezTo>
                  <a:pt x="253883" y="264860"/>
                  <a:pt x="269636" y="336878"/>
                  <a:pt x="286140" y="408146"/>
                </a:cubicBezTo>
                <a:cubicBezTo>
                  <a:pt x="298894" y="462909"/>
                  <a:pt x="298894" y="462160"/>
                  <a:pt x="354408" y="453157"/>
                </a:cubicBezTo>
                <a:cubicBezTo>
                  <a:pt x="368661" y="450906"/>
                  <a:pt x="373912" y="446405"/>
                  <a:pt x="370912" y="430652"/>
                </a:cubicBezTo>
                <a:cubicBezTo>
                  <a:pt x="361909" y="360134"/>
                  <a:pt x="353657" y="290367"/>
                  <a:pt x="344655" y="219849"/>
                </a:cubicBezTo>
                <a:cubicBezTo>
                  <a:pt x="340154" y="180464"/>
                  <a:pt x="338607" y="170618"/>
                  <a:pt x="316277" y="169423"/>
                </a:cubicBezTo>
                <a:close/>
                <a:moveTo>
                  <a:pt x="421924" y="167336"/>
                </a:moveTo>
                <a:cubicBezTo>
                  <a:pt x="407670" y="166586"/>
                  <a:pt x="403920" y="170337"/>
                  <a:pt x="406170" y="185341"/>
                </a:cubicBezTo>
                <a:cubicBezTo>
                  <a:pt x="415923" y="251357"/>
                  <a:pt x="423425" y="318124"/>
                  <a:pt x="432427" y="384890"/>
                </a:cubicBezTo>
                <a:cubicBezTo>
                  <a:pt x="439929" y="444155"/>
                  <a:pt x="439929" y="443405"/>
                  <a:pt x="499944" y="434402"/>
                </a:cubicBezTo>
                <a:cubicBezTo>
                  <a:pt x="514197" y="432152"/>
                  <a:pt x="517197" y="426900"/>
                  <a:pt x="517197" y="414897"/>
                </a:cubicBezTo>
                <a:cubicBezTo>
                  <a:pt x="516448" y="376638"/>
                  <a:pt x="517197" y="339129"/>
                  <a:pt x="517197" y="300869"/>
                </a:cubicBezTo>
                <a:cubicBezTo>
                  <a:pt x="515697" y="300869"/>
                  <a:pt x="514197" y="300869"/>
                  <a:pt x="512696" y="300869"/>
                </a:cubicBezTo>
                <a:cubicBezTo>
                  <a:pt x="512696" y="261860"/>
                  <a:pt x="511947" y="222850"/>
                  <a:pt x="512696" y="183840"/>
                </a:cubicBezTo>
                <a:cubicBezTo>
                  <a:pt x="512696" y="171837"/>
                  <a:pt x="509696" y="166586"/>
                  <a:pt x="496192" y="167336"/>
                </a:cubicBezTo>
                <a:cubicBezTo>
                  <a:pt x="471437" y="168087"/>
                  <a:pt x="446680" y="168087"/>
                  <a:pt x="421924" y="167336"/>
                </a:cubicBezTo>
                <a:close/>
                <a:moveTo>
                  <a:pt x="663343" y="164125"/>
                </a:moveTo>
                <a:cubicBezTo>
                  <a:pt x="656263" y="163773"/>
                  <a:pt x="646792" y="164336"/>
                  <a:pt x="634226" y="165086"/>
                </a:cubicBezTo>
                <a:cubicBezTo>
                  <a:pt x="619973" y="165086"/>
                  <a:pt x="605719" y="165086"/>
                  <a:pt x="591466" y="165086"/>
                </a:cubicBezTo>
                <a:cubicBezTo>
                  <a:pt x="581713" y="165086"/>
                  <a:pt x="577963" y="167336"/>
                  <a:pt x="577963" y="178589"/>
                </a:cubicBezTo>
                <a:cubicBezTo>
                  <a:pt x="579463" y="255858"/>
                  <a:pt x="580213" y="332377"/>
                  <a:pt x="580964" y="409647"/>
                </a:cubicBezTo>
                <a:cubicBezTo>
                  <a:pt x="580964" y="415648"/>
                  <a:pt x="578713" y="423900"/>
                  <a:pt x="588465" y="423150"/>
                </a:cubicBezTo>
                <a:cubicBezTo>
                  <a:pt x="610971" y="420149"/>
                  <a:pt x="634226" y="417148"/>
                  <a:pt x="656732" y="413397"/>
                </a:cubicBezTo>
                <a:cubicBezTo>
                  <a:pt x="667235" y="411897"/>
                  <a:pt x="664984" y="403645"/>
                  <a:pt x="665734" y="396893"/>
                </a:cubicBezTo>
                <a:cubicBezTo>
                  <a:pt x="670986" y="335378"/>
                  <a:pt x="676987" y="273113"/>
                  <a:pt x="681488" y="211597"/>
                </a:cubicBezTo>
                <a:cubicBezTo>
                  <a:pt x="684301" y="174463"/>
                  <a:pt x="684583" y="165180"/>
                  <a:pt x="663343" y="164125"/>
                </a:cubicBezTo>
                <a:close/>
                <a:moveTo>
                  <a:pt x="779013" y="161335"/>
                </a:moveTo>
                <a:cubicBezTo>
                  <a:pt x="756507" y="158334"/>
                  <a:pt x="752006" y="168087"/>
                  <a:pt x="750506" y="189092"/>
                </a:cubicBezTo>
                <a:cubicBezTo>
                  <a:pt x="747505" y="243105"/>
                  <a:pt x="741503" y="297868"/>
                  <a:pt x="736252" y="352632"/>
                </a:cubicBezTo>
                <a:cubicBezTo>
                  <a:pt x="730250" y="406646"/>
                  <a:pt x="730250" y="405895"/>
                  <a:pt x="785014" y="399894"/>
                </a:cubicBezTo>
                <a:cubicBezTo>
                  <a:pt x="808269" y="397644"/>
                  <a:pt x="816522" y="387141"/>
                  <a:pt x="820272" y="364635"/>
                </a:cubicBezTo>
                <a:cubicBezTo>
                  <a:pt x="828525" y="314373"/>
                  <a:pt x="839027" y="264110"/>
                  <a:pt x="848779" y="213848"/>
                </a:cubicBezTo>
                <a:cubicBezTo>
                  <a:pt x="859283" y="160585"/>
                  <a:pt x="860033" y="160585"/>
                  <a:pt x="805269" y="161335"/>
                </a:cubicBezTo>
                <a:cubicBezTo>
                  <a:pt x="797017" y="161335"/>
                  <a:pt x="788015" y="162835"/>
                  <a:pt x="779013" y="161335"/>
                </a:cubicBezTo>
                <a:close/>
                <a:moveTo>
                  <a:pt x="93718" y="232"/>
                </a:moveTo>
                <a:cubicBezTo>
                  <a:pt x="116411" y="-331"/>
                  <a:pt x="139104" y="45"/>
                  <a:pt x="161610" y="2295"/>
                </a:cubicBezTo>
                <a:cubicBezTo>
                  <a:pt x="180365" y="3796"/>
                  <a:pt x="192368" y="15049"/>
                  <a:pt x="197618" y="33053"/>
                </a:cubicBezTo>
                <a:cubicBezTo>
                  <a:pt x="199869" y="40555"/>
                  <a:pt x="202120" y="48057"/>
                  <a:pt x="204370" y="55559"/>
                </a:cubicBezTo>
                <a:cubicBezTo>
                  <a:pt x="217123" y="104320"/>
                  <a:pt x="217123" y="104320"/>
                  <a:pt x="268886" y="103571"/>
                </a:cubicBezTo>
                <a:cubicBezTo>
                  <a:pt x="469186" y="99819"/>
                  <a:pt x="669486" y="96069"/>
                  <a:pt x="869785" y="93068"/>
                </a:cubicBezTo>
                <a:cubicBezTo>
                  <a:pt x="918547" y="92318"/>
                  <a:pt x="935051" y="109572"/>
                  <a:pt x="926049" y="158334"/>
                </a:cubicBezTo>
                <a:cubicBezTo>
                  <a:pt x="910295" y="244606"/>
                  <a:pt x="893791" y="330877"/>
                  <a:pt x="876537" y="416398"/>
                </a:cubicBezTo>
                <a:cubicBezTo>
                  <a:pt x="871285" y="442655"/>
                  <a:pt x="854781" y="456908"/>
                  <a:pt x="827024" y="460659"/>
                </a:cubicBezTo>
                <a:cubicBezTo>
                  <a:pt x="662733" y="481664"/>
                  <a:pt x="498443" y="502670"/>
                  <a:pt x="334152" y="523675"/>
                </a:cubicBezTo>
                <a:cubicBezTo>
                  <a:pt x="325150" y="525175"/>
                  <a:pt x="308646" y="519924"/>
                  <a:pt x="314647" y="538679"/>
                </a:cubicBezTo>
                <a:cubicBezTo>
                  <a:pt x="319148" y="551431"/>
                  <a:pt x="313147" y="570186"/>
                  <a:pt x="340154" y="569436"/>
                </a:cubicBezTo>
                <a:cubicBezTo>
                  <a:pt x="432427" y="565685"/>
                  <a:pt x="524699" y="565685"/>
                  <a:pt x="616973" y="564185"/>
                </a:cubicBezTo>
                <a:cubicBezTo>
                  <a:pt x="679988" y="563434"/>
                  <a:pt x="743004" y="562685"/>
                  <a:pt x="806019" y="562685"/>
                </a:cubicBezTo>
                <a:cubicBezTo>
                  <a:pt x="831526" y="562685"/>
                  <a:pt x="842778" y="576188"/>
                  <a:pt x="840528" y="598693"/>
                </a:cubicBezTo>
                <a:cubicBezTo>
                  <a:pt x="838277" y="619699"/>
                  <a:pt x="824024" y="624950"/>
                  <a:pt x="805269" y="625700"/>
                </a:cubicBezTo>
                <a:cubicBezTo>
                  <a:pt x="721998" y="630201"/>
                  <a:pt x="638728" y="630951"/>
                  <a:pt x="555457" y="635452"/>
                </a:cubicBezTo>
                <a:cubicBezTo>
                  <a:pt x="475938" y="635452"/>
                  <a:pt x="397168" y="635452"/>
                  <a:pt x="318399" y="635452"/>
                </a:cubicBezTo>
                <a:cubicBezTo>
                  <a:pt x="282390" y="635452"/>
                  <a:pt x="268136" y="627201"/>
                  <a:pt x="259884" y="591192"/>
                </a:cubicBezTo>
                <a:cubicBezTo>
                  <a:pt x="224625" y="438903"/>
                  <a:pt x="188616" y="286616"/>
                  <a:pt x="154108" y="134328"/>
                </a:cubicBezTo>
                <a:cubicBezTo>
                  <a:pt x="139104" y="68312"/>
                  <a:pt x="139855" y="68312"/>
                  <a:pt x="72338" y="67562"/>
                </a:cubicBezTo>
                <a:cubicBezTo>
                  <a:pt x="58084" y="66811"/>
                  <a:pt x="43831" y="66811"/>
                  <a:pt x="29577" y="66811"/>
                </a:cubicBezTo>
                <a:cubicBezTo>
                  <a:pt x="10823" y="66061"/>
                  <a:pt x="1820" y="54808"/>
                  <a:pt x="320" y="38304"/>
                </a:cubicBezTo>
                <a:cubicBezTo>
                  <a:pt x="-1931" y="20300"/>
                  <a:pt x="7822" y="5296"/>
                  <a:pt x="25826" y="3796"/>
                </a:cubicBezTo>
                <a:cubicBezTo>
                  <a:pt x="48332" y="2295"/>
                  <a:pt x="71025" y="795"/>
                  <a:pt x="93718" y="23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67" name="Group 17">
            <a:extLst>
              <a:ext uri="{FF2B5EF4-FFF2-40B4-BE49-F238E27FC236}">
                <a16:creationId xmlns:a16="http://schemas.microsoft.com/office/drawing/2014/main" id="{55A10C8A-BBE9-4B9F-91A3-804B3D075CB2}"/>
              </a:ext>
            </a:extLst>
          </p:cNvPr>
          <p:cNvGrpSpPr/>
          <p:nvPr/>
        </p:nvGrpSpPr>
        <p:grpSpPr>
          <a:xfrm>
            <a:off x="2107338" y="2680229"/>
            <a:ext cx="768189" cy="768628"/>
            <a:chOff x="3080486" y="2868723"/>
            <a:chExt cx="768189" cy="768628"/>
          </a:xfrm>
        </p:grpSpPr>
        <p:sp>
          <p:nvSpPr>
            <p:cNvPr id="68" name="Freeform: Shape 18">
              <a:extLst>
                <a:ext uri="{FF2B5EF4-FFF2-40B4-BE49-F238E27FC236}">
                  <a16:creationId xmlns:a16="http://schemas.microsoft.com/office/drawing/2014/main" id="{7261C75A-18C8-4887-8394-25F939E3519E}"/>
                </a:ext>
              </a:extLst>
            </p:cNvPr>
            <p:cNvSpPr/>
            <p:nvPr/>
          </p:nvSpPr>
          <p:spPr>
            <a:xfrm>
              <a:off x="3080486" y="2868723"/>
              <a:ext cx="768189" cy="768628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19">
              <a:extLst>
                <a:ext uri="{FF2B5EF4-FFF2-40B4-BE49-F238E27FC236}">
                  <a16:creationId xmlns:a16="http://schemas.microsoft.com/office/drawing/2014/main" id="{61155DE0-7E03-4592-8399-883AA8BF5CB2}"/>
                </a:ext>
              </a:extLst>
            </p:cNvPr>
            <p:cNvSpPr/>
            <p:nvPr/>
          </p:nvSpPr>
          <p:spPr>
            <a:xfrm>
              <a:off x="3343687" y="2932816"/>
              <a:ext cx="242763" cy="95344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20">
            <a:extLst>
              <a:ext uri="{FF2B5EF4-FFF2-40B4-BE49-F238E27FC236}">
                <a16:creationId xmlns:a16="http://schemas.microsoft.com/office/drawing/2014/main" id="{B820CB01-1743-4FBC-AEF1-AA71BC0CB253}"/>
              </a:ext>
            </a:extLst>
          </p:cNvPr>
          <p:cNvGrpSpPr/>
          <p:nvPr/>
        </p:nvGrpSpPr>
        <p:grpSpPr>
          <a:xfrm>
            <a:off x="2929507" y="2653526"/>
            <a:ext cx="1045403" cy="889456"/>
            <a:chOff x="3794678" y="2932816"/>
            <a:chExt cx="901542" cy="767055"/>
          </a:xfrm>
        </p:grpSpPr>
        <p:sp>
          <p:nvSpPr>
            <p:cNvPr id="71" name="Rectangle 21">
              <a:extLst>
                <a:ext uri="{FF2B5EF4-FFF2-40B4-BE49-F238E27FC236}">
                  <a16:creationId xmlns:a16="http://schemas.microsoft.com/office/drawing/2014/main" id="{010BD0CC-4B85-45B8-9D2C-A7D01104D33C}"/>
                </a:ext>
              </a:extLst>
            </p:cNvPr>
            <p:cNvSpPr/>
            <p:nvPr/>
          </p:nvSpPr>
          <p:spPr>
            <a:xfrm>
              <a:off x="4012216" y="2932816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22">
              <a:extLst>
                <a:ext uri="{FF2B5EF4-FFF2-40B4-BE49-F238E27FC236}">
                  <a16:creationId xmlns:a16="http://schemas.microsoft.com/office/drawing/2014/main" id="{065A118A-0316-4574-9FC5-9A3F7CB8D73F}"/>
                </a:ext>
              </a:extLst>
            </p:cNvPr>
            <p:cNvSpPr/>
            <p:nvPr/>
          </p:nvSpPr>
          <p:spPr>
            <a:xfrm>
              <a:off x="4202995" y="3157844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23">
              <a:extLst>
                <a:ext uri="{FF2B5EF4-FFF2-40B4-BE49-F238E27FC236}">
                  <a16:creationId xmlns:a16="http://schemas.microsoft.com/office/drawing/2014/main" id="{030E2577-F7FB-4709-9F1C-95F4D94F188A}"/>
                </a:ext>
              </a:extLst>
            </p:cNvPr>
            <p:cNvSpPr/>
            <p:nvPr/>
          </p:nvSpPr>
          <p:spPr>
            <a:xfrm>
              <a:off x="3965169" y="3382872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24">
              <a:extLst>
                <a:ext uri="{FF2B5EF4-FFF2-40B4-BE49-F238E27FC236}">
                  <a16:creationId xmlns:a16="http://schemas.microsoft.com/office/drawing/2014/main" id="{FA3E3A36-AA42-400D-AA80-1FAE1D5A6E6F}"/>
                </a:ext>
              </a:extLst>
            </p:cNvPr>
            <p:cNvSpPr/>
            <p:nvPr/>
          </p:nvSpPr>
          <p:spPr>
            <a:xfrm>
              <a:off x="3794678" y="3607900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33836AF-891F-4FD3-A59A-7F06C6EF622C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4737616" y="4318030"/>
            <a:ext cx="745175" cy="52690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aphic 50">
            <a:extLst>
              <a:ext uri="{FF2B5EF4-FFF2-40B4-BE49-F238E27FC236}">
                <a16:creationId xmlns:a16="http://schemas.microsoft.com/office/drawing/2014/main" id="{183D0D3C-346F-48EF-B0BC-B9E037E2ADBC}"/>
              </a:ext>
            </a:extLst>
          </p:cNvPr>
          <p:cNvGrpSpPr/>
          <p:nvPr/>
        </p:nvGrpSpPr>
        <p:grpSpPr>
          <a:xfrm>
            <a:off x="4959893" y="5094187"/>
            <a:ext cx="2289451" cy="1413020"/>
            <a:chOff x="540152" y="0"/>
            <a:chExt cx="11111696" cy="6858000"/>
          </a:xfrm>
          <a:solidFill>
            <a:schemeClr val="bg1"/>
          </a:solidFill>
        </p:grpSpPr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C67E5837-B609-4783-AC40-6F5A2F8CE5A9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CC343346-2DC1-4CFE-A73C-F7B1EF4B0C03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FAA2F57B-A15F-479C-9E86-FA3EC56DE2C4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BC65A3DA-E9E3-400F-A9B8-86355357492F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A7988E27-6B30-472D-AD76-8DC0050B939A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C93E65CC-AB31-4CF3-B787-9F8047BED62F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</p:grpSp>
      <p:sp>
        <p:nvSpPr>
          <p:cNvPr id="11" name="Oval 30">
            <a:extLst>
              <a:ext uri="{FF2B5EF4-FFF2-40B4-BE49-F238E27FC236}">
                <a16:creationId xmlns:a16="http://schemas.microsoft.com/office/drawing/2014/main" id="{B695D7C7-1B5C-48C2-9CFA-943FD98591C5}"/>
              </a:ext>
            </a:extLst>
          </p:cNvPr>
          <p:cNvSpPr/>
          <p:nvPr/>
        </p:nvSpPr>
        <p:spPr>
          <a:xfrm>
            <a:off x="5611836" y="2854919"/>
            <a:ext cx="985195" cy="985195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2" name="Oval 31">
            <a:extLst>
              <a:ext uri="{FF2B5EF4-FFF2-40B4-BE49-F238E27FC236}">
                <a16:creationId xmlns:a16="http://schemas.microsoft.com/office/drawing/2014/main" id="{D3C9D804-A97C-4409-ADB7-F356CCBD54D2}"/>
              </a:ext>
            </a:extLst>
          </p:cNvPr>
          <p:cNvSpPr/>
          <p:nvPr/>
        </p:nvSpPr>
        <p:spPr>
          <a:xfrm>
            <a:off x="3896699" y="3477113"/>
            <a:ext cx="985195" cy="98519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3" name="Oval 32">
            <a:extLst>
              <a:ext uri="{FF2B5EF4-FFF2-40B4-BE49-F238E27FC236}">
                <a16:creationId xmlns:a16="http://schemas.microsoft.com/office/drawing/2014/main" id="{320F38D3-CA35-4277-A4D0-BDC086641DDF}"/>
              </a:ext>
            </a:extLst>
          </p:cNvPr>
          <p:cNvSpPr/>
          <p:nvPr/>
        </p:nvSpPr>
        <p:spPr>
          <a:xfrm>
            <a:off x="3017631" y="5035715"/>
            <a:ext cx="985195" cy="985195"/>
          </a:xfrm>
          <a:prstGeom prst="ellipse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14" name="Oval 33">
            <a:extLst>
              <a:ext uri="{FF2B5EF4-FFF2-40B4-BE49-F238E27FC236}">
                <a16:creationId xmlns:a16="http://schemas.microsoft.com/office/drawing/2014/main" id="{4C700C23-CED9-4082-B580-A8B4399F0D70}"/>
              </a:ext>
            </a:extLst>
          </p:cNvPr>
          <p:cNvSpPr/>
          <p:nvPr/>
        </p:nvSpPr>
        <p:spPr>
          <a:xfrm>
            <a:off x="8206041" y="5035715"/>
            <a:ext cx="985195" cy="98519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d</a:t>
            </a:r>
          </a:p>
        </p:txBody>
      </p:sp>
      <p:sp>
        <p:nvSpPr>
          <p:cNvPr id="15" name="Oval 34">
            <a:extLst>
              <a:ext uri="{FF2B5EF4-FFF2-40B4-BE49-F238E27FC236}">
                <a16:creationId xmlns:a16="http://schemas.microsoft.com/office/drawing/2014/main" id="{90FD032A-090D-4E40-9C41-12FC7C6CC0E1}"/>
              </a:ext>
            </a:extLst>
          </p:cNvPr>
          <p:cNvSpPr/>
          <p:nvPr/>
        </p:nvSpPr>
        <p:spPr>
          <a:xfrm>
            <a:off x="7316857" y="3477113"/>
            <a:ext cx="985195" cy="985195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4"/>
                </a:solidFill>
              </a:rPr>
              <a:t>d</a:t>
            </a:r>
          </a:p>
        </p:txBody>
      </p:sp>
      <p:sp>
        <p:nvSpPr>
          <p:cNvPr id="16" name="Graphic 2">
            <a:extLst>
              <a:ext uri="{FF2B5EF4-FFF2-40B4-BE49-F238E27FC236}">
                <a16:creationId xmlns:a16="http://schemas.microsoft.com/office/drawing/2014/main" id="{C9AAE85D-1DEC-40FA-9772-F5206804FDF7}"/>
              </a:ext>
            </a:extLst>
          </p:cNvPr>
          <p:cNvSpPr/>
          <p:nvPr/>
        </p:nvSpPr>
        <p:spPr>
          <a:xfrm rot="18900000">
            <a:off x="7657242" y="3668175"/>
            <a:ext cx="351667" cy="556223"/>
          </a:xfrm>
          <a:custGeom>
            <a:avLst/>
            <a:gdLst>
              <a:gd name="connsiteX0" fmla="*/ 531388 w 1115694"/>
              <a:gd name="connsiteY0" fmla="*/ 0 h 1764663"/>
              <a:gd name="connsiteX1" fmla="*/ 707838 w 1115694"/>
              <a:gd name="connsiteY1" fmla="*/ 62157 h 1764663"/>
              <a:gd name="connsiteX2" fmla="*/ 923431 w 1115694"/>
              <a:gd name="connsiteY2" fmla="*/ 496473 h 1764663"/>
              <a:gd name="connsiteX3" fmla="*/ 795046 w 1115694"/>
              <a:gd name="connsiteY3" fmla="*/ 761854 h 1764663"/>
              <a:gd name="connsiteX4" fmla="*/ 785026 w 1115694"/>
              <a:gd name="connsiteY4" fmla="*/ 797238 h 1764663"/>
              <a:gd name="connsiteX5" fmla="*/ 726157 w 1115694"/>
              <a:gd name="connsiteY5" fmla="*/ 962103 h 1764663"/>
              <a:gd name="connsiteX6" fmla="*/ 884133 w 1115694"/>
              <a:gd name="connsiteY6" fmla="*/ 1412702 h 1764663"/>
              <a:gd name="connsiteX7" fmla="*/ 1036315 w 1115694"/>
              <a:gd name="connsiteY7" fmla="*/ 1359312 h 1764663"/>
              <a:gd name="connsiteX8" fmla="*/ 1049154 w 1115694"/>
              <a:gd name="connsiteY8" fmla="*/ 1392974 h 1764663"/>
              <a:gd name="connsiteX9" fmla="*/ 958971 w 1115694"/>
              <a:gd name="connsiteY9" fmla="*/ 1425697 h 1764663"/>
              <a:gd name="connsiteX10" fmla="*/ 967583 w 1115694"/>
              <a:gd name="connsiteY10" fmla="*/ 1453565 h 1764663"/>
              <a:gd name="connsiteX11" fmla="*/ 1043831 w 1115694"/>
              <a:gd name="connsiteY11" fmla="*/ 1427889 h 1764663"/>
              <a:gd name="connsiteX12" fmla="*/ 1055886 w 1115694"/>
              <a:gd name="connsiteY12" fmla="*/ 1462960 h 1764663"/>
              <a:gd name="connsiteX13" fmla="*/ 980891 w 1115694"/>
              <a:gd name="connsiteY13" fmla="*/ 1490515 h 1764663"/>
              <a:gd name="connsiteX14" fmla="*/ 990128 w 1115694"/>
              <a:gd name="connsiteY14" fmla="*/ 1516349 h 1764663"/>
              <a:gd name="connsiteX15" fmla="*/ 1080937 w 1115694"/>
              <a:gd name="connsiteY15" fmla="*/ 1485662 h 1764663"/>
              <a:gd name="connsiteX16" fmla="*/ 1093775 w 1115694"/>
              <a:gd name="connsiteY16" fmla="*/ 1520576 h 1764663"/>
              <a:gd name="connsiteX17" fmla="*/ 1002967 w 1115694"/>
              <a:gd name="connsiteY17" fmla="*/ 1553768 h 1764663"/>
              <a:gd name="connsiteX18" fmla="*/ 1013144 w 1115694"/>
              <a:gd name="connsiteY18" fmla="*/ 1582733 h 1764663"/>
              <a:gd name="connsiteX19" fmla="*/ 1102700 w 1115694"/>
              <a:gd name="connsiteY19" fmla="*/ 1552359 h 1764663"/>
              <a:gd name="connsiteX20" fmla="*/ 1115695 w 1115694"/>
              <a:gd name="connsiteY20" fmla="*/ 1582890 h 1764663"/>
              <a:gd name="connsiteX21" fmla="*/ 881627 w 1115694"/>
              <a:gd name="connsiteY21" fmla="*/ 1665087 h 1764663"/>
              <a:gd name="connsiteX22" fmla="*/ 802092 w 1115694"/>
              <a:gd name="connsiteY22" fmla="*/ 1438065 h 1764663"/>
              <a:gd name="connsiteX23" fmla="*/ 654136 w 1115694"/>
              <a:gd name="connsiteY23" fmla="*/ 1015648 h 1764663"/>
              <a:gd name="connsiteX24" fmla="*/ 625328 w 1115694"/>
              <a:gd name="connsiteY24" fmla="*/ 986684 h 1764663"/>
              <a:gd name="connsiteX25" fmla="*/ 579454 w 1115694"/>
              <a:gd name="connsiteY25" fmla="*/ 1009386 h 1764663"/>
              <a:gd name="connsiteX26" fmla="*/ 581019 w 1115694"/>
              <a:gd name="connsiteY26" fmla="*/ 1028174 h 1764663"/>
              <a:gd name="connsiteX27" fmla="*/ 750268 w 1115694"/>
              <a:gd name="connsiteY27" fmla="*/ 1695931 h 1764663"/>
              <a:gd name="connsiteX28" fmla="*/ 749485 w 1115694"/>
              <a:gd name="connsiteY28" fmla="*/ 1704855 h 1764663"/>
              <a:gd name="connsiteX29" fmla="*/ 516044 w 1115694"/>
              <a:gd name="connsiteY29" fmla="*/ 1764664 h 1764663"/>
              <a:gd name="connsiteX30" fmla="*/ 529509 w 1115694"/>
              <a:gd name="connsiteY30" fmla="*/ 1727244 h 1764663"/>
              <a:gd name="connsiteX31" fmla="*/ 596676 w 1115694"/>
              <a:gd name="connsiteY31" fmla="*/ 1708456 h 1764663"/>
              <a:gd name="connsiteX32" fmla="*/ 590100 w 1115694"/>
              <a:gd name="connsiteY32" fmla="*/ 1678865 h 1764663"/>
              <a:gd name="connsiteX33" fmla="*/ 496317 w 1115694"/>
              <a:gd name="connsiteY33" fmla="*/ 1701724 h 1764663"/>
              <a:gd name="connsiteX34" fmla="*/ 486766 w 1115694"/>
              <a:gd name="connsiteY34" fmla="*/ 1665713 h 1764663"/>
              <a:gd name="connsiteX35" fmla="*/ 578201 w 1115694"/>
              <a:gd name="connsiteY35" fmla="*/ 1641289 h 1764663"/>
              <a:gd name="connsiteX36" fmla="*/ 574443 w 1115694"/>
              <a:gd name="connsiteY36" fmla="*/ 1614360 h 1764663"/>
              <a:gd name="connsiteX37" fmla="*/ 495377 w 1115694"/>
              <a:gd name="connsiteY37" fmla="*/ 1632678 h 1764663"/>
              <a:gd name="connsiteX38" fmla="*/ 485357 w 1115694"/>
              <a:gd name="connsiteY38" fmla="*/ 1597450 h 1764663"/>
              <a:gd name="connsiteX39" fmla="*/ 541564 w 1115694"/>
              <a:gd name="connsiteY39" fmla="*/ 1582107 h 1764663"/>
              <a:gd name="connsiteX40" fmla="*/ 553620 w 1115694"/>
              <a:gd name="connsiteY40" fmla="*/ 1548288 h 1764663"/>
              <a:gd name="connsiteX41" fmla="*/ 464064 w 1115694"/>
              <a:gd name="connsiteY41" fmla="*/ 1570521 h 1764663"/>
              <a:gd name="connsiteX42" fmla="*/ 453730 w 1115694"/>
              <a:gd name="connsiteY42" fmla="*/ 1535920 h 1764663"/>
              <a:gd name="connsiteX43" fmla="*/ 581959 w 1115694"/>
              <a:gd name="connsiteY43" fmla="*/ 1503510 h 1764663"/>
              <a:gd name="connsiteX44" fmla="*/ 604191 w 1115694"/>
              <a:gd name="connsiteY44" fmla="*/ 1466091 h 1764663"/>
              <a:gd name="connsiteX45" fmla="*/ 499605 w 1115694"/>
              <a:gd name="connsiteY45" fmla="*/ 1054634 h 1764663"/>
              <a:gd name="connsiteX46" fmla="*/ 471892 w 1115694"/>
              <a:gd name="connsiteY46" fmla="*/ 1027547 h 1764663"/>
              <a:gd name="connsiteX47" fmla="*/ 408796 w 1115694"/>
              <a:gd name="connsiteY47" fmla="*/ 1002027 h 1764663"/>
              <a:gd name="connsiteX48" fmla="*/ 374038 w 1115694"/>
              <a:gd name="connsiteY48" fmla="*/ 1016431 h 1764663"/>
              <a:gd name="connsiteX49" fmla="*/ 312194 w 1115694"/>
              <a:gd name="connsiteY49" fmla="*/ 1338802 h 1764663"/>
              <a:gd name="connsiteX50" fmla="*/ 242522 w 1115694"/>
              <a:gd name="connsiteY50" fmla="*/ 1701567 h 1764663"/>
              <a:gd name="connsiteX51" fmla="*/ 102708 w 1115694"/>
              <a:gd name="connsiteY51" fmla="*/ 1675107 h 1764663"/>
              <a:gd name="connsiteX52" fmla="*/ 0 w 1115694"/>
              <a:gd name="connsiteY52" fmla="*/ 1657259 h 1764663"/>
              <a:gd name="connsiteX53" fmla="*/ 0 w 1115694"/>
              <a:gd name="connsiteY53" fmla="*/ 1636749 h 1764663"/>
              <a:gd name="connsiteX54" fmla="*/ 22232 w 1115694"/>
              <a:gd name="connsiteY54" fmla="*/ 1625163 h 1764663"/>
              <a:gd name="connsiteX55" fmla="*/ 100203 w 1115694"/>
              <a:gd name="connsiteY55" fmla="*/ 1639254 h 1764663"/>
              <a:gd name="connsiteX56" fmla="*/ 105996 w 1115694"/>
              <a:gd name="connsiteY56" fmla="*/ 1609349 h 1764663"/>
              <a:gd name="connsiteX57" fmla="*/ 12369 w 1115694"/>
              <a:gd name="connsiteY57" fmla="*/ 1590561 h 1764663"/>
              <a:gd name="connsiteX58" fmla="*/ 18631 w 1115694"/>
              <a:gd name="connsiteY58" fmla="*/ 1553925 h 1764663"/>
              <a:gd name="connsiteX59" fmla="*/ 113354 w 1115694"/>
              <a:gd name="connsiteY59" fmla="*/ 1570677 h 1764663"/>
              <a:gd name="connsiteX60" fmla="*/ 118834 w 1115694"/>
              <a:gd name="connsiteY60" fmla="*/ 1544218 h 1764663"/>
              <a:gd name="connsiteX61" fmla="*/ 40081 w 1115694"/>
              <a:gd name="connsiteY61" fmla="*/ 1526995 h 1764663"/>
              <a:gd name="connsiteX62" fmla="*/ 47753 w 1115694"/>
              <a:gd name="connsiteY62" fmla="*/ 1491298 h 1764663"/>
              <a:gd name="connsiteX63" fmla="*/ 126193 w 1115694"/>
              <a:gd name="connsiteY63" fmla="*/ 1504919 h 1764663"/>
              <a:gd name="connsiteX64" fmla="*/ 131203 w 1115694"/>
              <a:gd name="connsiteY64" fmla="*/ 1477364 h 1764663"/>
              <a:gd name="connsiteX65" fmla="*/ 36793 w 1115694"/>
              <a:gd name="connsiteY65" fmla="*/ 1457010 h 1764663"/>
              <a:gd name="connsiteX66" fmla="*/ 44465 w 1115694"/>
              <a:gd name="connsiteY66" fmla="*/ 1422409 h 1764663"/>
              <a:gd name="connsiteX67" fmla="*/ 201971 w 1115694"/>
              <a:gd name="connsiteY67" fmla="*/ 1452313 h 1764663"/>
              <a:gd name="connsiteX68" fmla="*/ 214496 w 1115694"/>
              <a:gd name="connsiteY68" fmla="*/ 1393601 h 1764663"/>
              <a:gd name="connsiteX69" fmla="*/ 288709 w 1115694"/>
              <a:gd name="connsiteY69" fmla="*/ 1006568 h 1764663"/>
              <a:gd name="connsiteX70" fmla="*/ 273835 w 1115694"/>
              <a:gd name="connsiteY70" fmla="*/ 969305 h 1764663"/>
              <a:gd name="connsiteX71" fmla="*/ 210895 w 1115694"/>
              <a:gd name="connsiteY71" fmla="*/ 825107 h 1764663"/>
              <a:gd name="connsiteX72" fmla="*/ 197118 w 1115694"/>
              <a:gd name="connsiteY72" fmla="*/ 792071 h 1764663"/>
              <a:gd name="connsiteX73" fmla="*/ 40864 w 1115694"/>
              <a:gd name="connsiteY73" fmla="*/ 375604 h 1764663"/>
              <a:gd name="connsiteX74" fmla="*/ 298416 w 1115694"/>
              <a:gd name="connsiteY74" fmla="*/ 38515 h 1764663"/>
              <a:gd name="connsiteX75" fmla="*/ 424139 w 1115694"/>
              <a:gd name="connsiteY75" fmla="*/ 0 h 1764663"/>
              <a:gd name="connsiteX76" fmla="*/ 531388 w 1115694"/>
              <a:gd name="connsiteY76" fmla="*/ 0 h 1764663"/>
              <a:gd name="connsiteX77" fmla="*/ 257239 w 1115694"/>
              <a:gd name="connsiteY77" fmla="*/ 730540 h 1764663"/>
              <a:gd name="connsiteX78" fmla="*/ 424139 w 1115694"/>
              <a:gd name="connsiteY78" fmla="*/ 702985 h 1764663"/>
              <a:gd name="connsiteX79" fmla="*/ 509312 w 1115694"/>
              <a:gd name="connsiteY79" fmla="*/ 721146 h 1764663"/>
              <a:gd name="connsiteX80" fmla="*/ 543287 w 1115694"/>
              <a:gd name="connsiteY80" fmla="*/ 710187 h 1764663"/>
              <a:gd name="connsiteX81" fmla="*/ 709091 w 1115694"/>
              <a:gd name="connsiteY81" fmla="*/ 698601 h 1764663"/>
              <a:gd name="connsiteX82" fmla="*/ 741030 w 1115694"/>
              <a:gd name="connsiteY82" fmla="*/ 693747 h 1764663"/>
              <a:gd name="connsiteX83" fmla="*/ 831996 w 1115694"/>
              <a:gd name="connsiteY83" fmla="*/ 373255 h 1764663"/>
              <a:gd name="connsiteX84" fmla="*/ 407230 w 1115694"/>
              <a:gd name="connsiteY84" fmla="*/ 93314 h 1764663"/>
              <a:gd name="connsiteX85" fmla="*/ 129324 w 1115694"/>
              <a:gd name="connsiteY85" fmla="*/ 366053 h 1764663"/>
              <a:gd name="connsiteX86" fmla="*/ 257239 w 1115694"/>
              <a:gd name="connsiteY86" fmla="*/ 730540 h 1764663"/>
              <a:gd name="connsiteX87" fmla="*/ 650535 w 1115694"/>
              <a:gd name="connsiteY87" fmla="*/ 901981 h 1764663"/>
              <a:gd name="connsiteX88" fmla="*/ 701732 w 1115694"/>
              <a:gd name="connsiteY88" fmla="*/ 834970 h 1764663"/>
              <a:gd name="connsiteX89" fmla="*/ 652883 w 1115694"/>
              <a:gd name="connsiteY89" fmla="*/ 859551 h 1764663"/>
              <a:gd name="connsiteX90" fmla="*/ 650535 w 1115694"/>
              <a:gd name="connsiteY90" fmla="*/ 901981 h 1764663"/>
              <a:gd name="connsiteX91" fmla="*/ 296068 w 1115694"/>
              <a:gd name="connsiteY91" fmla="*/ 857673 h 1764663"/>
              <a:gd name="connsiteX92" fmla="*/ 345386 w 1115694"/>
              <a:gd name="connsiteY92" fmla="*/ 908713 h 1764663"/>
              <a:gd name="connsiteX93" fmla="*/ 296068 w 1115694"/>
              <a:gd name="connsiteY93" fmla="*/ 857673 h 1764663"/>
              <a:gd name="connsiteX94" fmla="*/ 479251 w 1115694"/>
              <a:gd name="connsiteY94" fmla="*/ 947385 h 1764663"/>
              <a:gd name="connsiteX95" fmla="*/ 524186 w 1115694"/>
              <a:gd name="connsiteY95" fmla="*/ 944411 h 1764663"/>
              <a:gd name="connsiteX96" fmla="*/ 502892 w 1115694"/>
              <a:gd name="connsiteY96" fmla="*/ 913254 h 1764663"/>
              <a:gd name="connsiteX97" fmla="*/ 479251 w 1115694"/>
              <a:gd name="connsiteY97" fmla="*/ 947385 h 176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15694" h="1764663">
                <a:moveTo>
                  <a:pt x="531388" y="0"/>
                </a:moveTo>
                <a:cubicBezTo>
                  <a:pt x="593231" y="12212"/>
                  <a:pt x="653979" y="27869"/>
                  <a:pt x="707838" y="62157"/>
                </a:cubicBezTo>
                <a:cubicBezTo>
                  <a:pt x="866910" y="163612"/>
                  <a:pt x="939401" y="309846"/>
                  <a:pt x="923431" y="496473"/>
                </a:cubicBezTo>
                <a:cubicBezTo>
                  <a:pt x="914506" y="599337"/>
                  <a:pt x="868632" y="688424"/>
                  <a:pt x="795046" y="761854"/>
                </a:cubicBezTo>
                <a:cubicBezTo>
                  <a:pt x="784243" y="772657"/>
                  <a:pt x="780798" y="781425"/>
                  <a:pt x="785026" y="797238"/>
                </a:cubicBezTo>
                <a:cubicBezTo>
                  <a:pt x="801152" y="856733"/>
                  <a:pt x="782364" y="907461"/>
                  <a:pt x="726157" y="962103"/>
                </a:cubicBezTo>
                <a:cubicBezTo>
                  <a:pt x="778450" y="1111467"/>
                  <a:pt x="831056" y="1261302"/>
                  <a:pt x="884133" y="1412702"/>
                </a:cubicBezTo>
                <a:cubicBezTo>
                  <a:pt x="935956" y="1394540"/>
                  <a:pt x="985118" y="1377318"/>
                  <a:pt x="1036315" y="1359312"/>
                </a:cubicBezTo>
                <a:cubicBezTo>
                  <a:pt x="1040699" y="1370742"/>
                  <a:pt x="1044457" y="1380762"/>
                  <a:pt x="1049154" y="1392974"/>
                </a:cubicBezTo>
                <a:cubicBezTo>
                  <a:pt x="1018623" y="1404090"/>
                  <a:pt x="989502" y="1414580"/>
                  <a:pt x="958971" y="1425697"/>
                </a:cubicBezTo>
                <a:cubicBezTo>
                  <a:pt x="961946" y="1435560"/>
                  <a:pt x="964451" y="1443389"/>
                  <a:pt x="967583" y="1453565"/>
                </a:cubicBezTo>
                <a:cubicBezTo>
                  <a:pt x="993260" y="1444954"/>
                  <a:pt x="1017684" y="1436813"/>
                  <a:pt x="1043831" y="1427889"/>
                </a:cubicBezTo>
                <a:cubicBezTo>
                  <a:pt x="1047901" y="1439631"/>
                  <a:pt x="1051659" y="1450434"/>
                  <a:pt x="1055886" y="1462960"/>
                </a:cubicBezTo>
                <a:cubicBezTo>
                  <a:pt x="1030366" y="1472354"/>
                  <a:pt x="1006724" y="1481121"/>
                  <a:pt x="980891" y="1490515"/>
                </a:cubicBezTo>
                <a:cubicBezTo>
                  <a:pt x="984022" y="1499126"/>
                  <a:pt x="986684" y="1506642"/>
                  <a:pt x="990128" y="1516349"/>
                </a:cubicBezTo>
                <a:cubicBezTo>
                  <a:pt x="1020502" y="1506015"/>
                  <a:pt x="1049154" y="1496308"/>
                  <a:pt x="1080937" y="1485662"/>
                </a:cubicBezTo>
                <a:cubicBezTo>
                  <a:pt x="1085321" y="1497717"/>
                  <a:pt x="1089235" y="1508364"/>
                  <a:pt x="1093775" y="1520576"/>
                </a:cubicBezTo>
                <a:cubicBezTo>
                  <a:pt x="1062932" y="1531849"/>
                  <a:pt x="1033810" y="1542495"/>
                  <a:pt x="1002967" y="1553768"/>
                </a:cubicBezTo>
                <a:cubicBezTo>
                  <a:pt x="1006255" y="1563006"/>
                  <a:pt x="1009229" y="1571460"/>
                  <a:pt x="1013144" y="1582733"/>
                </a:cubicBezTo>
                <a:cubicBezTo>
                  <a:pt x="1043048" y="1572556"/>
                  <a:pt x="1071543" y="1562849"/>
                  <a:pt x="1102700" y="1552359"/>
                </a:cubicBezTo>
                <a:cubicBezTo>
                  <a:pt x="1106927" y="1562379"/>
                  <a:pt x="1110998" y="1571930"/>
                  <a:pt x="1115695" y="1582890"/>
                </a:cubicBezTo>
                <a:cubicBezTo>
                  <a:pt x="1036785" y="1610602"/>
                  <a:pt x="960224" y="1637531"/>
                  <a:pt x="881627" y="1665087"/>
                </a:cubicBezTo>
                <a:cubicBezTo>
                  <a:pt x="854698" y="1588056"/>
                  <a:pt x="828395" y="1513061"/>
                  <a:pt x="802092" y="1438065"/>
                </a:cubicBezTo>
                <a:cubicBezTo>
                  <a:pt x="752773" y="1297312"/>
                  <a:pt x="703298" y="1156559"/>
                  <a:pt x="654136" y="1015648"/>
                </a:cubicBezTo>
                <a:cubicBezTo>
                  <a:pt x="649126" y="1001244"/>
                  <a:pt x="646151" y="988406"/>
                  <a:pt x="625328" y="986684"/>
                </a:cubicBezTo>
                <a:cubicBezTo>
                  <a:pt x="603721" y="984961"/>
                  <a:pt x="592762" y="998739"/>
                  <a:pt x="579454" y="1009386"/>
                </a:cubicBezTo>
                <a:cubicBezTo>
                  <a:pt x="576635" y="1011578"/>
                  <a:pt x="579454" y="1021911"/>
                  <a:pt x="581019" y="1028174"/>
                </a:cubicBezTo>
                <a:cubicBezTo>
                  <a:pt x="637383" y="1250812"/>
                  <a:pt x="693904" y="1473293"/>
                  <a:pt x="750268" y="1695931"/>
                </a:cubicBezTo>
                <a:cubicBezTo>
                  <a:pt x="750581" y="1697496"/>
                  <a:pt x="749955" y="1699219"/>
                  <a:pt x="749485" y="1704855"/>
                </a:cubicBezTo>
                <a:cubicBezTo>
                  <a:pt x="672454" y="1724583"/>
                  <a:pt x="594014" y="1744623"/>
                  <a:pt x="516044" y="1764664"/>
                </a:cubicBezTo>
                <a:cubicBezTo>
                  <a:pt x="500231" y="1735542"/>
                  <a:pt x="500387" y="1735229"/>
                  <a:pt x="529509" y="1727244"/>
                </a:cubicBezTo>
                <a:cubicBezTo>
                  <a:pt x="551428" y="1721138"/>
                  <a:pt x="573347" y="1715032"/>
                  <a:pt x="596676" y="1708456"/>
                </a:cubicBezTo>
                <a:cubicBezTo>
                  <a:pt x="594327" y="1697966"/>
                  <a:pt x="592292" y="1689198"/>
                  <a:pt x="590100" y="1678865"/>
                </a:cubicBezTo>
                <a:cubicBezTo>
                  <a:pt x="558161" y="1686693"/>
                  <a:pt x="528100" y="1694052"/>
                  <a:pt x="496317" y="1701724"/>
                </a:cubicBezTo>
                <a:cubicBezTo>
                  <a:pt x="493029" y="1689512"/>
                  <a:pt x="490211" y="1678395"/>
                  <a:pt x="486766" y="1665713"/>
                </a:cubicBezTo>
                <a:cubicBezTo>
                  <a:pt x="517297" y="1657572"/>
                  <a:pt x="546575" y="1649744"/>
                  <a:pt x="578201" y="1641289"/>
                </a:cubicBezTo>
                <a:cubicBezTo>
                  <a:pt x="577105" y="1632991"/>
                  <a:pt x="576009" y="1625163"/>
                  <a:pt x="574443" y="1614360"/>
                </a:cubicBezTo>
                <a:cubicBezTo>
                  <a:pt x="547201" y="1620622"/>
                  <a:pt x="521994" y="1626415"/>
                  <a:pt x="495377" y="1632678"/>
                </a:cubicBezTo>
                <a:cubicBezTo>
                  <a:pt x="491933" y="1620622"/>
                  <a:pt x="488958" y="1610445"/>
                  <a:pt x="485357" y="1597450"/>
                </a:cubicBezTo>
                <a:cubicBezTo>
                  <a:pt x="504458" y="1592127"/>
                  <a:pt x="522620" y="1584768"/>
                  <a:pt x="541564" y="1582107"/>
                </a:cubicBezTo>
                <a:cubicBezTo>
                  <a:pt x="567711" y="1578662"/>
                  <a:pt x="565519" y="1567076"/>
                  <a:pt x="553620" y="1548288"/>
                </a:cubicBezTo>
                <a:cubicBezTo>
                  <a:pt x="524499" y="1555490"/>
                  <a:pt x="495064" y="1562849"/>
                  <a:pt x="464064" y="1570521"/>
                </a:cubicBezTo>
                <a:cubicBezTo>
                  <a:pt x="460776" y="1559405"/>
                  <a:pt x="457801" y="1549384"/>
                  <a:pt x="453730" y="1535920"/>
                </a:cubicBezTo>
                <a:cubicBezTo>
                  <a:pt x="497256" y="1524803"/>
                  <a:pt x="539216" y="1512748"/>
                  <a:pt x="581959" y="1503510"/>
                </a:cubicBezTo>
                <a:cubicBezTo>
                  <a:pt x="605287" y="1498500"/>
                  <a:pt x="610767" y="1490828"/>
                  <a:pt x="604191" y="1466091"/>
                </a:cubicBezTo>
                <a:cubicBezTo>
                  <a:pt x="567868" y="1329252"/>
                  <a:pt x="533580" y="1191943"/>
                  <a:pt x="499605" y="1054634"/>
                </a:cubicBezTo>
                <a:cubicBezTo>
                  <a:pt x="495534" y="1038351"/>
                  <a:pt x="488332" y="1031775"/>
                  <a:pt x="471892" y="1027547"/>
                </a:cubicBezTo>
                <a:cubicBezTo>
                  <a:pt x="450129" y="1022068"/>
                  <a:pt x="429150" y="1011891"/>
                  <a:pt x="408796" y="1002027"/>
                </a:cubicBezTo>
                <a:cubicBezTo>
                  <a:pt x="388599" y="992163"/>
                  <a:pt x="378265" y="994982"/>
                  <a:pt x="374038" y="1016431"/>
                </a:cubicBezTo>
                <a:cubicBezTo>
                  <a:pt x="353215" y="1123836"/>
                  <a:pt x="332861" y="1231397"/>
                  <a:pt x="312194" y="1338802"/>
                </a:cubicBezTo>
                <a:cubicBezTo>
                  <a:pt x="289179" y="1458576"/>
                  <a:pt x="266164" y="1578349"/>
                  <a:pt x="242522" y="1701567"/>
                </a:cubicBezTo>
                <a:cubicBezTo>
                  <a:pt x="195082" y="1692486"/>
                  <a:pt x="148895" y="1683562"/>
                  <a:pt x="102708" y="1675107"/>
                </a:cubicBezTo>
                <a:cubicBezTo>
                  <a:pt x="68576" y="1668845"/>
                  <a:pt x="34288" y="1663208"/>
                  <a:pt x="0" y="1657259"/>
                </a:cubicBezTo>
                <a:cubicBezTo>
                  <a:pt x="0" y="1650370"/>
                  <a:pt x="0" y="1643638"/>
                  <a:pt x="0" y="1636749"/>
                </a:cubicBezTo>
                <a:cubicBezTo>
                  <a:pt x="3914" y="1626102"/>
                  <a:pt x="9081" y="1621718"/>
                  <a:pt x="22232" y="1625163"/>
                </a:cubicBezTo>
                <a:cubicBezTo>
                  <a:pt x="47283" y="1631582"/>
                  <a:pt x="73273" y="1634557"/>
                  <a:pt x="100203" y="1639254"/>
                </a:cubicBezTo>
                <a:cubicBezTo>
                  <a:pt x="102395" y="1627668"/>
                  <a:pt x="104117" y="1619057"/>
                  <a:pt x="105996" y="1609349"/>
                </a:cubicBezTo>
                <a:cubicBezTo>
                  <a:pt x="73117" y="1602774"/>
                  <a:pt x="42743" y="1596668"/>
                  <a:pt x="12369" y="1590561"/>
                </a:cubicBezTo>
                <a:cubicBezTo>
                  <a:pt x="14561" y="1577410"/>
                  <a:pt x="16440" y="1566763"/>
                  <a:pt x="18631" y="1553925"/>
                </a:cubicBezTo>
                <a:cubicBezTo>
                  <a:pt x="50414" y="1559561"/>
                  <a:pt x="80945" y="1565041"/>
                  <a:pt x="113354" y="1570677"/>
                </a:cubicBezTo>
                <a:cubicBezTo>
                  <a:pt x="115390" y="1561127"/>
                  <a:pt x="116955" y="1553299"/>
                  <a:pt x="118834" y="1544218"/>
                </a:cubicBezTo>
                <a:cubicBezTo>
                  <a:pt x="91748" y="1538268"/>
                  <a:pt x="67167" y="1532945"/>
                  <a:pt x="40081" y="1526995"/>
                </a:cubicBezTo>
                <a:cubicBezTo>
                  <a:pt x="42743" y="1514627"/>
                  <a:pt x="45091" y="1503510"/>
                  <a:pt x="47753" y="1491298"/>
                </a:cubicBezTo>
                <a:cubicBezTo>
                  <a:pt x="74682" y="1495995"/>
                  <a:pt x="99576" y="1500222"/>
                  <a:pt x="126193" y="1504919"/>
                </a:cubicBezTo>
                <a:cubicBezTo>
                  <a:pt x="127758" y="1495212"/>
                  <a:pt x="129324" y="1487384"/>
                  <a:pt x="131203" y="1477364"/>
                </a:cubicBezTo>
                <a:cubicBezTo>
                  <a:pt x="98794" y="1470318"/>
                  <a:pt x="67793" y="1463586"/>
                  <a:pt x="36793" y="1457010"/>
                </a:cubicBezTo>
                <a:cubicBezTo>
                  <a:pt x="39611" y="1444015"/>
                  <a:pt x="41960" y="1433682"/>
                  <a:pt x="44465" y="1422409"/>
                </a:cubicBezTo>
                <a:cubicBezTo>
                  <a:pt x="97854" y="1432586"/>
                  <a:pt x="149208" y="1442293"/>
                  <a:pt x="201971" y="1452313"/>
                </a:cubicBezTo>
                <a:cubicBezTo>
                  <a:pt x="206512" y="1431490"/>
                  <a:pt x="210895" y="1412545"/>
                  <a:pt x="214496" y="1393601"/>
                </a:cubicBezTo>
                <a:cubicBezTo>
                  <a:pt x="239077" y="1264589"/>
                  <a:pt x="263032" y="1135422"/>
                  <a:pt x="288709" y="1006568"/>
                </a:cubicBezTo>
                <a:cubicBezTo>
                  <a:pt x="292467" y="988093"/>
                  <a:pt x="288239" y="979795"/>
                  <a:pt x="273835" y="969305"/>
                </a:cubicBezTo>
                <a:cubicBezTo>
                  <a:pt x="224986" y="933921"/>
                  <a:pt x="203850" y="884445"/>
                  <a:pt x="210895" y="825107"/>
                </a:cubicBezTo>
                <a:cubicBezTo>
                  <a:pt x="212931" y="808354"/>
                  <a:pt x="208234" y="801622"/>
                  <a:pt x="197118" y="792071"/>
                </a:cubicBezTo>
                <a:cubicBezTo>
                  <a:pt x="70455" y="681378"/>
                  <a:pt x="14874" y="542817"/>
                  <a:pt x="40864" y="375604"/>
                </a:cubicBezTo>
                <a:cubicBezTo>
                  <a:pt x="65445" y="217315"/>
                  <a:pt x="154375" y="105369"/>
                  <a:pt x="298416" y="38515"/>
                </a:cubicBezTo>
                <a:cubicBezTo>
                  <a:pt x="337871" y="20197"/>
                  <a:pt x="382023" y="12525"/>
                  <a:pt x="424139" y="0"/>
                </a:cubicBezTo>
                <a:cubicBezTo>
                  <a:pt x="459837" y="0"/>
                  <a:pt x="495690" y="0"/>
                  <a:pt x="531388" y="0"/>
                </a:cubicBezTo>
                <a:close/>
                <a:moveTo>
                  <a:pt x="257239" y="730540"/>
                </a:moveTo>
                <a:cubicBezTo>
                  <a:pt x="308437" y="687954"/>
                  <a:pt x="365114" y="674490"/>
                  <a:pt x="424139" y="702985"/>
                </a:cubicBezTo>
                <a:cubicBezTo>
                  <a:pt x="452478" y="716606"/>
                  <a:pt x="478625" y="726157"/>
                  <a:pt x="509312" y="721146"/>
                </a:cubicBezTo>
                <a:cubicBezTo>
                  <a:pt x="521054" y="719268"/>
                  <a:pt x="533893" y="716606"/>
                  <a:pt x="543287" y="710187"/>
                </a:cubicBezTo>
                <a:cubicBezTo>
                  <a:pt x="596676" y="673863"/>
                  <a:pt x="651944" y="668540"/>
                  <a:pt x="709091" y="698601"/>
                </a:cubicBezTo>
                <a:cubicBezTo>
                  <a:pt x="723182" y="705959"/>
                  <a:pt x="730541" y="705333"/>
                  <a:pt x="741030" y="693747"/>
                </a:cubicBezTo>
                <a:cubicBezTo>
                  <a:pt x="824637" y="601843"/>
                  <a:pt x="855794" y="493811"/>
                  <a:pt x="831996" y="373255"/>
                </a:cubicBezTo>
                <a:cubicBezTo>
                  <a:pt x="793324" y="177703"/>
                  <a:pt x="603095" y="51824"/>
                  <a:pt x="407230" y="93314"/>
                </a:cubicBezTo>
                <a:cubicBezTo>
                  <a:pt x="259118" y="124784"/>
                  <a:pt x="162829" y="218724"/>
                  <a:pt x="129324" y="366053"/>
                </a:cubicBezTo>
                <a:cubicBezTo>
                  <a:pt x="96132" y="511190"/>
                  <a:pt x="143885" y="633469"/>
                  <a:pt x="257239" y="730540"/>
                </a:cubicBezTo>
                <a:close/>
                <a:moveTo>
                  <a:pt x="650535" y="901981"/>
                </a:moveTo>
                <a:cubicBezTo>
                  <a:pt x="689050" y="892900"/>
                  <a:pt x="708778" y="866440"/>
                  <a:pt x="701732" y="834970"/>
                </a:cubicBezTo>
                <a:cubicBezTo>
                  <a:pt x="685293" y="843268"/>
                  <a:pt x="668853" y="851566"/>
                  <a:pt x="652883" y="859551"/>
                </a:cubicBezTo>
                <a:cubicBezTo>
                  <a:pt x="652257" y="873486"/>
                  <a:pt x="651474" y="886637"/>
                  <a:pt x="650535" y="901981"/>
                </a:cubicBezTo>
                <a:close/>
                <a:moveTo>
                  <a:pt x="296068" y="857673"/>
                </a:moveTo>
                <a:cubicBezTo>
                  <a:pt x="300608" y="888986"/>
                  <a:pt x="315952" y="904956"/>
                  <a:pt x="345386" y="908713"/>
                </a:cubicBezTo>
                <a:cubicBezTo>
                  <a:pt x="340689" y="867380"/>
                  <a:pt x="340689" y="867380"/>
                  <a:pt x="296068" y="857673"/>
                </a:cubicBezTo>
                <a:close/>
                <a:moveTo>
                  <a:pt x="479251" y="947385"/>
                </a:moveTo>
                <a:cubicBezTo>
                  <a:pt x="495847" y="946289"/>
                  <a:pt x="507903" y="945506"/>
                  <a:pt x="524186" y="944411"/>
                </a:cubicBezTo>
                <a:cubicBezTo>
                  <a:pt x="515574" y="931729"/>
                  <a:pt x="509625" y="923117"/>
                  <a:pt x="502892" y="913254"/>
                </a:cubicBezTo>
                <a:cubicBezTo>
                  <a:pt x="495690" y="923900"/>
                  <a:pt x="489115" y="933294"/>
                  <a:pt x="479251" y="947385"/>
                </a:cubicBezTo>
                <a:close/>
              </a:path>
            </a:pathLst>
          </a:custGeom>
          <a:solidFill>
            <a:schemeClr val="accent2"/>
          </a:solidFill>
          <a:ln w="1556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7" name="Freeform: Shape 36">
            <a:extLst>
              <a:ext uri="{FF2B5EF4-FFF2-40B4-BE49-F238E27FC236}">
                <a16:creationId xmlns:a16="http://schemas.microsoft.com/office/drawing/2014/main" id="{820BE45C-3D7F-477D-9FAD-5E042F5F39A2}"/>
              </a:ext>
            </a:extLst>
          </p:cNvPr>
          <p:cNvSpPr/>
          <p:nvPr/>
        </p:nvSpPr>
        <p:spPr>
          <a:xfrm>
            <a:off x="5843529" y="3118186"/>
            <a:ext cx="521807" cy="458660"/>
          </a:xfrm>
          <a:custGeom>
            <a:avLst/>
            <a:gdLst>
              <a:gd name="connsiteX0" fmla="*/ 1377686 w 2133362"/>
              <a:gd name="connsiteY0" fmla="*/ 1313851 h 1875192"/>
              <a:gd name="connsiteX1" fmla="*/ 1377686 w 2133362"/>
              <a:gd name="connsiteY1" fmla="*/ 1457686 h 1875192"/>
              <a:gd name="connsiteX2" fmla="*/ 1597855 w 2133362"/>
              <a:gd name="connsiteY2" fmla="*/ 1457686 h 1875192"/>
              <a:gd name="connsiteX3" fmla="*/ 1597855 w 2133362"/>
              <a:gd name="connsiteY3" fmla="*/ 1313851 h 1875192"/>
              <a:gd name="connsiteX4" fmla="*/ 1377686 w 2133362"/>
              <a:gd name="connsiteY4" fmla="*/ 1313851 h 1875192"/>
              <a:gd name="connsiteX5" fmla="*/ 266004 w 2133362"/>
              <a:gd name="connsiteY5" fmla="*/ 1313851 h 1875192"/>
              <a:gd name="connsiteX6" fmla="*/ 266004 w 2133362"/>
              <a:gd name="connsiteY6" fmla="*/ 1458020 h 1875192"/>
              <a:gd name="connsiteX7" fmla="*/ 486340 w 2133362"/>
              <a:gd name="connsiteY7" fmla="*/ 1458020 h 1875192"/>
              <a:gd name="connsiteX8" fmla="*/ 486340 w 2133362"/>
              <a:gd name="connsiteY8" fmla="*/ 1313851 h 1875192"/>
              <a:gd name="connsiteX9" fmla="*/ 266004 w 2133362"/>
              <a:gd name="connsiteY9" fmla="*/ 1313851 h 1875192"/>
              <a:gd name="connsiteX10" fmla="*/ 515841 w 2133362"/>
              <a:gd name="connsiteY10" fmla="*/ 1313684 h 1875192"/>
              <a:gd name="connsiteX11" fmla="*/ 515841 w 2133362"/>
              <a:gd name="connsiteY11" fmla="*/ 1458020 h 1875192"/>
              <a:gd name="connsiteX12" fmla="*/ 758177 w 2133362"/>
              <a:gd name="connsiteY12" fmla="*/ 1458020 h 1875192"/>
              <a:gd name="connsiteX13" fmla="*/ 758177 w 2133362"/>
              <a:gd name="connsiteY13" fmla="*/ 1313684 h 1875192"/>
              <a:gd name="connsiteX14" fmla="*/ 515841 w 2133362"/>
              <a:gd name="connsiteY14" fmla="*/ 1313684 h 1875192"/>
              <a:gd name="connsiteX15" fmla="*/ 1627189 w 2133362"/>
              <a:gd name="connsiteY15" fmla="*/ 1313518 h 1875192"/>
              <a:gd name="connsiteX16" fmla="*/ 1627189 w 2133362"/>
              <a:gd name="connsiteY16" fmla="*/ 1457686 h 1875192"/>
              <a:gd name="connsiteX17" fmla="*/ 1869359 w 2133362"/>
              <a:gd name="connsiteY17" fmla="*/ 1457686 h 1875192"/>
              <a:gd name="connsiteX18" fmla="*/ 1869359 w 2133362"/>
              <a:gd name="connsiteY18" fmla="*/ 1313518 h 1875192"/>
              <a:gd name="connsiteX19" fmla="*/ 1627189 w 2133362"/>
              <a:gd name="connsiteY19" fmla="*/ 1313518 h 1875192"/>
              <a:gd name="connsiteX20" fmla="*/ 1627022 w 2133362"/>
              <a:gd name="connsiteY20" fmla="*/ 1140515 h 1875192"/>
              <a:gd name="connsiteX21" fmla="*/ 1627022 w 2133362"/>
              <a:gd name="connsiteY21" fmla="*/ 1284351 h 1875192"/>
              <a:gd name="connsiteX22" fmla="*/ 1869525 w 2133362"/>
              <a:gd name="connsiteY22" fmla="*/ 1284351 h 1875192"/>
              <a:gd name="connsiteX23" fmla="*/ 1869525 w 2133362"/>
              <a:gd name="connsiteY23" fmla="*/ 1140515 h 1875192"/>
              <a:gd name="connsiteX24" fmla="*/ 1627022 w 2133362"/>
              <a:gd name="connsiteY24" fmla="*/ 1140515 h 1875192"/>
              <a:gd name="connsiteX25" fmla="*/ 515674 w 2133362"/>
              <a:gd name="connsiteY25" fmla="*/ 1140515 h 1875192"/>
              <a:gd name="connsiteX26" fmla="*/ 515674 w 2133362"/>
              <a:gd name="connsiteY26" fmla="*/ 1284184 h 1875192"/>
              <a:gd name="connsiteX27" fmla="*/ 758344 w 2133362"/>
              <a:gd name="connsiteY27" fmla="*/ 1284184 h 1875192"/>
              <a:gd name="connsiteX28" fmla="*/ 758344 w 2133362"/>
              <a:gd name="connsiteY28" fmla="*/ 1140515 h 1875192"/>
              <a:gd name="connsiteX29" fmla="*/ 515674 w 2133362"/>
              <a:gd name="connsiteY29" fmla="*/ 1140515 h 1875192"/>
              <a:gd name="connsiteX30" fmla="*/ 1377686 w 2133362"/>
              <a:gd name="connsiteY30" fmla="*/ 1140349 h 1875192"/>
              <a:gd name="connsiteX31" fmla="*/ 1377686 w 2133362"/>
              <a:gd name="connsiteY31" fmla="*/ 1284351 h 1875192"/>
              <a:gd name="connsiteX32" fmla="*/ 1597355 w 2133362"/>
              <a:gd name="connsiteY32" fmla="*/ 1284351 h 1875192"/>
              <a:gd name="connsiteX33" fmla="*/ 1597355 w 2133362"/>
              <a:gd name="connsiteY33" fmla="*/ 1140349 h 1875192"/>
              <a:gd name="connsiteX34" fmla="*/ 1377686 w 2133362"/>
              <a:gd name="connsiteY34" fmla="*/ 1140349 h 1875192"/>
              <a:gd name="connsiteX35" fmla="*/ 266337 w 2133362"/>
              <a:gd name="connsiteY35" fmla="*/ 1140349 h 1875192"/>
              <a:gd name="connsiteX36" fmla="*/ 266337 w 2133362"/>
              <a:gd name="connsiteY36" fmla="*/ 1284184 h 1875192"/>
              <a:gd name="connsiteX37" fmla="*/ 486340 w 2133362"/>
              <a:gd name="connsiteY37" fmla="*/ 1284184 h 1875192"/>
              <a:gd name="connsiteX38" fmla="*/ 486340 w 2133362"/>
              <a:gd name="connsiteY38" fmla="*/ 1140349 h 1875192"/>
              <a:gd name="connsiteX39" fmla="*/ 266337 w 2133362"/>
              <a:gd name="connsiteY39" fmla="*/ 1140349 h 1875192"/>
              <a:gd name="connsiteX40" fmla="*/ 1072682 w 2133362"/>
              <a:gd name="connsiteY40" fmla="*/ 1039014 h 1875192"/>
              <a:gd name="connsiteX41" fmla="*/ 1993527 w 2133362"/>
              <a:gd name="connsiteY41" fmla="*/ 1039014 h 1875192"/>
              <a:gd name="connsiteX42" fmla="*/ 2010528 w 2133362"/>
              <a:gd name="connsiteY42" fmla="*/ 1056014 h 1875192"/>
              <a:gd name="connsiteX43" fmla="*/ 2010027 w 2133362"/>
              <a:gd name="connsiteY43" fmla="*/ 1875025 h 1875192"/>
              <a:gd name="connsiteX44" fmla="*/ 1260017 w 2133362"/>
              <a:gd name="connsiteY44" fmla="*/ 1875025 h 1875192"/>
              <a:gd name="connsiteX45" fmla="*/ 1260351 w 2133362"/>
              <a:gd name="connsiteY45" fmla="*/ 1869192 h 1875192"/>
              <a:gd name="connsiteX46" fmla="*/ 1260351 w 2133362"/>
              <a:gd name="connsiteY46" fmla="*/ 1288684 h 1875192"/>
              <a:gd name="connsiteX47" fmla="*/ 1260017 w 2133362"/>
              <a:gd name="connsiteY47" fmla="*/ 1280850 h 1875192"/>
              <a:gd name="connsiteX48" fmla="*/ 900179 w 2133362"/>
              <a:gd name="connsiteY48" fmla="*/ 1280850 h 1875192"/>
              <a:gd name="connsiteX49" fmla="*/ 900179 w 2133362"/>
              <a:gd name="connsiteY49" fmla="*/ 1290351 h 1875192"/>
              <a:gd name="connsiteX50" fmla="*/ 900179 w 2133362"/>
              <a:gd name="connsiteY50" fmla="*/ 1415352 h 1875192"/>
              <a:gd name="connsiteX51" fmla="*/ 900012 w 2133362"/>
              <a:gd name="connsiteY51" fmla="*/ 1875192 h 1875192"/>
              <a:gd name="connsiteX52" fmla="*/ 116669 w 2133362"/>
              <a:gd name="connsiteY52" fmla="*/ 1875192 h 1875192"/>
              <a:gd name="connsiteX53" fmla="*/ 116335 w 2133362"/>
              <a:gd name="connsiteY53" fmla="*/ 1866858 h 1875192"/>
              <a:gd name="connsiteX54" fmla="*/ 116335 w 2133362"/>
              <a:gd name="connsiteY54" fmla="*/ 1048514 h 1875192"/>
              <a:gd name="connsiteX55" fmla="*/ 116835 w 2133362"/>
              <a:gd name="connsiteY55" fmla="*/ 1039181 h 1875192"/>
              <a:gd name="connsiteX56" fmla="*/ 129335 w 2133362"/>
              <a:gd name="connsiteY56" fmla="*/ 1039181 h 1875192"/>
              <a:gd name="connsiteX57" fmla="*/ 1072682 w 2133362"/>
              <a:gd name="connsiteY57" fmla="*/ 1039014 h 1875192"/>
              <a:gd name="connsiteX58" fmla="*/ 743010 w 2133362"/>
              <a:gd name="connsiteY58" fmla="*/ 568507 h 1875192"/>
              <a:gd name="connsiteX59" fmla="*/ 743010 w 2133362"/>
              <a:gd name="connsiteY59" fmla="*/ 788177 h 1875192"/>
              <a:gd name="connsiteX60" fmla="*/ 1044348 w 2133362"/>
              <a:gd name="connsiteY60" fmla="*/ 788177 h 1875192"/>
              <a:gd name="connsiteX61" fmla="*/ 1044348 w 2133362"/>
              <a:gd name="connsiteY61" fmla="*/ 568507 h 1875192"/>
              <a:gd name="connsiteX62" fmla="*/ 743010 w 2133362"/>
              <a:gd name="connsiteY62" fmla="*/ 568507 h 1875192"/>
              <a:gd name="connsiteX63" fmla="*/ 1085515 w 2133362"/>
              <a:gd name="connsiteY63" fmla="*/ 568007 h 1875192"/>
              <a:gd name="connsiteX64" fmla="*/ 1085515 w 2133362"/>
              <a:gd name="connsiteY64" fmla="*/ 787843 h 1875192"/>
              <a:gd name="connsiteX65" fmla="*/ 1386685 w 2133362"/>
              <a:gd name="connsiteY65" fmla="*/ 787843 h 1875192"/>
              <a:gd name="connsiteX66" fmla="*/ 1386685 w 2133362"/>
              <a:gd name="connsiteY66" fmla="*/ 568007 h 1875192"/>
              <a:gd name="connsiteX67" fmla="*/ 1085515 w 2133362"/>
              <a:gd name="connsiteY67" fmla="*/ 568007 h 1875192"/>
              <a:gd name="connsiteX68" fmla="*/ 1486354 w 2133362"/>
              <a:gd name="connsiteY68" fmla="*/ 406505 h 1875192"/>
              <a:gd name="connsiteX69" fmla="*/ 1486354 w 2133362"/>
              <a:gd name="connsiteY69" fmla="*/ 837344 h 1875192"/>
              <a:gd name="connsiteX70" fmla="*/ 631009 w 2133362"/>
              <a:gd name="connsiteY70" fmla="*/ 837344 h 1875192"/>
              <a:gd name="connsiteX71" fmla="*/ 631009 w 2133362"/>
              <a:gd name="connsiteY71" fmla="*/ 410505 h 1875192"/>
              <a:gd name="connsiteX72" fmla="*/ 611175 w 2133362"/>
              <a:gd name="connsiteY72" fmla="*/ 439839 h 1875192"/>
              <a:gd name="connsiteX73" fmla="*/ 611508 w 2133362"/>
              <a:gd name="connsiteY73" fmla="*/ 854845 h 1875192"/>
              <a:gd name="connsiteX74" fmla="*/ 611508 w 2133362"/>
              <a:gd name="connsiteY74" fmla="*/ 864345 h 1875192"/>
              <a:gd name="connsiteX75" fmla="*/ 1507854 w 2133362"/>
              <a:gd name="connsiteY75" fmla="*/ 864345 h 1875192"/>
              <a:gd name="connsiteX76" fmla="*/ 1508354 w 2133362"/>
              <a:gd name="connsiteY76" fmla="*/ 861344 h 1875192"/>
              <a:gd name="connsiteX77" fmla="*/ 1508354 w 2133362"/>
              <a:gd name="connsiteY77" fmla="*/ 428839 h 1875192"/>
              <a:gd name="connsiteX78" fmla="*/ 1506021 w 2133362"/>
              <a:gd name="connsiteY78" fmla="*/ 422172 h 1875192"/>
              <a:gd name="connsiteX79" fmla="*/ 1486354 w 2133362"/>
              <a:gd name="connsiteY79" fmla="*/ 406505 h 1875192"/>
              <a:gd name="connsiteX80" fmla="*/ 1085182 w 2133362"/>
              <a:gd name="connsiteY80" fmla="*/ 402338 h 1875192"/>
              <a:gd name="connsiteX81" fmla="*/ 1085182 w 2133362"/>
              <a:gd name="connsiteY81" fmla="*/ 546007 h 1875192"/>
              <a:gd name="connsiteX82" fmla="*/ 1386186 w 2133362"/>
              <a:gd name="connsiteY82" fmla="*/ 546007 h 1875192"/>
              <a:gd name="connsiteX83" fmla="*/ 1386186 w 2133362"/>
              <a:gd name="connsiteY83" fmla="*/ 402338 h 1875192"/>
              <a:gd name="connsiteX84" fmla="*/ 1085182 w 2133362"/>
              <a:gd name="connsiteY84" fmla="*/ 402338 h 1875192"/>
              <a:gd name="connsiteX85" fmla="*/ 743010 w 2133362"/>
              <a:gd name="connsiteY85" fmla="*/ 402005 h 1875192"/>
              <a:gd name="connsiteX86" fmla="*/ 743010 w 2133362"/>
              <a:gd name="connsiteY86" fmla="*/ 546174 h 1875192"/>
              <a:gd name="connsiteX87" fmla="*/ 1044181 w 2133362"/>
              <a:gd name="connsiteY87" fmla="*/ 546174 h 1875192"/>
              <a:gd name="connsiteX88" fmla="*/ 1044181 w 2133362"/>
              <a:gd name="connsiteY88" fmla="*/ 402005 h 1875192"/>
              <a:gd name="connsiteX89" fmla="*/ 743010 w 2133362"/>
              <a:gd name="connsiteY89" fmla="*/ 402005 h 1875192"/>
              <a:gd name="connsiteX90" fmla="*/ 1060515 w 2133362"/>
              <a:gd name="connsiteY90" fmla="*/ 24835 h 1875192"/>
              <a:gd name="connsiteX91" fmla="*/ 1099849 w 2133362"/>
              <a:gd name="connsiteY91" fmla="*/ 54669 h 1875192"/>
              <a:gd name="connsiteX92" fmla="*/ 1522521 w 2133362"/>
              <a:gd name="connsiteY92" fmla="*/ 375006 h 1875192"/>
              <a:gd name="connsiteX93" fmla="*/ 1535688 w 2133362"/>
              <a:gd name="connsiteY93" fmla="*/ 410007 h 1875192"/>
              <a:gd name="connsiteX94" fmla="*/ 1497187 w 2133362"/>
              <a:gd name="connsiteY94" fmla="*/ 380840 h 1875192"/>
              <a:gd name="connsiteX95" fmla="*/ 1070682 w 2133362"/>
              <a:gd name="connsiteY95" fmla="*/ 55836 h 1875192"/>
              <a:gd name="connsiteX96" fmla="*/ 1055848 w 2133362"/>
              <a:gd name="connsiteY96" fmla="*/ 55669 h 1875192"/>
              <a:gd name="connsiteX97" fmla="*/ 598176 w 2133362"/>
              <a:gd name="connsiteY97" fmla="*/ 404340 h 1875192"/>
              <a:gd name="connsiteX98" fmla="*/ 590842 w 2133362"/>
              <a:gd name="connsiteY98" fmla="*/ 409840 h 1875192"/>
              <a:gd name="connsiteX99" fmla="*/ 602676 w 2133362"/>
              <a:gd name="connsiteY99" fmla="*/ 376173 h 1875192"/>
              <a:gd name="connsiteX100" fmla="*/ 1056348 w 2133362"/>
              <a:gd name="connsiteY100" fmla="*/ 27835 h 1875192"/>
              <a:gd name="connsiteX101" fmla="*/ 1060515 w 2133362"/>
              <a:gd name="connsiteY101" fmla="*/ 24835 h 1875192"/>
              <a:gd name="connsiteX102" fmla="*/ 1060514 w 2133362"/>
              <a:gd name="connsiteY102" fmla="*/ 3500 h 1875192"/>
              <a:gd name="connsiteX103" fmla="*/ 1054681 w 2133362"/>
              <a:gd name="connsiteY103" fmla="*/ 7667 h 1875192"/>
              <a:gd name="connsiteX104" fmla="*/ 813678 w 2133362"/>
              <a:gd name="connsiteY104" fmla="*/ 191502 h 1875192"/>
              <a:gd name="connsiteX105" fmla="*/ 581841 w 2133362"/>
              <a:gd name="connsiteY105" fmla="*/ 368171 h 1875192"/>
              <a:gd name="connsiteX106" fmla="*/ 572175 w 2133362"/>
              <a:gd name="connsiteY106" fmla="*/ 385338 h 1875192"/>
              <a:gd name="connsiteX107" fmla="*/ 572508 w 2133362"/>
              <a:gd name="connsiteY107" fmla="*/ 436172 h 1875192"/>
              <a:gd name="connsiteX108" fmla="*/ 573675 w 2133362"/>
              <a:gd name="connsiteY108" fmla="*/ 446172 h 1875192"/>
              <a:gd name="connsiteX109" fmla="*/ 1063515 w 2133362"/>
              <a:gd name="connsiteY109" fmla="*/ 83001 h 1875192"/>
              <a:gd name="connsiteX110" fmla="*/ 1552188 w 2133362"/>
              <a:gd name="connsiteY110" fmla="*/ 450672 h 1875192"/>
              <a:gd name="connsiteX111" fmla="*/ 1552355 w 2133362"/>
              <a:gd name="connsiteY111" fmla="*/ 389005 h 1875192"/>
              <a:gd name="connsiteX112" fmla="*/ 1539521 w 2133362"/>
              <a:gd name="connsiteY112" fmla="*/ 362338 h 1875192"/>
              <a:gd name="connsiteX113" fmla="*/ 1135682 w 2133362"/>
              <a:gd name="connsiteY113" fmla="*/ 59834 h 1875192"/>
              <a:gd name="connsiteX114" fmla="*/ 1060514 w 2133362"/>
              <a:gd name="connsiteY114" fmla="*/ 3500 h 1875192"/>
              <a:gd name="connsiteX115" fmla="*/ 1060014 w 2133362"/>
              <a:gd name="connsiteY115" fmla="*/ 0 h 1875192"/>
              <a:gd name="connsiteX116" fmla="*/ 1061681 w 2133362"/>
              <a:gd name="connsiteY116" fmla="*/ 0 h 1875192"/>
              <a:gd name="connsiteX117" fmla="*/ 1067181 w 2133362"/>
              <a:gd name="connsiteY117" fmla="*/ 5000 h 1875192"/>
              <a:gd name="connsiteX118" fmla="*/ 1501354 w 2133362"/>
              <a:gd name="connsiteY118" fmla="*/ 331004 h 1875192"/>
              <a:gd name="connsiteX119" fmla="*/ 1527521 w 2133362"/>
              <a:gd name="connsiteY119" fmla="*/ 339671 h 1875192"/>
              <a:gd name="connsiteX120" fmla="*/ 1836691 w 2133362"/>
              <a:gd name="connsiteY120" fmla="*/ 339004 h 1875192"/>
              <a:gd name="connsiteX121" fmla="*/ 1858525 w 2133362"/>
              <a:gd name="connsiteY121" fmla="*/ 353505 h 1875192"/>
              <a:gd name="connsiteX122" fmla="*/ 2125695 w 2133362"/>
              <a:gd name="connsiteY122" fmla="*/ 977013 h 1875192"/>
              <a:gd name="connsiteX123" fmla="*/ 2133362 w 2133362"/>
              <a:gd name="connsiteY123" fmla="*/ 993346 h 1875192"/>
              <a:gd name="connsiteX124" fmla="*/ 2133362 w 2133362"/>
              <a:gd name="connsiteY124" fmla="*/ 995013 h 1875192"/>
              <a:gd name="connsiteX125" fmla="*/ 2123529 w 2133362"/>
              <a:gd name="connsiteY125" fmla="*/ 995846 h 1875192"/>
              <a:gd name="connsiteX126" fmla="*/ 9833 w 2133362"/>
              <a:gd name="connsiteY126" fmla="*/ 995846 h 1875192"/>
              <a:gd name="connsiteX127" fmla="*/ 0 w 2133362"/>
              <a:gd name="connsiteY127" fmla="*/ 995013 h 1875192"/>
              <a:gd name="connsiteX128" fmla="*/ 0 w 2133362"/>
              <a:gd name="connsiteY128" fmla="*/ 993346 h 1875192"/>
              <a:gd name="connsiteX129" fmla="*/ 2833 w 2133362"/>
              <a:gd name="connsiteY129" fmla="*/ 988513 h 1875192"/>
              <a:gd name="connsiteX130" fmla="*/ 275337 w 2133362"/>
              <a:gd name="connsiteY130" fmla="*/ 352171 h 1875192"/>
              <a:gd name="connsiteX131" fmla="*/ 295337 w 2133362"/>
              <a:gd name="connsiteY131" fmla="*/ 339171 h 1875192"/>
              <a:gd name="connsiteX132" fmla="*/ 598508 w 2133362"/>
              <a:gd name="connsiteY132" fmla="*/ 340004 h 1875192"/>
              <a:gd name="connsiteX133" fmla="*/ 627675 w 2133362"/>
              <a:gd name="connsiteY133" fmla="*/ 330171 h 1875192"/>
              <a:gd name="connsiteX134" fmla="*/ 854678 w 2133362"/>
              <a:gd name="connsiteY134" fmla="*/ 156835 h 1875192"/>
              <a:gd name="connsiteX135" fmla="*/ 1060014 w 2133362"/>
              <a:gd name="connsiteY135" fmla="*/ 0 h 1875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133362" h="1875192">
                <a:moveTo>
                  <a:pt x="1377686" y="1313851"/>
                </a:moveTo>
                <a:cubicBezTo>
                  <a:pt x="1377686" y="1362185"/>
                  <a:pt x="1377686" y="1409852"/>
                  <a:pt x="1377686" y="1457686"/>
                </a:cubicBezTo>
                <a:cubicBezTo>
                  <a:pt x="1451353" y="1457686"/>
                  <a:pt x="1524354" y="1457686"/>
                  <a:pt x="1597855" y="1457686"/>
                </a:cubicBezTo>
                <a:cubicBezTo>
                  <a:pt x="1597855" y="1409686"/>
                  <a:pt x="1597855" y="1362185"/>
                  <a:pt x="1597855" y="1313851"/>
                </a:cubicBezTo>
                <a:cubicBezTo>
                  <a:pt x="1524188" y="1313851"/>
                  <a:pt x="1451020" y="1313851"/>
                  <a:pt x="1377686" y="1313851"/>
                </a:cubicBezTo>
                <a:close/>
                <a:moveTo>
                  <a:pt x="266004" y="1313851"/>
                </a:moveTo>
                <a:cubicBezTo>
                  <a:pt x="266004" y="1361852"/>
                  <a:pt x="266004" y="1409352"/>
                  <a:pt x="266004" y="1458020"/>
                </a:cubicBezTo>
                <a:cubicBezTo>
                  <a:pt x="339672" y="1458020"/>
                  <a:pt x="412839" y="1458020"/>
                  <a:pt x="486340" y="1458020"/>
                </a:cubicBezTo>
                <a:cubicBezTo>
                  <a:pt x="486340" y="1409852"/>
                  <a:pt x="486340" y="1362018"/>
                  <a:pt x="486340" y="1313851"/>
                </a:cubicBezTo>
                <a:cubicBezTo>
                  <a:pt x="412839" y="1313851"/>
                  <a:pt x="339672" y="1313851"/>
                  <a:pt x="266004" y="1313851"/>
                </a:cubicBezTo>
                <a:close/>
                <a:moveTo>
                  <a:pt x="515841" y="1313684"/>
                </a:moveTo>
                <a:cubicBezTo>
                  <a:pt x="515841" y="1361852"/>
                  <a:pt x="515841" y="1409686"/>
                  <a:pt x="515841" y="1458020"/>
                </a:cubicBezTo>
                <a:cubicBezTo>
                  <a:pt x="596842" y="1458020"/>
                  <a:pt x="677176" y="1458020"/>
                  <a:pt x="758177" y="1458020"/>
                </a:cubicBezTo>
                <a:cubicBezTo>
                  <a:pt x="758177" y="1409519"/>
                  <a:pt x="758177" y="1361685"/>
                  <a:pt x="758177" y="1313684"/>
                </a:cubicBezTo>
                <a:cubicBezTo>
                  <a:pt x="677176" y="1313684"/>
                  <a:pt x="596842" y="1313684"/>
                  <a:pt x="515841" y="1313684"/>
                </a:cubicBezTo>
                <a:close/>
                <a:moveTo>
                  <a:pt x="1627189" y="1313518"/>
                </a:moveTo>
                <a:cubicBezTo>
                  <a:pt x="1627189" y="1362185"/>
                  <a:pt x="1627189" y="1410019"/>
                  <a:pt x="1627189" y="1457686"/>
                </a:cubicBezTo>
                <a:cubicBezTo>
                  <a:pt x="1708357" y="1457686"/>
                  <a:pt x="1789025" y="1457686"/>
                  <a:pt x="1869359" y="1457686"/>
                </a:cubicBezTo>
                <a:cubicBezTo>
                  <a:pt x="1869359" y="1409186"/>
                  <a:pt x="1869359" y="1361352"/>
                  <a:pt x="1869359" y="1313518"/>
                </a:cubicBezTo>
                <a:cubicBezTo>
                  <a:pt x="1788358" y="1313518"/>
                  <a:pt x="1708190" y="1313518"/>
                  <a:pt x="1627189" y="1313518"/>
                </a:cubicBezTo>
                <a:close/>
                <a:moveTo>
                  <a:pt x="1627022" y="1140515"/>
                </a:moveTo>
                <a:cubicBezTo>
                  <a:pt x="1627022" y="1188683"/>
                  <a:pt x="1627022" y="1236350"/>
                  <a:pt x="1627022" y="1284351"/>
                </a:cubicBezTo>
                <a:cubicBezTo>
                  <a:pt x="1707857" y="1284351"/>
                  <a:pt x="1788191" y="1284351"/>
                  <a:pt x="1869525" y="1284351"/>
                </a:cubicBezTo>
                <a:cubicBezTo>
                  <a:pt x="1869525" y="1236017"/>
                  <a:pt x="1869525" y="1188183"/>
                  <a:pt x="1869525" y="1140515"/>
                </a:cubicBezTo>
                <a:cubicBezTo>
                  <a:pt x="1788358" y="1140515"/>
                  <a:pt x="1707690" y="1140515"/>
                  <a:pt x="1627022" y="1140515"/>
                </a:cubicBezTo>
                <a:close/>
                <a:moveTo>
                  <a:pt x="515674" y="1140515"/>
                </a:moveTo>
                <a:cubicBezTo>
                  <a:pt x="515674" y="1188683"/>
                  <a:pt x="515674" y="1236350"/>
                  <a:pt x="515674" y="1284184"/>
                </a:cubicBezTo>
                <a:cubicBezTo>
                  <a:pt x="596842" y="1284184"/>
                  <a:pt x="677509" y="1284184"/>
                  <a:pt x="758344" y="1284184"/>
                </a:cubicBezTo>
                <a:cubicBezTo>
                  <a:pt x="758344" y="1236017"/>
                  <a:pt x="758344" y="1188349"/>
                  <a:pt x="758344" y="1140515"/>
                </a:cubicBezTo>
                <a:cubicBezTo>
                  <a:pt x="677176" y="1140515"/>
                  <a:pt x="596342" y="1140515"/>
                  <a:pt x="515674" y="1140515"/>
                </a:cubicBezTo>
                <a:close/>
                <a:moveTo>
                  <a:pt x="1377686" y="1140349"/>
                </a:moveTo>
                <a:cubicBezTo>
                  <a:pt x="1377686" y="1188516"/>
                  <a:pt x="1377686" y="1236183"/>
                  <a:pt x="1377686" y="1284351"/>
                </a:cubicBezTo>
                <a:cubicBezTo>
                  <a:pt x="1451353" y="1284351"/>
                  <a:pt x="1524354" y="1284351"/>
                  <a:pt x="1597355" y="1284351"/>
                </a:cubicBezTo>
                <a:cubicBezTo>
                  <a:pt x="1597355" y="1236017"/>
                  <a:pt x="1597355" y="1188183"/>
                  <a:pt x="1597355" y="1140349"/>
                </a:cubicBezTo>
                <a:cubicBezTo>
                  <a:pt x="1523854" y="1140349"/>
                  <a:pt x="1451020" y="1140349"/>
                  <a:pt x="1377686" y="1140349"/>
                </a:cubicBezTo>
                <a:close/>
                <a:moveTo>
                  <a:pt x="266337" y="1140349"/>
                </a:moveTo>
                <a:cubicBezTo>
                  <a:pt x="266337" y="1188683"/>
                  <a:pt x="266337" y="1236350"/>
                  <a:pt x="266337" y="1284184"/>
                </a:cubicBezTo>
                <a:cubicBezTo>
                  <a:pt x="340005" y="1284184"/>
                  <a:pt x="413006" y="1284184"/>
                  <a:pt x="486340" y="1284184"/>
                </a:cubicBezTo>
                <a:cubicBezTo>
                  <a:pt x="486340" y="1236017"/>
                  <a:pt x="486340" y="1188349"/>
                  <a:pt x="486340" y="1140349"/>
                </a:cubicBezTo>
                <a:cubicBezTo>
                  <a:pt x="412839" y="1140349"/>
                  <a:pt x="340005" y="1140349"/>
                  <a:pt x="266337" y="1140349"/>
                </a:cubicBezTo>
                <a:close/>
                <a:moveTo>
                  <a:pt x="1072682" y="1039014"/>
                </a:moveTo>
                <a:cubicBezTo>
                  <a:pt x="1379686" y="1039014"/>
                  <a:pt x="1686523" y="1039014"/>
                  <a:pt x="1993527" y="1039014"/>
                </a:cubicBezTo>
                <a:cubicBezTo>
                  <a:pt x="2010528" y="1039014"/>
                  <a:pt x="2010528" y="1039014"/>
                  <a:pt x="2010528" y="1056014"/>
                </a:cubicBezTo>
                <a:cubicBezTo>
                  <a:pt x="2010194" y="1329018"/>
                  <a:pt x="2010027" y="1602022"/>
                  <a:pt x="2010027" y="1875025"/>
                </a:cubicBezTo>
                <a:cubicBezTo>
                  <a:pt x="1760024" y="1875025"/>
                  <a:pt x="1510021" y="1875025"/>
                  <a:pt x="1260017" y="1875025"/>
                </a:cubicBezTo>
                <a:cubicBezTo>
                  <a:pt x="1260184" y="1873025"/>
                  <a:pt x="1260351" y="1871192"/>
                  <a:pt x="1260351" y="1869192"/>
                </a:cubicBezTo>
                <a:cubicBezTo>
                  <a:pt x="1260351" y="1675689"/>
                  <a:pt x="1260351" y="1482187"/>
                  <a:pt x="1260351" y="1288684"/>
                </a:cubicBezTo>
                <a:cubicBezTo>
                  <a:pt x="1260351" y="1286184"/>
                  <a:pt x="1260017" y="1283851"/>
                  <a:pt x="1260017" y="1280850"/>
                </a:cubicBezTo>
                <a:cubicBezTo>
                  <a:pt x="1140016" y="1280850"/>
                  <a:pt x="1020514" y="1280850"/>
                  <a:pt x="900179" y="1280850"/>
                </a:cubicBezTo>
                <a:cubicBezTo>
                  <a:pt x="900179" y="1284351"/>
                  <a:pt x="900179" y="1287351"/>
                  <a:pt x="900179" y="1290351"/>
                </a:cubicBezTo>
                <a:cubicBezTo>
                  <a:pt x="900179" y="1332018"/>
                  <a:pt x="900179" y="1373685"/>
                  <a:pt x="900179" y="1415352"/>
                </a:cubicBezTo>
                <a:cubicBezTo>
                  <a:pt x="900179" y="1568688"/>
                  <a:pt x="900179" y="1721856"/>
                  <a:pt x="900012" y="1875192"/>
                </a:cubicBezTo>
                <a:cubicBezTo>
                  <a:pt x="638842" y="1875192"/>
                  <a:pt x="377839" y="1875192"/>
                  <a:pt x="116669" y="1875192"/>
                </a:cubicBezTo>
                <a:cubicBezTo>
                  <a:pt x="116502" y="1872359"/>
                  <a:pt x="116335" y="1869692"/>
                  <a:pt x="116335" y="1866858"/>
                </a:cubicBezTo>
                <a:cubicBezTo>
                  <a:pt x="116335" y="1594022"/>
                  <a:pt x="116335" y="1321351"/>
                  <a:pt x="116335" y="1048514"/>
                </a:cubicBezTo>
                <a:cubicBezTo>
                  <a:pt x="116335" y="1045681"/>
                  <a:pt x="116669" y="1042681"/>
                  <a:pt x="116835" y="1039181"/>
                </a:cubicBezTo>
                <a:cubicBezTo>
                  <a:pt x="121502" y="1039181"/>
                  <a:pt x="125335" y="1039181"/>
                  <a:pt x="129335" y="1039181"/>
                </a:cubicBezTo>
                <a:cubicBezTo>
                  <a:pt x="443840" y="1039181"/>
                  <a:pt x="758177" y="1039014"/>
                  <a:pt x="1072682" y="1039014"/>
                </a:cubicBezTo>
                <a:close/>
                <a:moveTo>
                  <a:pt x="743010" y="568507"/>
                </a:moveTo>
                <a:cubicBezTo>
                  <a:pt x="743010" y="642175"/>
                  <a:pt x="743010" y="715009"/>
                  <a:pt x="743010" y="788177"/>
                </a:cubicBezTo>
                <a:cubicBezTo>
                  <a:pt x="843512" y="788177"/>
                  <a:pt x="943513" y="788177"/>
                  <a:pt x="1044348" y="788177"/>
                </a:cubicBezTo>
                <a:cubicBezTo>
                  <a:pt x="1044348" y="714509"/>
                  <a:pt x="1044348" y="641508"/>
                  <a:pt x="1044348" y="568507"/>
                </a:cubicBezTo>
                <a:cubicBezTo>
                  <a:pt x="943513" y="568507"/>
                  <a:pt x="843178" y="568507"/>
                  <a:pt x="743010" y="568507"/>
                </a:cubicBezTo>
                <a:close/>
                <a:moveTo>
                  <a:pt x="1085515" y="568007"/>
                </a:moveTo>
                <a:cubicBezTo>
                  <a:pt x="1085515" y="641842"/>
                  <a:pt x="1085515" y="714842"/>
                  <a:pt x="1085515" y="787843"/>
                </a:cubicBezTo>
                <a:cubicBezTo>
                  <a:pt x="1186350" y="787843"/>
                  <a:pt x="1286351" y="787843"/>
                  <a:pt x="1386685" y="787843"/>
                </a:cubicBezTo>
                <a:cubicBezTo>
                  <a:pt x="1386685" y="714343"/>
                  <a:pt x="1386685" y="641342"/>
                  <a:pt x="1386685" y="568007"/>
                </a:cubicBezTo>
                <a:cubicBezTo>
                  <a:pt x="1285518" y="568007"/>
                  <a:pt x="1185516" y="568007"/>
                  <a:pt x="1085515" y="568007"/>
                </a:cubicBezTo>
                <a:close/>
                <a:moveTo>
                  <a:pt x="1486354" y="406505"/>
                </a:moveTo>
                <a:cubicBezTo>
                  <a:pt x="1486354" y="551840"/>
                  <a:pt x="1486354" y="694509"/>
                  <a:pt x="1486354" y="837344"/>
                </a:cubicBezTo>
                <a:cubicBezTo>
                  <a:pt x="1201183" y="837344"/>
                  <a:pt x="916679" y="837344"/>
                  <a:pt x="631009" y="837344"/>
                </a:cubicBezTo>
                <a:cubicBezTo>
                  <a:pt x="631009" y="694842"/>
                  <a:pt x="631009" y="552840"/>
                  <a:pt x="631009" y="410505"/>
                </a:cubicBezTo>
                <a:cubicBezTo>
                  <a:pt x="616175" y="415505"/>
                  <a:pt x="611175" y="424839"/>
                  <a:pt x="611175" y="439839"/>
                </a:cubicBezTo>
                <a:cubicBezTo>
                  <a:pt x="611675" y="578174"/>
                  <a:pt x="611508" y="716509"/>
                  <a:pt x="611508" y="854845"/>
                </a:cubicBezTo>
                <a:cubicBezTo>
                  <a:pt x="611508" y="858011"/>
                  <a:pt x="611508" y="861344"/>
                  <a:pt x="611508" y="864345"/>
                </a:cubicBezTo>
                <a:cubicBezTo>
                  <a:pt x="911179" y="864345"/>
                  <a:pt x="1209517" y="864345"/>
                  <a:pt x="1507854" y="864345"/>
                </a:cubicBezTo>
                <a:cubicBezTo>
                  <a:pt x="1508021" y="862844"/>
                  <a:pt x="1508354" y="862011"/>
                  <a:pt x="1508354" y="861344"/>
                </a:cubicBezTo>
                <a:cubicBezTo>
                  <a:pt x="1508354" y="717176"/>
                  <a:pt x="1508354" y="573007"/>
                  <a:pt x="1508354" y="428839"/>
                </a:cubicBezTo>
                <a:cubicBezTo>
                  <a:pt x="1508354" y="426672"/>
                  <a:pt x="1507520" y="423506"/>
                  <a:pt x="1506021" y="422172"/>
                </a:cubicBezTo>
                <a:cubicBezTo>
                  <a:pt x="1500520" y="417172"/>
                  <a:pt x="1494354" y="412672"/>
                  <a:pt x="1486354" y="406505"/>
                </a:cubicBezTo>
                <a:close/>
                <a:moveTo>
                  <a:pt x="1085182" y="402338"/>
                </a:moveTo>
                <a:cubicBezTo>
                  <a:pt x="1085182" y="450506"/>
                  <a:pt x="1085182" y="498006"/>
                  <a:pt x="1085182" y="546007"/>
                </a:cubicBezTo>
                <a:cubicBezTo>
                  <a:pt x="1186183" y="546007"/>
                  <a:pt x="1286184" y="546007"/>
                  <a:pt x="1386186" y="546007"/>
                </a:cubicBezTo>
                <a:cubicBezTo>
                  <a:pt x="1386186" y="497673"/>
                  <a:pt x="1386186" y="449839"/>
                  <a:pt x="1386186" y="402338"/>
                </a:cubicBezTo>
                <a:cubicBezTo>
                  <a:pt x="1285518" y="402338"/>
                  <a:pt x="1185350" y="402338"/>
                  <a:pt x="1085182" y="402338"/>
                </a:cubicBezTo>
                <a:close/>
                <a:moveTo>
                  <a:pt x="743010" y="402005"/>
                </a:moveTo>
                <a:cubicBezTo>
                  <a:pt x="743010" y="450672"/>
                  <a:pt x="743010" y="498506"/>
                  <a:pt x="743010" y="546174"/>
                </a:cubicBezTo>
                <a:cubicBezTo>
                  <a:pt x="843845" y="546174"/>
                  <a:pt x="944013" y="546174"/>
                  <a:pt x="1044181" y="546174"/>
                </a:cubicBezTo>
                <a:cubicBezTo>
                  <a:pt x="1044181" y="497840"/>
                  <a:pt x="1044181" y="450006"/>
                  <a:pt x="1044181" y="402005"/>
                </a:cubicBezTo>
                <a:cubicBezTo>
                  <a:pt x="943513" y="402005"/>
                  <a:pt x="843678" y="402005"/>
                  <a:pt x="743010" y="402005"/>
                </a:cubicBezTo>
                <a:close/>
                <a:moveTo>
                  <a:pt x="1060515" y="24835"/>
                </a:moveTo>
                <a:cubicBezTo>
                  <a:pt x="1073515" y="34668"/>
                  <a:pt x="1086682" y="44669"/>
                  <a:pt x="1099849" y="54669"/>
                </a:cubicBezTo>
                <a:cubicBezTo>
                  <a:pt x="1240684" y="161504"/>
                  <a:pt x="1381353" y="268505"/>
                  <a:pt x="1522521" y="375006"/>
                </a:cubicBezTo>
                <a:cubicBezTo>
                  <a:pt x="1534855" y="384340"/>
                  <a:pt x="1539355" y="394507"/>
                  <a:pt x="1535688" y="410007"/>
                </a:cubicBezTo>
                <a:cubicBezTo>
                  <a:pt x="1522688" y="400173"/>
                  <a:pt x="1509854" y="390506"/>
                  <a:pt x="1497187" y="380840"/>
                </a:cubicBezTo>
                <a:cubicBezTo>
                  <a:pt x="1355019" y="272505"/>
                  <a:pt x="1212684" y="164337"/>
                  <a:pt x="1070682" y="55836"/>
                </a:cubicBezTo>
                <a:cubicBezTo>
                  <a:pt x="1065182" y="51669"/>
                  <a:pt x="1061682" y="51335"/>
                  <a:pt x="1055848" y="55669"/>
                </a:cubicBezTo>
                <a:cubicBezTo>
                  <a:pt x="903346" y="172004"/>
                  <a:pt x="750844" y="288172"/>
                  <a:pt x="598176" y="404340"/>
                </a:cubicBezTo>
                <a:cubicBezTo>
                  <a:pt x="596009" y="406007"/>
                  <a:pt x="593842" y="407673"/>
                  <a:pt x="590842" y="409840"/>
                </a:cubicBezTo>
                <a:cubicBezTo>
                  <a:pt x="588008" y="395507"/>
                  <a:pt x="590342" y="385506"/>
                  <a:pt x="602676" y="376173"/>
                </a:cubicBezTo>
                <a:cubicBezTo>
                  <a:pt x="754178" y="260338"/>
                  <a:pt x="905180" y="144003"/>
                  <a:pt x="1056348" y="27835"/>
                </a:cubicBezTo>
                <a:cubicBezTo>
                  <a:pt x="1057515" y="27002"/>
                  <a:pt x="1058515" y="26169"/>
                  <a:pt x="1060515" y="24835"/>
                </a:cubicBezTo>
                <a:close/>
                <a:moveTo>
                  <a:pt x="1060514" y="3500"/>
                </a:moveTo>
                <a:cubicBezTo>
                  <a:pt x="1058181" y="5167"/>
                  <a:pt x="1056348" y="6333"/>
                  <a:pt x="1054681" y="7667"/>
                </a:cubicBezTo>
                <a:cubicBezTo>
                  <a:pt x="974347" y="68834"/>
                  <a:pt x="894012" y="130168"/>
                  <a:pt x="813678" y="191502"/>
                </a:cubicBezTo>
                <a:cubicBezTo>
                  <a:pt x="736344" y="250336"/>
                  <a:pt x="659176" y="309337"/>
                  <a:pt x="581841" y="368171"/>
                </a:cubicBezTo>
                <a:cubicBezTo>
                  <a:pt x="576008" y="372672"/>
                  <a:pt x="571841" y="377338"/>
                  <a:pt x="572175" y="385338"/>
                </a:cubicBezTo>
                <a:cubicBezTo>
                  <a:pt x="572508" y="402338"/>
                  <a:pt x="572341" y="419172"/>
                  <a:pt x="572508" y="436172"/>
                </a:cubicBezTo>
                <a:cubicBezTo>
                  <a:pt x="572508" y="439005"/>
                  <a:pt x="573174" y="441839"/>
                  <a:pt x="573675" y="446172"/>
                </a:cubicBezTo>
                <a:cubicBezTo>
                  <a:pt x="740343" y="328004"/>
                  <a:pt x="899679" y="202836"/>
                  <a:pt x="1063515" y="83001"/>
                </a:cubicBezTo>
                <a:cubicBezTo>
                  <a:pt x="1225683" y="205503"/>
                  <a:pt x="1386685" y="329338"/>
                  <a:pt x="1552188" y="450672"/>
                </a:cubicBezTo>
                <a:cubicBezTo>
                  <a:pt x="1552188" y="428339"/>
                  <a:pt x="1551521" y="408672"/>
                  <a:pt x="1552355" y="389005"/>
                </a:cubicBezTo>
                <a:cubicBezTo>
                  <a:pt x="1552855" y="377172"/>
                  <a:pt x="1549021" y="369505"/>
                  <a:pt x="1539521" y="362338"/>
                </a:cubicBezTo>
                <a:cubicBezTo>
                  <a:pt x="1404853" y="261670"/>
                  <a:pt x="1270351" y="160669"/>
                  <a:pt x="1135682" y="59834"/>
                </a:cubicBezTo>
                <a:cubicBezTo>
                  <a:pt x="1110682" y="41001"/>
                  <a:pt x="1085682" y="22333"/>
                  <a:pt x="1060514" y="3500"/>
                </a:cubicBezTo>
                <a:close/>
                <a:moveTo>
                  <a:pt x="1060014" y="0"/>
                </a:moveTo>
                <a:cubicBezTo>
                  <a:pt x="1060514" y="0"/>
                  <a:pt x="1061181" y="0"/>
                  <a:pt x="1061681" y="0"/>
                </a:cubicBezTo>
                <a:cubicBezTo>
                  <a:pt x="1063515" y="1667"/>
                  <a:pt x="1065181" y="3500"/>
                  <a:pt x="1067181" y="5000"/>
                </a:cubicBezTo>
                <a:cubicBezTo>
                  <a:pt x="1211850" y="113668"/>
                  <a:pt x="1356685" y="222336"/>
                  <a:pt x="1501354" y="331004"/>
                </a:cubicBezTo>
                <a:cubicBezTo>
                  <a:pt x="1509354" y="337004"/>
                  <a:pt x="1517687" y="339671"/>
                  <a:pt x="1527521" y="339671"/>
                </a:cubicBezTo>
                <a:cubicBezTo>
                  <a:pt x="1630522" y="339338"/>
                  <a:pt x="1733524" y="339504"/>
                  <a:pt x="1836691" y="339004"/>
                </a:cubicBezTo>
                <a:cubicBezTo>
                  <a:pt x="1848192" y="339004"/>
                  <a:pt x="1854025" y="343004"/>
                  <a:pt x="1858525" y="353505"/>
                </a:cubicBezTo>
                <a:cubicBezTo>
                  <a:pt x="1947360" y="561507"/>
                  <a:pt x="2036527" y="769177"/>
                  <a:pt x="2125695" y="977013"/>
                </a:cubicBezTo>
                <a:cubicBezTo>
                  <a:pt x="2128029" y="982513"/>
                  <a:pt x="2130862" y="987846"/>
                  <a:pt x="2133362" y="993346"/>
                </a:cubicBezTo>
                <a:cubicBezTo>
                  <a:pt x="2133362" y="993846"/>
                  <a:pt x="2133362" y="994513"/>
                  <a:pt x="2133362" y="995013"/>
                </a:cubicBezTo>
                <a:cubicBezTo>
                  <a:pt x="2130029" y="995346"/>
                  <a:pt x="2126862" y="995846"/>
                  <a:pt x="2123529" y="995846"/>
                </a:cubicBezTo>
                <a:cubicBezTo>
                  <a:pt x="1419019" y="995846"/>
                  <a:pt x="714510" y="995846"/>
                  <a:pt x="9833" y="995846"/>
                </a:cubicBezTo>
                <a:cubicBezTo>
                  <a:pt x="6500" y="995846"/>
                  <a:pt x="3333" y="995346"/>
                  <a:pt x="0" y="995013"/>
                </a:cubicBezTo>
                <a:cubicBezTo>
                  <a:pt x="0" y="994513"/>
                  <a:pt x="0" y="993846"/>
                  <a:pt x="0" y="993346"/>
                </a:cubicBezTo>
                <a:cubicBezTo>
                  <a:pt x="1000" y="991679"/>
                  <a:pt x="2167" y="990180"/>
                  <a:pt x="2833" y="988513"/>
                </a:cubicBezTo>
                <a:cubicBezTo>
                  <a:pt x="93834" y="776343"/>
                  <a:pt x="184669" y="564341"/>
                  <a:pt x="275337" y="352171"/>
                </a:cubicBezTo>
                <a:cubicBezTo>
                  <a:pt x="279504" y="342504"/>
                  <a:pt x="284837" y="339004"/>
                  <a:pt x="295337" y="339171"/>
                </a:cubicBezTo>
                <a:cubicBezTo>
                  <a:pt x="396339" y="339671"/>
                  <a:pt x="497507" y="339671"/>
                  <a:pt x="598508" y="340004"/>
                </a:cubicBezTo>
                <a:cubicBezTo>
                  <a:pt x="609675" y="340004"/>
                  <a:pt x="618842" y="336838"/>
                  <a:pt x="627675" y="330171"/>
                </a:cubicBezTo>
                <a:cubicBezTo>
                  <a:pt x="703176" y="272337"/>
                  <a:pt x="779011" y="214669"/>
                  <a:pt x="854678" y="156835"/>
                </a:cubicBezTo>
                <a:cubicBezTo>
                  <a:pt x="923179" y="104501"/>
                  <a:pt x="991680" y="52167"/>
                  <a:pt x="1060014" y="0"/>
                </a:cubicBezTo>
                <a:close/>
              </a:path>
            </a:pathLst>
          </a:custGeom>
          <a:solidFill>
            <a:schemeClr val="accent3"/>
          </a:solidFill>
          <a:ln w="609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8" name="Freeform: Shape 37">
            <a:extLst>
              <a:ext uri="{FF2B5EF4-FFF2-40B4-BE49-F238E27FC236}">
                <a16:creationId xmlns:a16="http://schemas.microsoft.com/office/drawing/2014/main" id="{D7D1AB1D-BCD3-4350-8694-4C57CA304F0E}"/>
              </a:ext>
            </a:extLst>
          </p:cNvPr>
          <p:cNvSpPr/>
          <p:nvPr/>
        </p:nvSpPr>
        <p:spPr>
          <a:xfrm>
            <a:off x="3299674" y="5295144"/>
            <a:ext cx="421108" cy="501178"/>
          </a:xfrm>
          <a:custGeom>
            <a:avLst/>
            <a:gdLst>
              <a:gd name="connsiteX0" fmla="*/ 836241 w 836628"/>
              <a:gd name="connsiteY0" fmla="*/ 119841 h 995706"/>
              <a:gd name="connsiteX1" fmla="*/ 792642 w 836628"/>
              <a:gd name="connsiteY1" fmla="*/ 83312 h 995706"/>
              <a:gd name="connsiteX2" fmla="*/ 435013 w 836628"/>
              <a:gd name="connsiteY2" fmla="*/ 6130 h 995706"/>
              <a:gd name="connsiteX3" fmla="*/ 403198 w 836628"/>
              <a:gd name="connsiteY3" fmla="*/ 6719 h 995706"/>
              <a:gd name="connsiteX4" fmla="*/ 47925 w 836628"/>
              <a:gd name="connsiteY4" fmla="*/ 83901 h 995706"/>
              <a:gd name="connsiteX5" fmla="*/ 1969 w 836628"/>
              <a:gd name="connsiteY5" fmla="*/ 121019 h 995706"/>
              <a:gd name="connsiteX6" fmla="*/ 19644 w 836628"/>
              <a:gd name="connsiteY6" fmla="*/ 476292 h 995706"/>
              <a:gd name="connsiteX7" fmla="*/ 103896 w 836628"/>
              <a:gd name="connsiteY7" fmla="*/ 716086 h 995706"/>
              <a:gd name="connsiteX8" fmla="*/ 391414 w 836628"/>
              <a:gd name="connsiteY8" fmla="*/ 987107 h 995706"/>
              <a:gd name="connsiteX9" fmla="*/ 447975 w 836628"/>
              <a:gd name="connsiteY9" fmla="*/ 987107 h 995706"/>
              <a:gd name="connsiteX10" fmla="*/ 705445 w 836628"/>
              <a:gd name="connsiteY10" fmla="*/ 756150 h 995706"/>
              <a:gd name="connsiteX11" fmla="*/ 786751 w 836628"/>
              <a:gd name="connsiteY11" fmla="*/ 607089 h 995706"/>
              <a:gd name="connsiteX12" fmla="*/ 836831 w 836628"/>
              <a:gd name="connsiteY12" fmla="*/ 220589 h 995706"/>
              <a:gd name="connsiteX13" fmla="*/ 836241 w 836628"/>
              <a:gd name="connsiteY13" fmla="*/ 119841 h 995706"/>
              <a:gd name="connsiteX14" fmla="*/ 637100 w 836628"/>
              <a:gd name="connsiteY14" fmla="*/ 405002 h 995706"/>
              <a:gd name="connsiteX15" fmla="*/ 396127 w 836628"/>
              <a:gd name="connsiteY15" fmla="*/ 671898 h 995706"/>
              <a:gd name="connsiteX16" fmla="*/ 323070 w 836628"/>
              <a:gd name="connsiteY16" fmla="*/ 679557 h 995706"/>
              <a:gd name="connsiteX17" fmla="*/ 232926 w 836628"/>
              <a:gd name="connsiteY17" fmla="*/ 612980 h 995706"/>
              <a:gd name="connsiteX18" fmla="*/ 219964 w 836628"/>
              <a:gd name="connsiteY18" fmla="*/ 542868 h 995706"/>
              <a:gd name="connsiteX19" fmla="*/ 293022 w 836628"/>
              <a:gd name="connsiteY19" fmla="*/ 532852 h 995706"/>
              <a:gd name="connsiteX20" fmla="*/ 295378 w 836628"/>
              <a:gd name="connsiteY20" fmla="*/ 534620 h 995706"/>
              <a:gd name="connsiteX21" fmla="*/ 396717 w 836628"/>
              <a:gd name="connsiteY21" fmla="*/ 522247 h 995706"/>
              <a:gd name="connsiteX22" fmla="*/ 564632 w 836628"/>
              <a:gd name="connsiteY22" fmla="*/ 336657 h 995706"/>
              <a:gd name="connsiteX23" fmla="*/ 622960 w 836628"/>
              <a:gd name="connsiteY23" fmla="*/ 320749 h 995706"/>
              <a:gd name="connsiteX24" fmla="*/ 654775 w 836628"/>
              <a:gd name="connsiteY24" fmla="*/ 360224 h 995706"/>
              <a:gd name="connsiteX25" fmla="*/ 637100 w 836628"/>
              <a:gd name="connsiteY25" fmla="*/ 405002 h 99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6628" h="995706">
                <a:moveTo>
                  <a:pt x="836241" y="119841"/>
                </a:moveTo>
                <a:cubicBezTo>
                  <a:pt x="835063" y="80366"/>
                  <a:pt x="830939" y="77420"/>
                  <a:pt x="792642" y="83312"/>
                </a:cubicBezTo>
                <a:cubicBezTo>
                  <a:pt x="663613" y="102165"/>
                  <a:pt x="541654" y="87436"/>
                  <a:pt x="435013" y="6130"/>
                </a:cubicBezTo>
                <a:cubicBezTo>
                  <a:pt x="423229" y="-2708"/>
                  <a:pt x="414392" y="-1530"/>
                  <a:pt x="403198" y="6719"/>
                </a:cubicBezTo>
                <a:cubicBezTo>
                  <a:pt x="296557" y="87436"/>
                  <a:pt x="175776" y="102165"/>
                  <a:pt x="47925" y="83901"/>
                </a:cubicBezTo>
                <a:cubicBezTo>
                  <a:pt x="6683" y="78009"/>
                  <a:pt x="3737" y="79777"/>
                  <a:pt x="1969" y="121019"/>
                </a:cubicBezTo>
                <a:cubicBezTo>
                  <a:pt x="-2744" y="240032"/>
                  <a:pt x="202" y="358457"/>
                  <a:pt x="19644" y="476292"/>
                </a:cubicBezTo>
                <a:cubicBezTo>
                  <a:pt x="33785" y="561133"/>
                  <a:pt x="52638" y="645385"/>
                  <a:pt x="103896" y="716086"/>
                </a:cubicBezTo>
                <a:cubicBezTo>
                  <a:pt x="182257" y="823905"/>
                  <a:pt x="277114" y="916406"/>
                  <a:pt x="391414" y="987107"/>
                </a:cubicBezTo>
                <a:cubicBezTo>
                  <a:pt x="411446" y="999479"/>
                  <a:pt x="427943" y="998890"/>
                  <a:pt x="447975" y="987107"/>
                </a:cubicBezTo>
                <a:cubicBezTo>
                  <a:pt x="548724" y="926422"/>
                  <a:pt x="630030" y="845115"/>
                  <a:pt x="705445" y="756150"/>
                </a:cubicBezTo>
                <a:cubicBezTo>
                  <a:pt x="742562" y="711962"/>
                  <a:pt x="769075" y="661882"/>
                  <a:pt x="786751" y="607089"/>
                </a:cubicBezTo>
                <a:cubicBezTo>
                  <a:pt x="827404" y="481594"/>
                  <a:pt x="836831" y="351386"/>
                  <a:pt x="836831" y="220589"/>
                </a:cubicBezTo>
                <a:cubicBezTo>
                  <a:pt x="836831" y="186417"/>
                  <a:pt x="837420" y="153424"/>
                  <a:pt x="836241" y="119841"/>
                </a:cubicBezTo>
                <a:close/>
                <a:moveTo>
                  <a:pt x="637100" y="405002"/>
                </a:moveTo>
                <a:cubicBezTo>
                  <a:pt x="556972" y="493967"/>
                  <a:pt x="476844" y="582932"/>
                  <a:pt x="396127" y="671898"/>
                </a:cubicBezTo>
                <a:cubicBezTo>
                  <a:pt x="373739" y="696643"/>
                  <a:pt x="350172" y="699000"/>
                  <a:pt x="323070" y="679557"/>
                </a:cubicBezTo>
                <a:cubicBezTo>
                  <a:pt x="292433" y="658347"/>
                  <a:pt x="262385" y="635958"/>
                  <a:pt x="232926" y="612980"/>
                </a:cubicBezTo>
                <a:cubicBezTo>
                  <a:pt x="208770" y="594127"/>
                  <a:pt x="204056" y="564668"/>
                  <a:pt x="219964" y="542868"/>
                </a:cubicBezTo>
                <a:cubicBezTo>
                  <a:pt x="236461" y="519301"/>
                  <a:pt x="265331" y="515177"/>
                  <a:pt x="293022" y="532852"/>
                </a:cubicBezTo>
                <a:cubicBezTo>
                  <a:pt x="293611" y="533442"/>
                  <a:pt x="294789" y="534031"/>
                  <a:pt x="295378" y="534620"/>
                </a:cubicBezTo>
                <a:cubicBezTo>
                  <a:pt x="351939" y="572327"/>
                  <a:pt x="351939" y="571738"/>
                  <a:pt x="396717" y="522247"/>
                </a:cubicBezTo>
                <a:cubicBezTo>
                  <a:pt x="452688" y="460384"/>
                  <a:pt x="508660" y="398520"/>
                  <a:pt x="564632" y="336657"/>
                </a:cubicBezTo>
                <a:cubicBezTo>
                  <a:pt x="580539" y="318982"/>
                  <a:pt x="599393" y="311323"/>
                  <a:pt x="622960" y="320749"/>
                </a:cubicBezTo>
                <a:cubicBezTo>
                  <a:pt x="642992" y="328998"/>
                  <a:pt x="653597" y="344316"/>
                  <a:pt x="654775" y="360224"/>
                </a:cubicBezTo>
                <a:cubicBezTo>
                  <a:pt x="654775" y="381435"/>
                  <a:pt x="647116" y="393807"/>
                  <a:pt x="637100" y="405002"/>
                </a:cubicBezTo>
                <a:close/>
              </a:path>
            </a:pathLst>
          </a:custGeom>
          <a:solidFill>
            <a:schemeClr val="accent5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19" name="Block Arc 25">
            <a:extLst>
              <a:ext uri="{FF2B5EF4-FFF2-40B4-BE49-F238E27FC236}">
                <a16:creationId xmlns:a16="http://schemas.microsoft.com/office/drawing/2014/main" id="{AC47968A-9DD6-48DB-B463-92697C3432FB}"/>
              </a:ext>
            </a:extLst>
          </p:cNvPr>
          <p:cNvSpPr/>
          <p:nvPr/>
        </p:nvSpPr>
        <p:spPr>
          <a:xfrm>
            <a:off x="4218526" y="3722999"/>
            <a:ext cx="341539" cy="493422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20" name="Freeform: Shape 39">
            <a:extLst>
              <a:ext uri="{FF2B5EF4-FFF2-40B4-BE49-F238E27FC236}">
                <a16:creationId xmlns:a16="http://schemas.microsoft.com/office/drawing/2014/main" id="{337A6D8B-4010-40B4-8683-982D3A6A01CD}"/>
              </a:ext>
            </a:extLst>
          </p:cNvPr>
          <p:cNvSpPr>
            <a:spLocks/>
          </p:cNvSpPr>
          <p:nvPr/>
        </p:nvSpPr>
        <p:spPr bwMode="auto">
          <a:xfrm>
            <a:off x="8541384" y="5274509"/>
            <a:ext cx="341539" cy="549801"/>
          </a:xfrm>
          <a:custGeom>
            <a:avLst/>
            <a:gdLst>
              <a:gd name="connsiteX0" fmla="*/ 196850 w 485776"/>
              <a:gd name="connsiteY0" fmla="*/ 554978 h 781991"/>
              <a:gd name="connsiteX1" fmla="*/ 205332 w 485776"/>
              <a:gd name="connsiteY1" fmla="*/ 554978 h 781991"/>
              <a:gd name="connsiteX2" fmla="*/ 241572 w 485776"/>
              <a:gd name="connsiteY2" fmla="*/ 554978 h 781991"/>
              <a:gd name="connsiteX3" fmla="*/ 250825 w 485776"/>
              <a:gd name="connsiteY3" fmla="*/ 554978 h 781991"/>
              <a:gd name="connsiteX4" fmla="*/ 250825 w 485776"/>
              <a:gd name="connsiteY4" fmla="*/ 564089 h 781991"/>
              <a:gd name="connsiteX5" fmla="*/ 250825 w 485776"/>
              <a:gd name="connsiteY5" fmla="*/ 750862 h 781991"/>
              <a:gd name="connsiteX6" fmla="*/ 243886 w 485776"/>
              <a:gd name="connsiteY6" fmla="*/ 771362 h 781991"/>
              <a:gd name="connsiteX7" fmla="*/ 223838 w 485776"/>
              <a:gd name="connsiteY7" fmla="*/ 781991 h 781991"/>
              <a:gd name="connsiteX8" fmla="*/ 203790 w 485776"/>
              <a:gd name="connsiteY8" fmla="*/ 771362 h 781991"/>
              <a:gd name="connsiteX9" fmla="*/ 196850 w 485776"/>
              <a:gd name="connsiteY9" fmla="*/ 750862 h 781991"/>
              <a:gd name="connsiteX10" fmla="*/ 196850 w 485776"/>
              <a:gd name="connsiteY10" fmla="*/ 564089 h 781991"/>
              <a:gd name="connsiteX11" fmla="*/ 88546 w 485776"/>
              <a:gd name="connsiteY11" fmla="*/ 366066 h 781991"/>
              <a:gd name="connsiteX12" fmla="*/ 469975 w 485776"/>
              <a:gd name="connsiteY12" fmla="*/ 366066 h 781991"/>
              <a:gd name="connsiteX13" fmla="*/ 471488 w 485776"/>
              <a:gd name="connsiteY13" fmla="*/ 366066 h 781991"/>
              <a:gd name="connsiteX14" fmla="*/ 471488 w 485776"/>
              <a:gd name="connsiteY14" fmla="*/ 367592 h 781991"/>
              <a:gd name="connsiteX15" fmla="*/ 383699 w 485776"/>
              <a:gd name="connsiteY15" fmla="*/ 455348 h 781991"/>
              <a:gd name="connsiteX16" fmla="*/ 471488 w 485776"/>
              <a:gd name="connsiteY16" fmla="*/ 542340 h 781991"/>
              <a:gd name="connsiteX17" fmla="*/ 471488 w 485776"/>
              <a:gd name="connsiteY17" fmla="*/ 543866 h 781991"/>
              <a:gd name="connsiteX18" fmla="*/ 88546 w 485776"/>
              <a:gd name="connsiteY18" fmla="*/ 543866 h 781991"/>
              <a:gd name="connsiteX19" fmla="*/ 0 w 485776"/>
              <a:gd name="connsiteY19" fmla="*/ 455348 h 781991"/>
              <a:gd name="connsiteX20" fmla="*/ 196850 w 485776"/>
              <a:gd name="connsiteY20" fmla="*/ 277166 h 781991"/>
              <a:gd name="connsiteX21" fmla="*/ 205332 w 485776"/>
              <a:gd name="connsiteY21" fmla="*/ 277166 h 781991"/>
              <a:gd name="connsiteX22" fmla="*/ 241572 w 485776"/>
              <a:gd name="connsiteY22" fmla="*/ 277166 h 781991"/>
              <a:gd name="connsiteX23" fmla="*/ 250825 w 485776"/>
              <a:gd name="connsiteY23" fmla="*/ 277166 h 781991"/>
              <a:gd name="connsiteX24" fmla="*/ 250825 w 485776"/>
              <a:gd name="connsiteY24" fmla="*/ 285394 h 781991"/>
              <a:gd name="connsiteX25" fmla="*/ 250825 w 485776"/>
              <a:gd name="connsiteY25" fmla="*/ 345231 h 781991"/>
              <a:gd name="connsiteX26" fmla="*/ 250825 w 485776"/>
              <a:gd name="connsiteY26" fmla="*/ 354954 h 781991"/>
              <a:gd name="connsiteX27" fmla="*/ 241572 w 485776"/>
              <a:gd name="connsiteY27" fmla="*/ 354954 h 781991"/>
              <a:gd name="connsiteX28" fmla="*/ 205332 w 485776"/>
              <a:gd name="connsiteY28" fmla="*/ 354954 h 781991"/>
              <a:gd name="connsiteX29" fmla="*/ 196850 w 485776"/>
              <a:gd name="connsiteY29" fmla="*/ 354954 h 781991"/>
              <a:gd name="connsiteX30" fmla="*/ 196850 w 485776"/>
              <a:gd name="connsiteY30" fmla="*/ 345231 h 781991"/>
              <a:gd name="connsiteX31" fmla="*/ 196850 w 485776"/>
              <a:gd name="connsiteY31" fmla="*/ 285394 h 781991"/>
              <a:gd name="connsiteX32" fmla="*/ 14288 w 485776"/>
              <a:gd name="connsiteY32" fmla="*/ 86666 h 781991"/>
              <a:gd name="connsiteX33" fmla="*/ 397846 w 485776"/>
              <a:gd name="connsiteY33" fmla="*/ 86666 h 781991"/>
              <a:gd name="connsiteX34" fmla="*/ 485776 w 485776"/>
              <a:gd name="connsiteY34" fmla="*/ 173979 h 781991"/>
              <a:gd name="connsiteX35" fmla="*/ 397846 w 485776"/>
              <a:gd name="connsiteY35" fmla="*/ 261291 h 781991"/>
              <a:gd name="connsiteX36" fmla="*/ 15804 w 485776"/>
              <a:gd name="connsiteY36" fmla="*/ 261291 h 781991"/>
              <a:gd name="connsiteX37" fmla="*/ 14288 w 485776"/>
              <a:gd name="connsiteY37" fmla="*/ 261291 h 781991"/>
              <a:gd name="connsiteX38" fmla="*/ 14288 w 485776"/>
              <a:gd name="connsiteY38" fmla="*/ 260539 h 781991"/>
              <a:gd name="connsiteX39" fmla="*/ 102218 w 485776"/>
              <a:gd name="connsiteY39" fmla="*/ 173979 h 781991"/>
              <a:gd name="connsiteX40" fmla="*/ 14288 w 485776"/>
              <a:gd name="connsiteY40" fmla="*/ 88172 h 781991"/>
              <a:gd name="connsiteX41" fmla="*/ 223838 w 485776"/>
              <a:gd name="connsiteY41" fmla="*/ 115 h 781991"/>
              <a:gd name="connsiteX42" fmla="*/ 243886 w 485776"/>
              <a:gd name="connsiteY42" fmla="*/ 9259 h 781991"/>
              <a:gd name="connsiteX43" fmla="*/ 250825 w 485776"/>
              <a:gd name="connsiteY43" fmla="*/ 30595 h 781991"/>
              <a:gd name="connsiteX44" fmla="*/ 250825 w 485776"/>
              <a:gd name="connsiteY44" fmla="*/ 67933 h 781991"/>
              <a:gd name="connsiteX45" fmla="*/ 250825 w 485776"/>
              <a:gd name="connsiteY45" fmla="*/ 75553 h 781991"/>
              <a:gd name="connsiteX46" fmla="*/ 241572 w 485776"/>
              <a:gd name="connsiteY46" fmla="*/ 75553 h 781991"/>
              <a:gd name="connsiteX47" fmla="*/ 205332 w 485776"/>
              <a:gd name="connsiteY47" fmla="*/ 75553 h 781991"/>
              <a:gd name="connsiteX48" fmla="*/ 196850 w 485776"/>
              <a:gd name="connsiteY48" fmla="*/ 75553 h 781991"/>
              <a:gd name="connsiteX49" fmla="*/ 196850 w 485776"/>
              <a:gd name="connsiteY49" fmla="*/ 67933 h 781991"/>
              <a:gd name="connsiteX50" fmla="*/ 196850 w 485776"/>
              <a:gd name="connsiteY50" fmla="*/ 30595 h 781991"/>
              <a:gd name="connsiteX51" fmla="*/ 203790 w 485776"/>
              <a:gd name="connsiteY51" fmla="*/ 9259 h 781991"/>
              <a:gd name="connsiteX52" fmla="*/ 223838 w 485776"/>
              <a:gd name="connsiteY52" fmla="*/ 115 h 781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85776" h="781991">
                <a:moveTo>
                  <a:pt x="196850" y="554978"/>
                </a:moveTo>
                <a:lnTo>
                  <a:pt x="205332" y="554978"/>
                </a:lnTo>
                <a:lnTo>
                  <a:pt x="241572" y="554978"/>
                </a:lnTo>
                <a:lnTo>
                  <a:pt x="250825" y="554978"/>
                </a:lnTo>
                <a:lnTo>
                  <a:pt x="250825" y="564089"/>
                </a:lnTo>
                <a:lnTo>
                  <a:pt x="250825" y="750862"/>
                </a:lnTo>
                <a:cubicBezTo>
                  <a:pt x="250825" y="758455"/>
                  <a:pt x="248512" y="765288"/>
                  <a:pt x="243886" y="771362"/>
                </a:cubicBezTo>
                <a:cubicBezTo>
                  <a:pt x="239259" y="777436"/>
                  <a:pt x="232320" y="781991"/>
                  <a:pt x="223838" y="781991"/>
                </a:cubicBezTo>
                <a:cubicBezTo>
                  <a:pt x="216127" y="781991"/>
                  <a:pt x="208416" y="777436"/>
                  <a:pt x="203790" y="771362"/>
                </a:cubicBezTo>
                <a:cubicBezTo>
                  <a:pt x="199163" y="765288"/>
                  <a:pt x="196850" y="758455"/>
                  <a:pt x="196850" y="750862"/>
                </a:cubicBezTo>
                <a:lnTo>
                  <a:pt x="196850" y="564089"/>
                </a:lnTo>
                <a:close/>
                <a:moveTo>
                  <a:pt x="88546" y="366066"/>
                </a:moveTo>
                <a:lnTo>
                  <a:pt x="469975" y="366066"/>
                </a:lnTo>
                <a:lnTo>
                  <a:pt x="471488" y="366066"/>
                </a:lnTo>
                <a:lnTo>
                  <a:pt x="471488" y="367592"/>
                </a:lnTo>
                <a:lnTo>
                  <a:pt x="383699" y="455348"/>
                </a:lnTo>
                <a:lnTo>
                  <a:pt x="471488" y="542340"/>
                </a:lnTo>
                <a:lnTo>
                  <a:pt x="471488" y="543866"/>
                </a:lnTo>
                <a:lnTo>
                  <a:pt x="88546" y="543866"/>
                </a:lnTo>
                <a:lnTo>
                  <a:pt x="0" y="455348"/>
                </a:lnTo>
                <a:close/>
                <a:moveTo>
                  <a:pt x="196850" y="277166"/>
                </a:moveTo>
                <a:lnTo>
                  <a:pt x="205332" y="277166"/>
                </a:lnTo>
                <a:lnTo>
                  <a:pt x="241572" y="277166"/>
                </a:lnTo>
                <a:lnTo>
                  <a:pt x="250825" y="277166"/>
                </a:lnTo>
                <a:lnTo>
                  <a:pt x="250825" y="285394"/>
                </a:lnTo>
                <a:lnTo>
                  <a:pt x="250825" y="345231"/>
                </a:lnTo>
                <a:lnTo>
                  <a:pt x="250825" y="354954"/>
                </a:lnTo>
                <a:lnTo>
                  <a:pt x="241572" y="354954"/>
                </a:lnTo>
                <a:lnTo>
                  <a:pt x="205332" y="354954"/>
                </a:lnTo>
                <a:lnTo>
                  <a:pt x="196850" y="354954"/>
                </a:lnTo>
                <a:lnTo>
                  <a:pt x="196850" y="345231"/>
                </a:lnTo>
                <a:lnTo>
                  <a:pt x="196850" y="285394"/>
                </a:lnTo>
                <a:close/>
                <a:moveTo>
                  <a:pt x="14288" y="86666"/>
                </a:moveTo>
                <a:lnTo>
                  <a:pt x="397846" y="86666"/>
                </a:lnTo>
                <a:lnTo>
                  <a:pt x="485776" y="173979"/>
                </a:lnTo>
                <a:lnTo>
                  <a:pt x="397846" y="261291"/>
                </a:lnTo>
                <a:lnTo>
                  <a:pt x="15804" y="261291"/>
                </a:lnTo>
                <a:lnTo>
                  <a:pt x="14288" y="261291"/>
                </a:lnTo>
                <a:lnTo>
                  <a:pt x="14288" y="260539"/>
                </a:lnTo>
                <a:lnTo>
                  <a:pt x="102218" y="173979"/>
                </a:lnTo>
                <a:lnTo>
                  <a:pt x="14288" y="88172"/>
                </a:lnTo>
                <a:close/>
                <a:moveTo>
                  <a:pt x="223838" y="115"/>
                </a:moveTo>
                <a:cubicBezTo>
                  <a:pt x="232320" y="-647"/>
                  <a:pt x="239259" y="2401"/>
                  <a:pt x="243886" y="9259"/>
                </a:cubicBezTo>
                <a:cubicBezTo>
                  <a:pt x="248512" y="15355"/>
                  <a:pt x="250825" y="22213"/>
                  <a:pt x="250825" y="30595"/>
                </a:cubicBezTo>
                <a:lnTo>
                  <a:pt x="250825" y="67933"/>
                </a:lnTo>
                <a:lnTo>
                  <a:pt x="250825" y="75553"/>
                </a:lnTo>
                <a:lnTo>
                  <a:pt x="241572" y="75553"/>
                </a:lnTo>
                <a:lnTo>
                  <a:pt x="205332" y="75553"/>
                </a:lnTo>
                <a:lnTo>
                  <a:pt x="196850" y="75553"/>
                </a:lnTo>
                <a:lnTo>
                  <a:pt x="196850" y="67933"/>
                </a:lnTo>
                <a:lnTo>
                  <a:pt x="196850" y="30595"/>
                </a:lnTo>
                <a:cubicBezTo>
                  <a:pt x="196850" y="22213"/>
                  <a:pt x="199163" y="15355"/>
                  <a:pt x="203790" y="9259"/>
                </a:cubicBezTo>
                <a:cubicBezTo>
                  <a:pt x="208416" y="2401"/>
                  <a:pt x="216127" y="115"/>
                  <a:pt x="223838" y="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accent4"/>
              </a:solidFill>
            </a:endParaRPr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A4364B04-7A85-47D3-8078-44D2D647FFC0}"/>
              </a:ext>
            </a:extLst>
          </p:cNvPr>
          <p:cNvGrpSpPr/>
          <p:nvPr/>
        </p:nvGrpSpPr>
        <p:grpSpPr>
          <a:xfrm>
            <a:off x="4953425" y="1647574"/>
            <a:ext cx="2285150" cy="1078798"/>
            <a:chOff x="7026501" y="4509120"/>
            <a:chExt cx="1499710" cy="1078798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280B258-0CBB-455D-A926-1EFCC9841AE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045A26-E289-4259-BFC7-08CE42BE5A97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3">
            <a:extLst>
              <a:ext uri="{FF2B5EF4-FFF2-40B4-BE49-F238E27FC236}">
                <a16:creationId xmlns:a16="http://schemas.microsoft.com/office/drawing/2014/main" id="{B68C94A2-09B6-40E0-880D-83FA944A7C28}"/>
              </a:ext>
            </a:extLst>
          </p:cNvPr>
          <p:cNvGrpSpPr/>
          <p:nvPr/>
        </p:nvGrpSpPr>
        <p:grpSpPr>
          <a:xfrm>
            <a:off x="8451865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199AE7E-02E3-4B55-A35D-644CE26B9A81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EC95B0F-B08B-4321-A756-2536117A8AFC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6">
            <a:extLst>
              <a:ext uri="{FF2B5EF4-FFF2-40B4-BE49-F238E27FC236}">
                <a16:creationId xmlns:a16="http://schemas.microsoft.com/office/drawing/2014/main" id="{D53040A5-8BD8-47FC-A482-70A325B8E6D3}"/>
              </a:ext>
            </a:extLst>
          </p:cNvPr>
          <p:cNvGrpSpPr/>
          <p:nvPr/>
        </p:nvGrpSpPr>
        <p:grpSpPr>
          <a:xfrm>
            <a:off x="9352298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106DFDB-8F5D-4455-ADC1-9EF565198C99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CAF68A7-24DA-4E8B-828F-3DB54B0A37E1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9">
            <a:extLst>
              <a:ext uri="{FF2B5EF4-FFF2-40B4-BE49-F238E27FC236}">
                <a16:creationId xmlns:a16="http://schemas.microsoft.com/office/drawing/2014/main" id="{4A79D620-DFCE-47FF-B929-D27FA7812DA5}"/>
              </a:ext>
            </a:extLst>
          </p:cNvPr>
          <p:cNvGrpSpPr/>
          <p:nvPr/>
        </p:nvGrpSpPr>
        <p:grpSpPr>
          <a:xfrm>
            <a:off x="1416372" y="3430311"/>
            <a:ext cx="2285150" cy="1078798"/>
            <a:chOff x="7026501" y="4509120"/>
            <a:chExt cx="1499710" cy="1078798"/>
          </a:xfrm>
          <a:noFill/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D5D4EB-27A4-4F99-8A60-5599A36F87D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5AF6EE5-EE38-4512-A446-B4678C797AC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52">
            <a:extLst>
              <a:ext uri="{FF2B5EF4-FFF2-40B4-BE49-F238E27FC236}">
                <a16:creationId xmlns:a16="http://schemas.microsoft.com/office/drawing/2014/main" id="{E29F78CA-C371-4479-AD65-ADF6971994D2}"/>
              </a:ext>
            </a:extLst>
          </p:cNvPr>
          <p:cNvGrpSpPr/>
          <p:nvPr/>
        </p:nvGrpSpPr>
        <p:grpSpPr>
          <a:xfrm>
            <a:off x="578317" y="4988913"/>
            <a:ext cx="2285150" cy="1078798"/>
            <a:chOff x="7026501" y="4509120"/>
            <a:chExt cx="1499710" cy="1078798"/>
          </a:xfrm>
          <a:noFill/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D2B25BF-4B35-4EF3-95E2-5EFE80218ED6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808D6F3-8B2D-44F8-97B2-18C0D93DC606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36" name="Straight Connector 55">
            <a:extLst>
              <a:ext uri="{FF2B5EF4-FFF2-40B4-BE49-F238E27FC236}">
                <a16:creationId xmlns:a16="http://schemas.microsoft.com/office/drawing/2014/main" id="{FD2AD184-04FF-4B7F-8958-C54332A52B1F}"/>
              </a:ext>
            </a:extLst>
          </p:cNvPr>
          <p:cNvCxnSpPr>
            <a:cxnSpLocks/>
            <a:stCxn id="13" idx="6"/>
            <a:endCxn id="5" idx="1"/>
          </p:cNvCxnSpPr>
          <p:nvPr/>
        </p:nvCxnSpPr>
        <p:spPr>
          <a:xfrm flipV="1">
            <a:off x="4002826" y="5516662"/>
            <a:ext cx="998742" cy="11651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56">
            <a:extLst>
              <a:ext uri="{FF2B5EF4-FFF2-40B4-BE49-F238E27FC236}">
                <a16:creationId xmlns:a16="http://schemas.microsoft.com/office/drawing/2014/main" id="{1B824646-7114-44D5-B70D-C748ED2A9E4C}"/>
              </a:ext>
            </a:extLst>
          </p:cNvPr>
          <p:cNvCxnSpPr>
            <a:cxnSpLocks/>
            <a:stCxn id="11" idx="4"/>
          </p:cNvCxnSpPr>
          <p:nvPr/>
        </p:nvCxnSpPr>
        <p:spPr>
          <a:xfrm flipH="1">
            <a:off x="6096754" y="3840114"/>
            <a:ext cx="7680" cy="618358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57">
            <a:extLst>
              <a:ext uri="{FF2B5EF4-FFF2-40B4-BE49-F238E27FC236}">
                <a16:creationId xmlns:a16="http://schemas.microsoft.com/office/drawing/2014/main" id="{29AA72C1-E803-4E2F-AF9A-3E3002DC07B7}"/>
              </a:ext>
            </a:extLst>
          </p:cNvPr>
          <p:cNvCxnSpPr>
            <a:cxnSpLocks/>
            <a:stCxn id="15" idx="3"/>
          </p:cNvCxnSpPr>
          <p:nvPr/>
        </p:nvCxnSpPr>
        <p:spPr>
          <a:xfrm flipH="1">
            <a:off x="6792209" y="4318030"/>
            <a:ext cx="668926" cy="60238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58">
            <a:extLst>
              <a:ext uri="{FF2B5EF4-FFF2-40B4-BE49-F238E27FC236}">
                <a16:creationId xmlns:a16="http://schemas.microsoft.com/office/drawing/2014/main" id="{044CD1E5-8B05-4A2B-A4B3-3D989DFE72C3}"/>
              </a:ext>
            </a:extLst>
          </p:cNvPr>
          <p:cNvCxnSpPr>
            <a:cxnSpLocks/>
            <a:stCxn id="14" idx="2"/>
            <a:endCxn id="5" idx="74"/>
          </p:cNvCxnSpPr>
          <p:nvPr/>
        </p:nvCxnSpPr>
        <p:spPr>
          <a:xfrm flipH="1">
            <a:off x="7218758" y="5528313"/>
            <a:ext cx="987283" cy="1374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89">
            <a:extLst>
              <a:ext uri="{FF2B5EF4-FFF2-40B4-BE49-F238E27FC236}">
                <a16:creationId xmlns:a16="http://schemas.microsoft.com/office/drawing/2014/main" id="{61102ED3-229C-480E-97BD-6E1132141000}"/>
              </a:ext>
            </a:extLst>
          </p:cNvPr>
          <p:cNvGrpSpPr/>
          <p:nvPr/>
        </p:nvGrpSpPr>
        <p:grpSpPr>
          <a:xfrm rot="1920740">
            <a:off x="5808924" y="4201309"/>
            <a:ext cx="916261" cy="1777595"/>
            <a:chOff x="1275016" y="1659898"/>
            <a:chExt cx="2555300" cy="4957417"/>
          </a:xfrm>
        </p:grpSpPr>
        <p:grpSp>
          <p:nvGrpSpPr>
            <p:cNvPr id="41" name="Group 90">
              <a:extLst>
                <a:ext uri="{FF2B5EF4-FFF2-40B4-BE49-F238E27FC236}">
                  <a16:creationId xmlns:a16="http://schemas.microsoft.com/office/drawing/2014/main" id="{9538A671-824C-4696-BA4C-FAE36FB101BF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46" name="Graphic 95">
                <a:extLst>
                  <a:ext uri="{FF2B5EF4-FFF2-40B4-BE49-F238E27FC236}">
                    <a16:creationId xmlns:a16="http://schemas.microsoft.com/office/drawing/2014/main" id="{B417BF0C-13EB-489D-A84E-0A8B4BF3EB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47" name="Graphic 96">
                <a:extLst>
                  <a:ext uri="{FF2B5EF4-FFF2-40B4-BE49-F238E27FC236}">
                    <a16:creationId xmlns:a16="http://schemas.microsoft.com/office/drawing/2014/main" id="{2D4AFE69-F51F-4464-B049-BA13191FC7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42" name="Freeform: Shape 91">
              <a:extLst>
                <a:ext uri="{FF2B5EF4-FFF2-40B4-BE49-F238E27FC236}">
                  <a16:creationId xmlns:a16="http://schemas.microsoft.com/office/drawing/2014/main" id="{981F1B5E-2FEB-49FE-8AD7-9AB1691878C6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92">
              <a:extLst>
                <a:ext uri="{FF2B5EF4-FFF2-40B4-BE49-F238E27FC236}">
                  <a16:creationId xmlns:a16="http://schemas.microsoft.com/office/drawing/2014/main" id="{65FC01A7-6E9F-4A61-9B43-20B40585E93C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93">
              <a:extLst>
                <a:ext uri="{FF2B5EF4-FFF2-40B4-BE49-F238E27FC236}">
                  <a16:creationId xmlns:a16="http://schemas.microsoft.com/office/drawing/2014/main" id="{4790A22A-F8BC-4D80-BA14-EDB977BA2075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94">
              <a:extLst>
                <a:ext uri="{FF2B5EF4-FFF2-40B4-BE49-F238E27FC236}">
                  <a16:creationId xmlns:a16="http://schemas.microsoft.com/office/drawing/2014/main" id="{AE816BD6-C323-4D2B-A66F-10BCC05EDF0B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4D014098-B761-4223-83D5-FE33594CAB5B}"/>
              </a:ext>
            </a:extLst>
          </p:cNvPr>
          <p:cNvSpPr txBox="1"/>
          <p:nvPr/>
        </p:nvSpPr>
        <p:spPr>
          <a:xfrm rot="18135191">
            <a:off x="5569855" y="4973735"/>
            <a:ext cx="10993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Sale</a:t>
            </a:r>
            <a:endParaRPr lang="ko-KR" altLang="en-US" sz="3600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7">
            <a:extLst>
              <a:ext uri="{FF2B5EF4-FFF2-40B4-BE49-F238E27FC236}">
                <a16:creationId xmlns:a16="http://schemas.microsoft.com/office/drawing/2014/main" id="{E8891A56-8FF8-48D2-905F-36E83FB4F33C}"/>
              </a:ext>
            </a:extLst>
          </p:cNvPr>
          <p:cNvSpPr/>
          <p:nvPr/>
        </p:nvSpPr>
        <p:spPr>
          <a:xfrm>
            <a:off x="6096000" y="413238"/>
            <a:ext cx="5404338" cy="6031524"/>
          </a:xfrm>
          <a:custGeom>
            <a:avLst/>
            <a:gdLst>
              <a:gd name="connsiteX0" fmla="*/ 40585 w 5644662"/>
              <a:gd name="connsiteY0" fmla="*/ 3198772 h 6031524"/>
              <a:gd name="connsiteX1" fmla="*/ 40585 w 5644662"/>
              <a:gd name="connsiteY1" fmla="*/ 3209583 h 6031524"/>
              <a:gd name="connsiteX2" fmla="*/ 38665 w 5644662"/>
              <a:gd name="connsiteY2" fmla="*/ 3210649 h 6031524"/>
              <a:gd name="connsiteX3" fmla="*/ 18871 w 5644662"/>
              <a:gd name="connsiteY3" fmla="*/ 3220581 h 6031524"/>
              <a:gd name="connsiteX4" fmla="*/ 33549 w 5644662"/>
              <a:gd name="connsiteY4" fmla="*/ 3210511 h 6031524"/>
              <a:gd name="connsiteX5" fmla="*/ 40585 w 5644662"/>
              <a:gd name="connsiteY5" fmla="*/ 3159878 h 6031524"/>
              <a:gd name="connsiteX6" fmla="*/ 40585 w 5644662"/>
              <a:gd name="connsiteY6" fmla="*/ 3192086 h 6031524"/>
              <a:gd name="connsiteX7" fmla="*/ 2092 w 5644662"/>
              <a:gd name="connsiteY7" fmla="*/ 3192905 h 6031524"/>
              <a:gd name="connsiteX8" fmla="*/ 0 w 5644662"/>
              <a:gd name="connsiteY8" fmla="*/ 3193341 h 6031524"/>
              <a:gd name="connsiteX9" fmla="*/ 0 w 5644662"/>
              <a:gd name="connsiteY9" fmla="*/ 3177838 h 6031524"/>
              <a:gd name="connsiteX10" fmla="*/ 18975 w 5644662"/>
              <a:gd name="connsiteY10" fmla="*/ 3169463 h 6031524"/>
              <a:gd name="connsiteX11" fmla="*/ 40585 w 5644662"/>
              <a:gd name="connsiteY11" fmla="*/ 2747454 h 6031524"/>
              <a:gd name="connsiteX12" fmla="*/ 40585 w 5644662"/>
              <a:gd name="connsiteY12" fmla="*/ 2761393 h 6031524"/>
              <a:gd name="connsiteX13" fmla="*/ 0 w 5644662"/>
              <a:gd name="connsiteY13" fmla="*/ 2777093 h 6031524"/>
              <a:gd name="connsiteX14" fmla="*/ 0 w 5644662"/>
              <a:gd name="connsiteY14" fmla="*/ 2759189 h 6031524"/>
              <a:gd name="connsiteX15" fmla="*/ 0 w 5644662"/>
              <a:gd name="connsiteY15" fmla="*/ 0 h 6031524"/>
              <a:gd name="connsiteX16" fmla="*/ 5644662 w 5644662"/>
              <a:gd name="connsiteY16" fmla="*/ 0 h 6031524"/>
              <a:gd name="connsiteX17" fmla="*/ 5644662 w 5644662"/>
              <a:gd name="connsiteY17" fmla="*/ 6031524 h 6031524"/>
              <a:gd name="connsiteX18" fmla="*/ 0 w 5644662"/>
              <a:gd name="connsiteY18" fmla="*/ 6031524 h 6031524"/>
              <a:gd name="connsiteX19" fmla="*/ 0 w 5644662"/>
              <a:gd name="connsiteY19" fmla="*/ 3317815 h 6031524"/>
              <a:gd name="connsiteX20" fmla="*/ 40585 w 5644662"/>
              <a:gd name="connsiteY20" fmla="*/ 3304786 h 6031524"/>
              <a:gd name="connsiteX21" fmla="*/ 40585 w 5644662"/>
              <a:gd name="connsiteY21" fmla="*/ 5990939 h 6031524"/>
              <a:gd name="connsiteX22" fmla="*/ 5604077 w 5644662"/>
              <a:gd name="connsiteY22" fmla="*/ 5990939 h 6031524"/>
              <a:gd name="connsiteX23" fmla="*/ 5604077 w 5644662"/>
              <a:gd name="connsiteY23" fmla="*/ 40585 h 6031524"/>
              <a:gd name="connsiteX24" fmla="*/ 40585 w 5644662"/>
              <a:gd name="connsiteY24" fmla="*/ 40585 h 6031524"/>
              <a:gd name="connsiteX25" fmla="*/ 40585 w 5644662"/>
              <a:gd name="connsiteY25" fmla="*/ 134556 h 6031524"/>
              <a:gd name="connsiteX26" fmla="*/ 3193 w 5644662"/>
              <a:gd name="connsiteY26" fmla="*/ 136610 h 6031524"/>
              <a:gd name="connsiteX27" fmla="*/ 0 w 5644662"/>
              <a:gd name="connsiteY27" fmla="*/ 136865 h 6031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44662" h="6031524">
                <a:moveTo>
                  <a:pt x="40585" y="3198772"/>
                </a:moveTo>
                <a:lnTo>
                  <a:pt x="40585" y="3209583"/>
                </a:lnTo>
                <a:lnTo>
                  <a:pt x="38665" y="3210649"/>
                </a:lnTo>
                <a:cubicBezTo>
                  <a:pt x="27946" y="3216487"/>
                  <a:pt x="20276" y="3220456"/>
                  <a:pt x="18871" y="3220581"/>
                </a:cubicBezTo>
                <a:cubicBezTo>
                  <a:pt x="24361" y="3218631"/>
                  <a:pt x="29253" y="3215275"/>
                  <a:pt x="33549" y="3210511"/>
                </a:cubicBezTo>
                <a:close/>
                <a:moveTo>
                  <a:pt x="40585" y="3159878"/>
                </a:moveTo>
                <a:lnTo>
                  <a:pt x="40585" y="3192086"/>
                </a:lnTo>
                <a:lnTo>
                  <a:pt x="2092" y="3192905"/>
                </a:lnTo>
                <a:lnTo>
                  <a:pt x="0" y="3193341"/>
                </a:lnTo>
                <a:lnTo>
                  <a:pt x="0" y="3177838"/>
                </a:lnTo>
                <a:lnTo>
                  <a:pt x="18975" y="3169463"/>
                </a:lnTo>
                <a:close/>
                <a:moveTo>
                  <a:pt x="40585" y="2747454"/>
                </a:moveTo>
                <a:lnTo>
                  <a:pt x="40585" y="2761393"/>
                </a:lnTo>
                <a:lnTo>
                  <a:pt x="0" y="2777093"/>
                </a:lnTo>
                <a:lnTo>
                  <a:pt x="0" y="2759189"/>
                </a:lnTo>
                <a:close/>
                <a:moveTo>
                  <a:pt x="0" y="0"/>
                </a:moveTo>
                <a:lnTo>
                  <a:pt x="5644662" y="0"/>
                </a:lnTo>
                <a:lnTo>
                  <a:pt x="5644662" y="6031524"/>
                </a:lnTo>
                <a:lnTo>
                  <a:pt x="0" y="6031524"/>
                </a:lnTo>
                <a:lnTo>
                  <a:pt x="0" y="3317815"/>
                </a:lnTo>
                <a:lnTo>
                  <a:pt x="40585" y="3304786"/>
                </a:lnTo>
                <a:lnTo>
                  <a:pt x="40585" y="5990939"/>
                </a:lnTo>
                <a:lnTo>
                  <a:pt x="5604077" y="5990939"/>
                </a:lnTo>
                <a:lnTo>
                  <a:pt x="5604077" y="40585"/>
                </a:lnTo>
                <a:lnTo>
                  <a:pt x="40585" y="40585"/>
                </a:lnTo>
                <a:lnTo>
                  <a:pt x="40585" y="134556"/>
                </a:lnTo>
                <a:lnTo>
                  <a:pt x="3193" y="136610"/>
                </a:lnTo>
                <a:lnTo>
                  <a:pt x="0" y="1368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B449D4CD-DDD1-4C7D-AE59-6618F980B0E3}"/>
              </a:ext>
            </a:extLst>
          </p:cNvPr>
          <p:cNvGrpSpPr/>
          <p:nvPr/>
        </p:nvGrpSpPr>
        <p:grpSpPr>
          <a:xfrm>
            <a:off x="691662" y="5543818"/>
            <a:ext cx="1645920" cy="770854"/>
            <a:chOff x="741261" y="5746041"/>
            <a:chExt cx="1645920" cy="77085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57BA122-18B0-473F-A20B-7B9ACCC1C6FE}"/>
                </a:ext>
              </a:extLst>
            </p:cNvPr>
            <p:cNvSpPr txBox="1"/>
            <p:nvPr/>
          </p:nvSpPr>
          <p:spPr>
            <a:xfrm>
              <a:off x="741261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Infographic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" name="Rectangle 17">
              <a:extLst>
                <a:ext uri="{FF2B5EF4-FFF2-40B4-BE49-F238E27FC236}">
                  <a16:creationId xmlns:a16="http://schemas.microsoft.com/office/drawing/2014/main" id="{BAFAEC17-5D6D-4A37-8609-4E3522BA1BDD}"/>
                </a:ext>
              </a:extLst>
            </p:cNvPr>
            <p:cNvSpPr/>
            <p:nvPr/>
          </p:nvSpPr>
          <p:spPr>
            <a:xfrm>
              <a:off x="1071138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$130</a:t>
              </a:r>
            </a:p>
          </p:txBody>
        </p:sp>
      </p:grpSp>
      <p:grpSp>
        <p:nvGrpSpPr>
          <p:cNvPr id="6" name="Group 23">
            <a:extLst>
              <a:ext uri="{FF2B5EF4-FFF2-40B4-BE49-F238E27FC236}">
                <a16:creationId xmlns:a16="http://schemas.microsoft.com/office/drawing/2014/main" id="{3E5B576A-A0A4-4674-AE7B-2E97D3F228E6}"/>
              </a:ext>
            </a:extLst>
          </p:cNvPr>
          <p:cNvGrpSpPr/>
          <p:nvPr/>
        </p:nvGrpSpPr>
        <p:grpSpPr>
          <a:xfrm>
            <a:off x="2360755" y="5543818"/>
            <a:ext cx="1645920" cy="770854"/>
            <a:chOff x="3173827" y="5746041"/>
            <a:chExt cx="1645920" cy="77085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171B6E-44C3-4E7A-A4DE-CAC0A9E422EE}"/>
                </a:ext>
              </a:extLst>
            </p:cNvPr>
            <p:cNvSpPr txBox="1"/>
            <p:nvPr/>
          </p:nvSpPr>
          <p:spPr>
            <a:xfrm>
              <a:off x="3173827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PowerPoint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EB58470A-F3D1-46A4-8042-4634FD30D81C}"/>
                </a:ext>
              </a:extLst>
            </p:cNvPr>
            <p:cNvSpPr/>
            <p:nvPr/>
          </p:nvSpPr>
          <p:spPr>
            <a:xfrm>
              <a:off x="3503703" y="5746041"/>
              <a:ext cx="98616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$200</a:t>
              </a:r>
            </a:p>
          </p:txBody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DCE7D504-00EB-458A-B520-9BA86EEDF039}"/>
              </a:ext>
            </a:extLst>
          </p:cNvPr>
          <p:cNvGrpSpPr/>
          <p:nvPr/>
        </p:nvGrpSpPr>
        <p:grpSpPr>
          <a:xfrm>
            <a:off x="4029849" y="5543818"/>
            <a:ext cx="1645920" cy="770854"/>
            <a:chOff x="5606392" y="5746041"/>
            <a:chExt cx="1645920" cy="7708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D4234F8-163F-4B44-945C-B0579F378B72}"/>
                </a:ext>
              </a:extLst>
            </p:cNvPr>
            <p:cNvSpPr txBox="1"/>
            <p:nvPr/>
          </p:nvSpPr>
          <p:spPr>
            <a:xfrm>
              <a:off x="5606392" y="6178341"/>
              <a:ext cx="16459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1" name="Rectangle 19">
              <a:extLst>
                <a:ext uri="{FF2B5EF4-FFF2-40B4-BE49-F238E27FC236}">
                  <a16:creationId xmlns:a16="http://schemas.microsoft.com/office/drawing/2014/main" id="{1B3147C0-5424-47C1-852D-501F1D45D0E0}"/>
                </a:ext>
              </a:extLst>
            </p:cNvPr>
            <p:cNvSpPr/>
            <p:nvPr/>
          </p:nvSpPr>
          <p:spPr>
            <a:xfrm>
              <a:off x="6036456" y="5746041"/>
              <a:ext cx="7857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latinLnBrk="1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$80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5DDB2B7-838F-466E-9C5C-33668020B657}"/>
              </a:ext>
            </a:extLst>
          </p:cNvPr>
          <p:cNvSpPr txBox="1"/>
          <p:nvPr/>
        </p:nvSpPr>
        <p:spPr>
          <a:xfrm>
            <a:off x="582548" y="4361766"/>
            <a:ext cx="509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8FBC82-C2CB-4EB3-A117-9E2DAC1800E3}"/>
              </a:ext>
            </a:extLst>
          </p:cNvPr>
          <p:cNvSpPr txBox="1"/>
          <p:nvPr/>
        </p:nvSpPr>
        <p:spPr>
          <a:xfrm>
            <a:off x="582548" y="4931695"/>
            <a:ext cx="50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92A2E-D14D-4157-A756-2C8D07389D4B}"/>
              </a:ext>
            </a:extLst>
          </p:cNvPr>
          <p:cNvSpPr txBox="1"/>
          <p:nvPr/>
        </p:nvSpPr>
        <p:spPr>
          <a:xfrm>
            <a:off x="7602021" y="3315326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2B0DE-926A-4B3C-A4FA-32002A99C08A}"/>
              </a:ext>
            </a:extLst>
          </p:cNvPr>
          <p:cNvSpPr txBox="1"/>
          <p:nvPr/>
        </p:nvSpPr>
        <p:spPr>
          <a:xfrm>
            <a:off x="7602022" y="5763130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4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3C9493-B047-4680-A2E1-E4D404503737}"/>
              </a:ext>
            </a:extLst>
          </p:cNvPr>
          <p:cNvSpPr txBox="1"/>
          <p:nvPr/>
        </p:nvSpPr>
        <p:spPr>
          <a:xfrm>
            <a:off x="7602021" y="5002308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08B36205-48B5-4160-85ED-E4FD02ADC3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D490A96A-E98C-47DE-B44C-BC3D1CC07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842898"/>
              </p:ext>
            </p:extLst>
          </p:nvPr>
        </p:nvGraphicFramePr>
        <p:xfrm>
          <a:off x="914400" y="2279968"/>
          <a:ext cx="10381104" cy="3705302"/>
        </p:xfrm>
        <a:graphic>
          <a:graphicData uri="http://schemas.openxmlformats.org/drawingml/2006/table">
            <a:tbl>
              <a:tblPr firstRow="1" lastCol="1" bandRow="1" bandCol="1">
                <a:tableStyleId>{F5AB1C69-6EDB-4FF4-983F-18BD219EF322}</a:tableStyleId>
              </a:tblPr>
              <a:tblGrid>
                <a:gridCol w="235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6855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474422">
                <a:tc>
                  <a:txBody>
                    <a:bodyPr/>
                    <a:lstStyle/>
                    <a:p>
                      <a:pPr algn="ctr"/>
                      <a:endParaRPr lang="en-JM" altLang="ko-KR" sz="19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7931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2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3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4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5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6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7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8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9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10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11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>
                          <a:latin typeface="+mn-lt"/>
                        </a:rPr>
                        <a:t>12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JM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84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Type</a:t>
                      </a:r>
                    </a:p>
                  </a:txBody>
                  <a:tcPr marT="60960" marB="6096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T="60960" marB="6096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5">
            <a:extLst>
              <a:ext uri="{FF2B5EF4-FFF2-40B4-BE49-F238E27FC236}">
                <a16:creationId xmlns:a16="http://schemas.microsoft.com/office/drawing/2014/main" id="{4371BBE4-FE4F-47B4-9B1C-8415CFABEB87}"/>
              </a:ext>
            </a:extLst>
          </p:cNvPr>
          <p:cNvSpPr/>
          <p:nvPr/>
        </p:nvSpPr>
        <p:spPr>
          <a:xfrm>
            <a:off x="3926235" y="2916322"/>
            <a:ext cx="2016224" cy="1604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6">
            <a:extLst>
              <a:ext uri="{FF2B5EF4-FFF2-40B4-BE49-F238E27FC236}">
                <a16:creationId xmlns:a16="http://schemas.microsoft.com/office/drawing/2014/main" id="{D30C2E39-A4D8-45E5-94B7-1EB2E41BC132}"/>
              </a:ext>
            </a:extLst>
          </p:cNvPr>
          <p:cNvSpPr/>
          <p:nvPr/>
        </p:nvSpPr>
        <p:spPr>
          <a:xfrm>
            <a:off x="4614640" y="3464732"/>
            <a:ext cx="2672133" cy="1604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7">
            <a:extLst>
              <a:ext uri="{FF2B5EF4-FFF2-40B4-BE49-F238E27FC236}">
                <a16:creationId xmlns:a16="http://schemas.microsoft.com/office/drawing/2014/main" id="{6DA95200-20A0-4D3E-8E44-60FA61702EEA}"/>
              </a:ext>
            </a:extLst>
          </p:cNvPr>
          <p:cNvSpPr/>
          <p:nvPr/>
        </p:nvSpPr>
        <p:spPr>
          <a:xfrm>
            <a:off x="5277936" y="4013142"/>
            <a:ext cx="3340166" cy="160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7A11C962-CAA9-43F2-871B-839B824234B2}"/>
              </a:ext>
            </a:extLst>
          </p:cNvPr>
          <p:cNvSpPr/>
          <p:nvPr/>
        </p:nvSpPr>
        <p:spPr>
          <a:xfrm>
            <a:off x="5950707" y="4561552"/>
            <a:ext cx="1994625" cy="160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9">
            <a:extLst>
              <a:ext uri="{FF2B5EF4-FFF2-40B4-BE49-F238E27FC236}">
                <a16:creationId xmlns:a16="http://schemas.microsoft.com/office/drawing/2014/main" id="{287CDD00-05B9-471A-8CE7-27C5FA31C750}"/>
              </a:ext>
            </a:extLst>
          </p:cNvPr>
          <p:cNvSpPr/>
          <p:nvPr/>
        </p:nvSpPr>
        <p:spPr>
          <a:xfrm>
            <a:off x="4624116" y="5109962"/>
            <a:ext cx="4676232" cy="1604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3DB87E6B-866E-4015-B2E7-47B39195D161}"/>
              </a:ext>
            </a:extLst>
          </p:cNvPr>
          <p:cNvSpPr/>
          <p:nvPr/>
        </p:nvSpPr>
        <p:spPr>
          <a:xfrm>
            <a:off x="7286773" y="5658370"/>
            <a:ext cx="3335429" cy="1604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41AEA42-7630-4715-9770-6E780D25E837}"/>
              </a:ext>
            </a:extLst>
          </p:cNvPr>
          <p:cNvGrpSpPr/>
          <p:nvPr/>
        </p:nvGrpSpPr>
        <p:grpSpPr>
          <a:xfrm>
            <a:off x="914400" y="1592902"/>
            <a:ext cx="10381096" cy="555080"/>
            <a:chOff x="2135560" y="1757494"/>
            <a:chExt cx="7920880" cy="55508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BEC6746-24C2-4206-8AAC-2B4992C9C5F3}"/>
                </a:ext>
              </a:extLst>
            </p:cNvPr>
            <p:cNvSpPr txBox="1"/>
            <p:nvPr/>
          </p:nvSpPr>
          <p:spPr>
            <a:xfrm>
              <a:off x="2135560" y="1757494"/>
              <a:ext cx="792088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01D3297-A4AF-4C07-B4E3-31F7715CA4E3}"/>
                </a:ext>
              </a:extLst>
            </p:cNvPr>
            <p:cNvSpPr txBox="1"/>
            <p:nvPr/>
          </p:nvSpPr>
          <p:spPr>
            <a:xfrm>
              <a:off x="2135560" y="2035575"/>
              <a:ext cx="7920880" cy="276999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35">
            <a:extLst>
              <a:ext uri="{FF2B5EF4-FFF2-40B4-BE49-F238E27FC236}">
                <a16:creationId xmlns:a16="http://schemas.microsoft.com/office/drawing/2014/main" id="{671B608E-B78B-4322-90AF-BC76B26A5DED}"/>
              </a:ext>
            </a:extLst>
          </p:cNvPr>
          <p:cNvGrpSpPr/>
          <p:nvPr/>
        </p:nvGrpSpPr>
        <p:grpSpPr>
          <a:xfrm>
            <a:off x="4464521" y="6108097"/>
            <a:ext cx="6961621" cy="286447"/>
            <a:chOff x="3292109" y="3980228"/>
            <a:chExt cx="6473992" cy="286447"/>
          </a:xfrm>
        </p:grpSpPr>
        <p:sp>
          <p:nvSpPr>
            <p:cNvPr id="14" name="Rectangle 36">
              <a:extLst>
                <a:ext uri="{FF2B5EF4-FFF2-40B4-BE49-F238E27FC236}">
                  <a16:creationId xmlns:a16="http://schemas.microsoft.com/office/drawing/2014/main" id="{F04D4081-F47E-49F3-9223-AC7DB23FA448}"/>
                </a:ext>
              </a:extLst>
            </p:cNvPr>
            <p:cNvSpPr/>
            <p:nvPr/>
          </p:nvSpPr>
          <p:spPr>
            <a:xfrm>
              <a:off x="3292109" y="4050570"/>
              <a:ext cx="144000" cy="1432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C54B93-F459-4FAC-B203-A5FABA9968FE}"/>
                </a:ext>
              </a:extLst>
            </p:cNvPr>
            <p:cNvSpPr txBox="1"/>
            <p:nvPr/>
          </p:nvSpPr>
          <p:spPr>
            <a:xfrm>
              <a:off x="3440575" y="3989676"/>
              <a:ext cx="8773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A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Rectangle 38">
              <a:extLst>
                <a:ext uri="{FF2B5EF4-FFF2-40B4-BE49-F238E27FC236}">
                  <a16:creationId xmlns:a16="http://schemas.microsoft.com/office/drawing/2014/main" id="{DC688595-3357-45F3-9490-34D01F8FFE1B}"/>
                </a:ext>
              </a:extLst>
            </p:cNvPr>
            <p:cNvSpPr/>
            <p:nvPr/>
          </p:nvSpPr>
          <p:spPr>
            <a:xfrm>
              <a:off x="4381754" y="4050570"/>
              <a:ext cx="144000" cy="1432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8515E-AD7C-4F7B-9119-31770B751DD2}"/>
                </a:ext>
              </a:extLst>
            </p:cNvPr>
            <p:cNvSpPr txBox="1"/>
            <p:nvPr/>
          </p:nvSpPr>
          <p:spPr>
            <a:xfrm>
              <a:off x="4530220" y="3989676"/>
              <a:ext cx="8773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B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Rectangle 40">
              <a:extLst>
                <a:ext uri="{FF2B5EF4-FFF2-40B4-BE49-F238E27FC236}">
                  <a16:creationId xmlns:a16="http://schemas.microsoft.com/office/drawing/2014/main" id="{BE37FCEB-582A-4049-BAC7-B018E0C4AC1E}"/>
                </a:ext>
              </a:extLst>
            </p:cNvPr>
            <p:cNvSpPr/>
            <p:nvPr/>
          </p:nvSpPr>
          <p:spPr>
            <a:xfrm>
              <a:off x="5471399" y="4050570"/>
              <a:ext cx="144000" cy="14320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62CF40-5791-4D48-999B-F79DB0C6BDF9}"/>
                </a:ext>
              </a:extLst>
            </p:cNvPr>
            <p:cNvSpPr txBox="1"/>
            <p:nvPr/>
          </p:nvSpPr>
          <p:spPr>
            <a:xfrm>
              <a:off x="5619865" y="3989676"/>
              <a:ext cx="8773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C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Rectangle 42">
              <a:extLst>
                <a:ext uri="{FF2B5EF4-FFF2-40B4-BE49-F238E27FC236}">
                  <a16:creationId xmlns:a16="http://schemas.microsoft.com/office/drawing/2014/main" id="{42D9C049-BBC6-4589-A2B2-665CB2CD494F}"/>
                </a:ext>
              </a:extLst>
            </p:cNvPr>
            <p:cNvSpPr/>
            <p:nvPr/>
          </p:nvSpPr>
          <p:spPr>
            <a:xfrm>
              <a:off x="6561044" y="4050570"/>
              <a:ext cx="144000" cy="14320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C0BC729-54EA-4D34-BE38-84CE7ACCFCA2}"/>
                </a:ext>
              </a:extLst>
            </p:cNvPr>
            <p:cNvSpPr txBox="1"/>
            <p:nvPr/>
          </p:nvSpPr>
          <p:spPr>
            <a:xfrm>
              <a:off x="6709510" y="3989676"/>
              <a:ext cx="8773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D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Rectangle 44">
              <a:extLst>
                <a:ext uri="{FF2B5EF4-FFF2-40B4-BE49-F238E27FC236}">
                  <a16:creationId xmlns:a16="http://schemas.microsoft.com/office/drawing/2014/main" id="{5BB921E4-8658-40CD-9892-33AA68875B99}"/>
                </a:ext>
              </a:extLst>
            </p:cNvPr>
            <p:cNvSpPr/>
            <p:nvPr/>
          </p:nvSpPr>
          <p:spPr>
            <a:xfrm>
              <a:off x="7650689" y="4050570"/>
              <a:ext cx="144000" cy="143201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9D1E7A-EA95-42E0-B952-DF1FD8714904}"/>
                </a:ext>
              </a:extLst>
            </p:cNvPr>
            <p:cNvSpPr txBox="1"/>
            <p:nvPr/>
          </p:nvSpPr>
          <p:spPr>
            <a:xfrm>
              <a:off x="7799155" y="3989676"/>
              <a:ext cx="8773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E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Rectangle 44">
              <a:extLst>
                <a:ext uri="{FF2B5EF4-FFF2-40B4-BE49-F238E27FC236}">
                  <a16:creationId xmlns:a16="http://schemas.microsoft.com/office/drawing/2014/main" id="{BC7913CB-C782-40CC-BB35-B953609D7676}"/>
                </a:ext>
              </a:extLst>
            </p:cNvPr>
            <p:cNvSpPr/>
            <p:nvPr/>
          </p:nvSpPr>
          <p:spPr>
            <a:xfrm>
              <a:off x="8740334" y="4041123"/>
              <a:ext cx="144000" cy="14320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61570ED-028F-4104-A19D-5211E5D43399}"/>
                </a:ext>
              </a:extLst>
            </p:cNvPr>
            <p:cNvSpPr txBox="1"/>
            <p:nvPr/>
          </p:nvSpPr>
          <p:spPr>
            <a:xfrm>
              <a:off x="8888800" y="3980228"/>
              <a:ext cx="87730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Contents F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0F73EF5-DE33-42D1-A770-19D4F48AAD79}"/>
              </a:ext>
            </a:extLst>
          </p:cNvPr>
          <p:cNvSpPr/>
          <p:nvPr/>
        </p:nvSpPr>
        <p:spPr>
          <a:xfrm flipH="1">
            <a:off x="1289868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E1790D87-9AD2-47CF-AA53-0AD70A7FD96C}"/>
              </a:ext>
            </a:extLst>
          </p:cNvPr>
          <p:cNvSpPr>
            <a:spLocks noChangeAspect="1"/>
          </p:cNvSpPr>
          <p:nvPr/>
        </p:nvSpPr>
        <p:spPr>
          <a:xfrm>
            <a:off x="836439" y="3386772"/>
            <a:ext cx="690390" cy="1828800"/>
          </a:xfrm>
          <a:custGeom>
            <a:avLst/>
            <a:gdLst>
              <a:gd name="connsiteX0" fmla="*/ 591978 w 895350"/>
              <a:gd name="connsiteY0" fmla="*/ 2353151 h 2371725"/>
              <a:gd name="connsiteX1" fmla="*/ 591978 w 895350"/>
              <a:gd name="connsiteY1" fmla="*/ 535781 h 2371725"/>
              <a:gd name="connsiteX2" fmla="*/ 321469 w 895350"/>
              <a:gd name="connsiteY2" fmla="*/ 731996 h 2371725"/>
              <a:gd name="connsiteX3" fmla="*/ 21431 w 895350"/>
              <a:gd name="connsiteY3" fmla="*/ 879634 h 2371725"/>
              <a:gd name="connsiteX4" fmla="*/ 21431 w 895350"/>
              <a:gd name="connsiteY4" fmla="*/ 604361 h 2371725"/>
              <a:gd name="connsiteX5" fmla="*/ 439578 w 895350"/>
              <a:gd name="connsiteY5" fmla="*/ 331946 h 2371725"/>
              <a:gd name="connsiteX6" fmla="*/ 692944 w 895350"/>
              <a:gd name="connsiteY6" fmla="*/ 21431 h 2371725"/>
              <a:gd name="connsiteX7" fmla="*/ 876776 w 895350"/>
              <a:gd name="connsiteY7" fmla="*/ 21431 h 2371725"/>
              <a:gd name="connsiteX8" fmla="*/ 876776 w 895350"/>
              <a:gd name="connsiteY8" fmla="*/ 235315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5350" h="2371725">
                <a:moveTo>
                  <a:pt x="591978" y="2353151"/>
                </a:moveTo>
                <a:lnTo>
                  <a:pt x="591978" y="535781"/>
                </a:lnTo>
                <a:cubicBezTo>
                  <a:pt x="523399" y="601504"/>
                  <a:pt x="432911" y="667226"/>
                  <a:pt x="321469" y="731996"/>
                </a:cubicBezTo>
                <a:cubicBezTo>
                  <a:pt x="210026" y="797719"/>
                  <a:pt x="110014" y="846296"/>
                  <a:pt x="21431" y="879634"/>
                </a:cubicBezTo>
                <a:lnTo>
                  <a:pt x="21431" y="604361"/>
                </a:lnTo>
                <a:cubicBezTo>
                  <a:pt x="180499" y="529114"/>
                  <a:pt x="320516" y="438626"/>
                  <a:pt x="439578" y="331946"/>
                </a:cubicBezTo>
                <a:cubicBezTo>
                  <a:pt x="558641" y="225266"/>
                  <a:pt x="643414" y="121444"/>
                  <a:pt x="692944" y="21431"/>
                </a:cubicBezTo>
                <a:lnTo>
                  <a:pt x="876776" y="21431"/>
                </a:lnTo>
                <a:lnTo>
                  <a:pt x="876776" y="2353151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: Shape 5">
            <a:extLst>
              <a:ext uri="{FF2B5EF4-FFF2-40B4-BE49-F238E27FC236}">
                <a16:creationId xmlns:a16="http://schemas.microsoft.com/office/drawing/2014/main" id="{E7CDE165-81DC-4393-A5D0-70AC0E5F2754}"/>
              </a:ext>
            </a:extLst>
          </p:cNvPr>
          <p:cNvSpPr/>
          <p:nvPr/>
        </p:nvSpPr>
        <p:spPr>
          <a:xfrm flipH="1">
            <a:off x="5038471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: Shape 6">
            <a:extLst>
              <a:ext uri="{FF2B5EF4-FFF2-40B4-BE49-F238E27FC236}">
                <a16:creationId xmlns:a16="http://schemas.microsoft.com/office/drawing/2014/main" id="{96C30ED3-337F-42C6-B0FB-17D7F45C961E}"/>
              </a:ext>
            </a:extLst>
          </p:cNvPr>
          <p:cNvSpPr/>
          <p:nvPr/>
        </p:nvSpPr>
        <p:spPr>
          <a:xfrm flipH="1">
            <a:off x="8787074" y="2034211"/>
            <a:ext cx="2115057" cy="3533746"/>
          </a:xfrm>
          <a:custGeom>
            <a:avLst/>
            <a:gdLst>
              <a:gd name="connsiteX0" fmla="*/ 1431131 w 1447800"/>
              <a:gd name="connsiteY0" fmla="*/ 1370171 h 2095500"/>
              <a:gd name="connsiteX1" fmla="*/ 1431131 w 1447800"/>
              <a:gd name="connsiteY1" fmla="*/ 1855946 h 2095500"/>
              <a:gd name="connsiteX2" fmla="*/ 1207294 w 1447800"/>
              <a:gd name="connsiteY2" fmla="*/ 2079784 h 2095500"/>
              <a:gd name="connsiteX3" fmla="*/ 245269 w 1447800"/>
              <a:gd name="connsiteY3" fmla="*/ 2079784 h 2095500"/>
              <a:gd name="connsiteX4" fmla="*/ 21431 w 1447800"/>
              <a:gd name="connsiteY4" fmla="*/ 1854994 h 2095500"/>
              <a:gd name="connsiteX5" fmla="*/ 21431 w 1447800"/>
              <a:gd name="connsiteY5" fmla="*/ 245269 h 2095500"/>
              <a:gd name="connsiteX6" fmla="*/ 245269 w 1447800"/>
              <a:gd name="connsiteY6" fmla="*/ 21431 h 2095500"/>
              <a:gd name="connsiteX7" fmla="*/ 1207294 w 1447800"/>
              <a:gd name="connsiteY7" fmla="*/ 21431 h 2095500"/>
              <a:gd name="connsiteX8" fmla="*/ 1431131 w 1447800"/>
              <a:gd name="connsiteY8" fmla="*/ 245269 h 2095500"/>
              <a:gd name="connsiteX9" fmla="*/ 1431131 w 1447800"/>
              <a:gd name="connsiteY9" fmla="*/ 1050131 h 2095500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1028700 h 2058353"/>
              <a:gd name="connsiteX0" fmla="*/ 1409700 w 1409700"/>
              <a:gd name="connsiteY0" fmla="*/ 1834515 h 2058353"/>
              <a:gd name="connsiteX1" fmla="*/ 1185863 w 1409700"/>
              <a:gd name="connsiteY1" fmla="*/ 2058353 h 2058353"/>
              <a:gd name="connsiteX2" fmla="*/ 223838 w 1409700"/>
              <a:gd name="connsiteY2" fmla="*/ 2058353 h 2058353"/>
              <a:gd name="connsiteX3" fmla="*/ 0 w 1409700"/>
              <a:gd name="connsiteY3" fmla="*/ 1833563 h 2058353"/>
              <a:gd name="connsiteX4" fmla="*/ 0 w 1409700"/>
              <a:gd name="connsiteY4" fmla="*/ 223838 h 2058353"/>
              <a:gd name="connsiteX5" fmla="*/ 223838 w 1409700"/>
              <a:gd name="connsiteY5" fmla="*/ 0 h 2058353"/>
              <a:gd name="connsiteX6" fmla="*/ 1185863 w 1409700"/>
              <a:gd name="connsiteY6" fmla="*/ 0 h 2058353"/>
              <a:gd name="connsiteX7" fmla="*/ 1409700 w 1409700"/>
              <a:gd name="connsiteY7" fmla="*/ 223838 h 2058353"/>
              <a:gd name="connsiteX8" fmla="*/ 1409700 w 1409700"/>
              <a:gd name="connsiteY8" fmla="*/ 675325 h 2058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9700" h="2058353">
                <a:moveTo>
                  <a:pt x="1409700" y="1834515"/>
                </a:moveTo>
                <a:cubicBezTo>
                  <a:pt x="1409700" y="1958340"/>
                  <a:pt x="1309688" y="2058353"/>
                  <a:pt x="1185863" y="2058353"/>
                </a:cubicBezTo>
                <a:lnTo>
                  <a:pt x="223838" y="2058353"/>
                </a:lnTo>
                <a:cubicBezTo>
                  <a:pt x="100013" y="2057400"/>
                  <a:pt x="0" y="1957388"/>
                  <a:pt x="0" y="1833563"/>
                </a:cubicBezTo>
                <a:lnTo>
                  <a:pt x="0" y="223838"/>
                </a:lnTo>
                <a:cubicBezTo>
                  <a:pt x="0" y="100013"/>
                  <a:pt x="100013" y="0"/>
                  <a:pt x="223838" y="0"/>
                </a:cubicBezTo>
                <a:lnTo>
                  <a:pt x="1185863" y="0"/>
                </a:lnTo>
                <a:cubicBezTo>
                  <a:pt x="1309688" y="0"/>
                  <a:pt x="1409700" y="100013"/>
                  <a:pt x="1409700" y="223838"/>
                </a:cubicBezTo>
                <a:lnTo>
                  <a:pt x="1409700" y="675325"/>
                </a:ln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: Shape 7">
            <a:extLst>
              <a:ext uri="{FF2B5EF4-FFF2-40B4-BE49-F238E27FC236}">
                <a16:creationId xmlns:a16="http://schemas.microsoft.com/office/drawing/2014/main" id="{6F8F163F-19B6-4708-A67D-8DF9E61CD390}"/>
              </a:ext>
            </a:extLst>
          </p:cNvPr>
          <p:cNvSpPr>
            <a:spLocks noChangeAspect="1"/>
          </p:cNvSpPr>
          <p:nvPr/>
        </p:nvSpPr>
        <p:spPr>
          <a:xfrm>
            <a:off x="4144635" y="3470938"/>
            <a:ext cx="1160657" cy="1744634"/>
          </a:xfrm>
          <a:custGeom>
            <a:avLst/>
            <a:gdLst>
              <a:gd name="connsiteX0" fmla="*/ 1181320 w 1514475"/>
              <a:gd name="connsiteY0" fmla="*/ 2250758 h 2276475"/>
              <a:gd name="connsiteX1" fmla="*/ 28795 w 1514475"/>
              <a:gd name="connsiteY1" fmla="*/ 2250758 h 2276475"/>
              <a:gd name="connsiteX2" fmla="*/ 60227 w 1514475"/>
              <a:gd name="connsiteY2" fmla="*/ 2062163 h 2276475"/>
              <a:gd name="connsiteX3" fmla="*/ 239297 w 1514475"/>
              <a:gd name="connsiteY3" fmla="*/ 1767840 h 2276475"/>
              <a:gd name="connsiteX4" fmla="*/ 595532 w 1514475"/>
              <a:gd name="connsiteY4" fmla="*/ 1432560 h 2276475"/>
              <a:gd name="connsiteX5" fmla="*/ 1083212 w 1514475"/>
              <a:gd name="connsiteY5" fmla="*/ 962978 h 2276475"/>
              <a:gd name="connsiteX6" fmla="*/ 1209895 w 1514475"/>
              <a:gd name="connsiteY6" fmla="*/ 636270 h 2276475"/>
              <a:gd name="connsiteX7" fmla="*/ 1094642 w 1514475"/>
              <a:gd name="connsiteY7" fmla="*/ 363855 h 2276475"/>
              <a:gd name="connsiteX8" fmla="*/ 793652 w 1514475"/>
              <a:gd name="connsiteY8" fmla="*/ 252413 h 2276475"/>
              <a:gd name="connsiteX9" fmla="*/ 479327 w 1514475"/>
              <a:gd name="connsiteY9" fmla="*/ 370522 h 2276475"/>
              <a:gd name="connsiteX10" fmla="*/ 360265 w 1514475"/>
              <a:gd name="connsiteY10" fmla="*/ 697230 h 2276475"/>
              <a:gd name="connsiteX11" fmla="*/ 81182 w 1514475"/>
              <a:gd name="connsiteY11" fmla="*/ 668655 h 2276475"/>
              <a:gd name="connsiteX12" fmla="*/ 297400 w 1514475"/>
              <a:gd name="connsiteY12" fmla="*/ 192405 h 2276475"/>
              <a:gd name="connsiteX13" fmla="*/ 800320 w 1514475"/>
              <a:gd name="connsiteY13" fmla="*/ 28575 h 2276475"/>
              <a:gd name="connsiteX14" fmla="*/ 1305145 w 1514475"/>
              <a:gd name="connsiteY14" fmla="*/ 205740 h 2276475"/>
              <a:gd name="connsiteX15" fmla="*/ 1490882 w 1514475"/>
              <a:gd name="connsiteY15" fmla="*/ 643890 h 2276475"/>
              <a:gd name="connsiteX16" fmla="*/ 1436590 w 1514475"/>
              <a:gd name="connsiteY16" fmla="*/ 904875 h 2276475"/>
              <a:gd name="connsiteX17" fmla="*/ 1255615 w 1514475"/>
              <a:gd name="connsiteY17" fmla="*/ 1175385 h 2276475"/>
              <a:gd name="connsiteX18" fmla="*/ 836515 w 1514475"/>
              <a:gd name="connsiteY18" fmla="*/ 1564957 h 2276475"/>
              <a:gd name="connsiteX19" fmla="*/ 522190 w 1514475"/>
              <a:gd name="connsiteY19" fmla="*/ 1844040 h 2276475"/>
              <a:gd name="connsiteX20" fmla="*/ 406937 w 1514475"/>
              <a:gd name="connsiteY20" fmla="*/ 1991678 h 2276475"/>
              <a:gd name="connsiteX21" fmla="*/ 1493740 w 1514475"/>
              <a:gd name="connsiteY21" fmla="*/ 1991678 h 2276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4475" h="2276475">
                <a:moveTo>
                  <a:pt x="1181320" y="2250758"/>
                </a:moveTo>
                <a:lnTo>
                  <a:pt x="28795" y="2250758"/>
                </a:lnTo>
                <a:cubicBezTo>
                  <a:pt x="26890" y="2185035"/>
                  <a:pt x="37367" y="2122170"/>
                  <a:pt x="60227" y="2062163"/>
                </a:cubicBezTo>
                <a:cubicBezTo>
                  <a:pt x="97375" y="1962150"/>
                  <a:pt x="157382" y="1864043"/>
                  <a:pt x="239297" y="1767840"/>
                </a:cubicBezTo>
                <a:cubicBezTo>
                  <a:pt x="321212" y="1670685"/>
                  <a:pt x="440275" y="1559243"/>
                  <a:pt x="595532" y="1432560"/>
                </a:cubicBezTo>
                <a:cubicBezTo>
                  <a:pt x="836515" y="1235393"/>
                  <a:pt x="999392" y="1079182"/>
                  <a:pt x="1083212" y="962978"/>
                </a:cubicBezTo>
                <a:cubicBezTo>
                  <a:pt x="1167985" y="847725"/>
                  <a:pt x="1209895" y="738188"/>
                  <a:pt x="1209895" y="636270"/>
                </a:cubicBezTo>
                <a:cubicBezTo>
                  <a:pt x="1209895" y="528638"/>
                  <a:pt x="1171795" y="437197"/>
                  <a:pt x="1094642" y="363855"/>
                </a:cubicBezTo>
                <a:cubicBezTo>
                  <a:pt x="1017490" y="289560"/>
                  <a:pt x="917477" y="252413"/>
                  <a:pt x="793652" y="252413"/>
                </a:cubicBezTo>
                <a:cubicBezTo>
                  <a:pt x="663160" y="252413"/>
                  <a:pt x="558385" y="291465"/>
                  <a:pt x="479327" y="370522"/>
                </a:cubicBezTo>
                <a:cubicBezTo>
                  <a:pt x="400270" y="449580"/>
                  <a:pt x="361217" y="558165"/>
                  <a:pt x="360265" y="697230"/>
                </a:cubicBezTo>
                <a:lnTo>
                  <a:pt x="81182" y="668655"/>
                </a:lnTo>
                <a:cubicBezTo>
                  <a:pt x="100232" y="460057"/>
                  <a:pt x="172622" y="300990"/>
                  <a:pt x="297400" y="192405"/>
                </a:cubicBezTo>
                <a:cubicBezTo>
                  <a:pt x="422177" y="82867"/>
                  <a:pt x="589817" y="28575"/>
                  <a:pt x="800320" y="28575"/>
                </a:cubicBezTo>
                <a:cubicBezTo>
                  <a:pt x="1012727" y="28575"/>
                  <a:pt x="1181320" y="87630"/>
                  <a:pt x="1305145" y="205740"/>
                </a:cubicBezTo>
                <a:cubicBezTo>
                  <a:pt x="1428970" y="323850"/>
                  <a:pt x="1490882" y="469582"/>
                  <a:pt x="1490882" y="643890"/>
                </a:cubicBezTo>
                <a:cubicBezTo>
                  <a:pt x="1490882" y="732472"/>
                  <a:pt x="1472785" y="820103"/>
                  <a:pt x="1436590" y="904875"/>
                </a:cubicBezTo>
                <a:cubicBezTo>
                  <a:pt x="1400395" y="990600"/>
                  <a:pt x="1340387" y="1081088"/>
                  <a:pt x="1255615" y="1175385"/>
                </a:cubicBezTo>
                <a:cubicBezTo>
                  <a:pt x="1171795" y="1269682"/>
                  <a:pt x="1031777" y="1400175"/>
                  <a:pt x="836515" y="1564957"/>
                </a:cubicBezTo>
                <a:cubicBezTo>
                  <a:pt x="673637" y="1702118"/>
                  <a:pt x="568862" y="1794510"/>
                  <a:pt x="522190" y="1844040"/>
                </a:cubicBezTo>
                <a:cubicBezTo>
                  <a:pt x="475517" y="1892618"/>
                  <a:pt x="437417" y="1942148"/>
                  <a:pt x="406937" y="1991678"/>
                </a:cubicBezTo>
                <a:lnTo>
                  <a:pt x="1493740" y="1991678"/>
                </a:ln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: Shape 8">
            <a:extLst>
              <a:ext uri="{FF2B5EF4-FFF2-40B4-BE49-F238E27FC236}">
                <a16:creationId xmlns:a16="http://schemas.microsoft.com/office/drawing/2014/main" id="{9633A11E-C1E8-48EA-82A1-C957EB66FF4F}"/>
              </a:ext>
            </a:extLst>
          </p:cNvPr>
          <p:cNvSpPr>
            <a:spLocks noChangeAspect="1"/>
          </p:cNvSpPr>
          <p:nvPr/>
        </p:nvSpPr>
        <p:spPr>
          <a:xfrm>
            <a:off x="8076393" y="3415801"/>
            <a:ext cx="1141791" cy="1792023"/>
          </a:xfrm>
          <a:custGeom>
            <a:avLst/>
            <a:gdLst>
              <a:gd name="connsiteX0" fmla="*/ 573405 w 1171575"/>
              <a:gd name="connsiteY0" fmla="*/ 1779270 h 1800225"/>
              <a:gd name="connsiteX1" fmla="*/ 199073 w 1171575"/>
              <a:gd name="connsiteY1" fmla="*/ 1644968 h 1800225"/>
              <a:gd name="connsiteX2" fmla="*/ 28575 w 1171575"/>
              <a:gd name="connsiteY2" fmla="*/ 1296352 h 1800225"/>
              <a:gd name="connsiteX3" fmla="*/ 239078 w 1171575"/>
              <a:gd name="connsiteY3" fmla="*/ 1268730 h 1800225"/>
              <a:gd name="connsiteX4" fmla="*/ 362903 w 1171575"/>
              <a:gd name="connsiteY4" fmla="*/ 1526858 h 1800225"/>
              <a:gd name="connsiteX5" fmla="*/ 575310 w 1171575"/>
              <a:gd name="connsiteY5" fmla="*/ 1605915 h 1800225"/>
              <a:gd name="connsiteX6" fmla="*/ 825818 w 1171575"/>
              <a:gd name="connsiteY6" fmla="*/ 1503045 h 1800225"/>
              <a:gd name="connsiteX7" fmla="*/ 927735 w 1171575"/>
              <a:gd name="connsiteY7" fmla="*/ 1247775 h 1800225"/>
              <a:gd name="connsiteX8" fmla="*/ 833438 w 1171575"/>
              <a:gd name="connsiteY8" fmla="*/ 1008698 h 1800225"/>
              <a:gd name="connsiteX9" fmla="*/ 592455 w 1171575"/>
              <a:gd name="connsiteY9" fmla="*/ 914400 h 1800225"/>
              <a:gd name="connsiteX10" fmla="*/ 443865 w 1171575"/>
              <a:gd name="connsiteY10" fmla="*/ 938213 h 1800225"/>
              <a:gd name="connsiteX11" fmla="*/ 467678 w 1171575"/>
              <a:gd name="connsiteY11" fmla="*/ 753427 h 1800225"/>
              <a:gd name="connsiteX12" fmla="*/ 501968 w 1171575"/>
              <a:gd name="connsiteY12" fmla="*/ 755333 h 1800225"/>
              <a:gd name="connsiteX13" fmla="*/ 743903 w 1171575"/>
              <a:gd name="connsiteY13" fmla="*/ 684848 h 1800225"/>
              <a:gd name="connsiteX14" fmla="*/ 851535 w 1171575"/>
              <a:gd name="connsiteY14" fmla="*/ 468630 h 1800225"/>
              <a:gd name="connsiteX15" fmla="*/ 773430 w 1171575"/>
              <a:gd name="connsiteY15" fmla="*/ 277178 h 1800225"/>
              <a:gd name="connsiteX16" fmla="*/ 571500 w 1171575"/>
              <a:gd name="connsiteY16" fmla="*/ 200978 h 1800225"/>
              <a:gd name="connsiteX17" fmla="*/ 366713 w 1171575"/>
              <a:gd name="connsiteY17" fmla="*/ 278130 h 1800225"/>
              <a:gd name="connsiteX18" fmla="*/ 261938 w 1171575"/>
              <a:gd name="connsiteY18" fmla="*/ 509588 h 1800225"/>
              <a:gd name="connsiteX19" fmla="*/ 51435 w 1171575"/>
              <a:gd name="connsiteY19" fmla="*/ 472440 h 1800225"/>
              <a:gd name="connsiteX20" fmla="*/ 226695 w 1171575"/>
              <a:gd name="connsiteY20" fmla="*/ 144780 h 1800225"/>
              <a:gd name="connsiteX21" fmla="*/ 566738 w 1171575"/>
              <a:gd name="connsiteY21" fmla="*/ 28575 h 1800225"/>
              <a:gd name="connsiteX22" fmla="*/ 824865 w 1171575"/>
              <a:gd name="connsiteY22" fmla="*/ 88583 h 1800225"/>
              <a:gd name="connsiteX23" fmla="*/ 1005840 w 1171575"/>
              <a:gd name="connsiteY23" fmla="*/ 252413 h 1800225"/>
              <a:gd name="connsiteX24" fmla="*/ 1068705 w 1171575"/>
              <a:gd name="connsiteY24" fmla="*/ 473392 h 1800225"/>
              <a:gd name="connsiteX25" fmla="*/ 1008698 w 1171575"/>
              <a:gd name="connsiteY25" fmla="*/ 675323 h 1800225"/>
              <a:gd name="connsiteX26" fmla="*/ 832485 w 1171575"/>
              <a:gd name="connsiteY26" fmla="*/ 820102 h 1800225"/>
              <a:gd name="connsiteX27" fmla="*/ 1068705 w 1171575"/>
              <a:gd name="connsiteY27" fmla="*/ 965835 h 1800225"/>
              <a:gd name="connsiteX28" fmla="*/ 1152525 w 1171575"/>
              <a:gd name="connsiteY28" fmla="*/ 1242060 h 1800225"/>
              <a:gd name="connsiteX0" fmla="*/ 544830 w 1123950"/>
              <a:gd name="connsiteY0" fmla="*/ 1750695 h 1764308"/>
              <a:gd name="connsiteX1" fmla="*/ 555718 w 1123950"/>
              <a:gd name="connsiteY1" fmla="*/ 1755285 h 1764308"/>
              <a:gd name="connsiteX2" fmla="*/ 170498 w 1123950"/>
              <a:gd name="connsiteY2" fmla="*/ 1616393 h 1764308"/>
              <a:gd name="connsiteX3" fmla="*/ 0 w 1123950"/>
              <a:gd name="connsiteY3" fmla="*/ 1267777 h 1764308"/>
              <a:gd name="connsiteX4" fmla="*/ 210503 w 1123950"/>
              <a:gd name="connsiteY4" fmla="*/ 1240155 h 1764308"/>
              <a:gd name="connsiteX5" fmla="*/ 334328 w 1123950"/>
              <a:gd name="connsiteY5" fmla="*/ 1498283 h 1764308"/>
              <a:gd name="connsiteX6" fmla="*/ 546735 w 1123950"/>
              <a:gd name="connsiteY6" fmla="*/ 1577340 h 1764308"/>
              <a:gd name="connsiteX7" fmla="*/ 797243 w 1123950"/>
              <a:gd name="connsiteY7" fmla="*/ 1474470 h 1764308"/>
              <a:gd name="connsiteX8" fmla="*/ 899160 w 1123950"/>
              <a:gd name="connsiteY8" fmla="*/ 1219200 h 1764308"/>
              <a:gd name="connsiteX9" fmla="*/ 804863 w 1123950"/>
              <a:gd name="connsiteY9" fmla="*/ 980123 h 1764308"/>
              <a:gd name="connsiteX10" fmla="*/ 563880 w 1123950"/>
              <a:gd name="connsiteY10" fmla="*/ 885825 h 1764308"/>
              <a:gd name="connsiteX11" fmla="*/ 415290 w 1123950"/>
              <a:gd name="connsiteY11" fmla="*/ 909638 h 1764308"/>
              <a:gd name="connsiteX12" fmla="*/ 439103 w 1123950"/>
              <a:gd name="connsiteY12" fmla="*/ 724852 h 1764308"/>
              <a:gd name="connsiteX13" fmla="*/ 473393 w 1123950"/>
              <a:gd name="connsiteY13" fmla="*/ 726758 h 1764308"/>
              <a:gd name="connsiteX14" fmla="*/ 715328 w 1123950"/>
              <a:gd name="connsiteY14" fmla="*/ 656273 h 1764308"/>
              <a:gd name="connsiteX15" fmla="*/ 822960 w 1123950"/>
              <a:gd name="connsiteY15" fmla="*/ 440055 h 1764308"/>
              <a:gd name="connsiteX16" fmla="*/ 744855 w 1123950"/>
              <a:gd name="connsiteY16" fmla="*/ 248603 h 1764308"/>
              <a:gd name="connsiteX17" fmla="*/ 542925 w 1123950"/>
              <a:gd name="connsiteY17" fmla="*/ 172403 h 1764308"/>
              <a:gd name="connsiteX18" fmla="*/ 338138 w 1123950"/>
              <a:gd name="connsiteY18" fmla="*/ 249555 h 1764308"/>
              <a:gd name="connsiteX19" fmla="*/ 233363 w 1123950"/>
              <a:gd name="connsiteY19" fmla="*/ 481013 h 1764308"/>
              <a:gd name="connsiteX20" fmla="*/ 22860 w 1123950"/>
              <a:gd name="connsiteY20" fmla="*/ 443865 h 1764308"/>
              <a:gd name="connsiteX21" fmla="*/ 198120 w 1123950"/>
              <a:gd name="connsiteY21" fmla="*/ 116205 h 1764308"/>
              <a:gd name="connsiteX22" fmla="*/ 538163 w 1123950"/>
              <a:gd name="connsiteY22" fmla="*/ 0 h 1764308"/>
              <a:gd name="connsiteX23" fmla="*/ 796290 w 1123950"/>
              <a:gd name="connsiteY23" fmla="*/ 60008 h 1764308"/>
              <a:gd name="connsiteX24" fmla="*/ 977265 w 1123950"/>
              <a:gd name="connsiteY24" fmla="*/ 223838 h 1764308"/>
              <a:gd name="connsiteX25" fmla="*/ 1040130 w 1123950"/>
              <a:gd name="connsiteY25" fmla="*/ 444817 h 1764308"/>
              <a:gd name="connsiteX26" fmla="*/ 980123 w 1123950"/>
              <a:gd name="connsiteY26" fmla="*/ 646748 h 1764308"/>
              <a:gd name="connsiteX27" fmla="*/ 803910 w 1123950"/>
              <a:gd name="connsiteY27" fmla="*/ 791527 h 1764308"/>
              <a:gd name="connsiteX28" fmla="*/ 1040130 w 1123950"/>
              <a:gd name="connsiteY28" fmla="*/ 937260 h 1764308"/>
              <a:gd name="connsiteX29" fmla="*/ 1123950 w 1123950"/>
              <a:gd name="connsiteY29" fmla="*/ 1213485 h 1764308"/>
              <a:gd name="connsiteX0" fmla="*/ 707957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6644"/>
              <a:gd name="connsiteX1" fmla="*/ 555718 w 1123950"/>
              <a:gd name="connsiteY1" fmla="*/ 1755285 h 1766644"/>
              <a:gd name="connsiteX2" fmla="*/ 170498 w 1123950"/>
              <a:gd name="connsiteY2" fmla="*/ 1616393 h 1766644"/>
              <a:gd name="connsiteX3" fmla="*/ 0 w 1123950"/>
              <a:gd name="connsiteY3" fmla="*/ 1267777 h 1766644"/>
              <a:gd name="connsiteX4" fmla="*/ 210503 w 1123950"/>
              <a:gd name="connsiteY4" fmla="*/ 1240155 h 1766644"/>
              <a:gd name="connsiteX5" fmla="*/ 334328 w 1123950"/>
              <a:gd name="connsiteY5" fmla="*/ 1498283 h 1766644"/>
              <a:gd name="connsiteX6" fmla="*/ 546735 w 1123950"/>
              <a:gd name="connsiteY6" fmla="*/ 1577340 h 1766644"/>
              <a:gd name="connsiteX7" fmla="*/ 797243 w 1123950"/>
              <a:gd name="connsiteY7" fmla="*/ 1474470 h 1766644"/>
              <a:gd name="connsiteX8" fmla="*/ 899160 w 1123950"/>
              <a:gd name="connsiteY8" fmla="*/ 1219200 h 1766644"/>
              <a:gd name="connsiteX9" fmla="*/ 804863 w 1123950"/>
              <a:gd name="connsiteY9" fmla="*/ 980123 h 1766644"/>
              <a:gd name="connsiteX10" fmla="*/ 563880 w 1123950"/>
              <a:gd name="connsiteY10" fmla="*/ 885825 h 1766644"/>
              <a:gd name="connsiteX11" fmla="*/ 415290 w 1123950"/>
              <a:gd name="connsiteY11" fmla="*/ 909638 h 1766644"/>
              <a:gd name="connsiteX12" fmla="*/ 439103 w 1123950"/>
              <a:gd name="connsiteY12" fmla="*/ 724852 h 1766644"/>
              <a:gd name="connsiteX13" fmla="*/ 473393 w 1123950"/>
              <a:gd name="connsiteY13" fmla="*/ 726758 h 1766644"/>
              <a:gd name="connsiteX14" fmla="*/ 715328 w 1123950"/>
              <a:gd name="connsiteY14" fmla="*/ 656273 h 1766644"/>
              <a:gd name="connsiteX15" fmla="*/ 822960 w 1123950"/>
              <a:gd name="connsiteY15" fmla="*/ 440055 h 1766644"/>
              <a:gd name="connsiteX16" fmla="*/ 744855 w 1123950"/>
              <a:gd name="connsiteY16" fmla="*/ 248603 h 1766644"/>
              <a:gd name="connsiteX17" fmla="*/ 542925 w 1123950"/>
              <a:gd name="connsiteY17" fmla="*/ 172403 h 1766644"/>
              <a:gd name="connsiteX18" fmla="*/ 338138 w 1123950"/>
              <a:gd name="connsiteY18" fmla="*/ 249555 h 1766644"/>
              <a:gd name="connsiteX19" fmla="*/ 233363 w 1123950"/>
              <a:gd name="connsiteY19" fmla="*/ 481013 h 1766644"/>
              <a:gd name="connsiteX20" fmla="*/ 22860 w 1123950"/>
              <a:gd name="connsiteY20" fmla="*/ 443865 h 1766644"/>
              <a:gd name="connsiteX21" fmla="*/ 198120 w 1123950"/>
              <a:gd name="connsiteY21" fmla="*/ 116205 h 1766644"/>
              <a:gd name="connsiteX22" fmla="*/ 538163 w 1123950"/>
              <a:gd name="connsiteY22" fmla="*/ 0 h 1766644"/>
              <a:gd name="connsiteX23" fmla="*/ 796290 w 1123950"/>
              <a:gd name="connsiteY23" fmla="*/ 60008 h 1766644"/>
              <a:gd name="connsiteX24" fmla="*/ 977265 w 1123950"/>
              <a:gd name="connsiteY24" fmla="*/ 223838 h 1766644"/>
              <a:gd name="connsiteX25" fmla="*/ 1040130 w 1123950"/>
              <a:gd name="connsiteY25" fmla="*/ 444817 h 1766644"/>
              <a:gd name="connsiteX26" fmla="*/ 980123 w 1123950"/>
              <a:gd name="connsiteY26" fmla="*/ 646748 h 1766644"/>
              <a:gd name="connsiteX27" fmla="*/ 803910 w 1123950"/>
              <a:gd name="connsiteY27" fmla="*/ 791527 h 1766644"/>
              <a:gd name="connsiteX28" fmla="*/ 1040130 w 1123950"/>
              <a:gd name="connsiteY28" fmla="*/ 937260 h 1766644"/>
              <a:gd name="connsiteX29" fmla="*/ 1123950 w 1123950"/>
              <a:gd name="connsiteY29" fmla="*/ 1213485 h 1766644"/>
              <a:gd name="connsiteX0" fmla="*/ 696305 w 1123950"/>
              <a:gd name="connsiteY0" fmla="*/ 1759433 h 1762887"/>
              <a:gd name="connsiteX1" fmla="*/ 555718 w 1123950"/>
              <a:gd name="connsiteY1" fmla="*/ 1755285 h 1762887"/>
              <a:gd name="connsiteX2" fmla="*/ 170498 w 1123950"/>
              <a:gd name="connsiteY2" fmla="*/ 1616393 h 1762887"/>
              <a:gd name="connsiteX3" fmla="*/ 0 w 1123950"/>
              <a:gd name="connsiteY3" fmla="*/ 1267777 h 1762887"/>
              <a:gd name="connsiteX4" fmla="*/ 210503 w 1123950"/>
              <a:gd name="connsiteY4" fmla="*/ 1240155 h 1762887"/>
              <a:gd name="connsiteX5" fmla="*/ 334328 w 1123950"/>
              <a:gd name="connsiteY5" fmla="*/ 1498283 h 1762887"/>
              <a:gd name="connsiteX6" fmla="*/ 546735 w 1123950"/>
              <a:gd name="connsiteY6" fmla="*/ 1577340 h 1762887"/>
              <a:gd name="connsiteX7" fmla="*/ 797243 w 1123950"/>
              <a:gd name="connsiteY7" fmla="*/ 1474470 h 1762887"/>
              <a:gd name="connsiteX8" fmla="*/ 899160 w 1123950"/>
              <a:gd name="connsiteY8" fmla="*/ 1219200 h 1762887"/>
              <a:gd name="connsiteX9" fmla="*/ 804863 w 1123950"/>
              <a:gd name="connsiteY9" fmla="*/ 980123 h 1762887"/>
              <a:gd name="connsiteX10" fmla="*/ 563880 w 1123950"/>
              <a:gd name="connsiteY10" fmla="*/ 885825 h 1762887"/>
              <a:gd name="connsiteX11" fmla="*/ 415290 w 1123950"/>
              <a:gd name="connsiteY11" fmla="*/ 909638 h 1762887"/>
              <a:gd name="connsiteX12" fmla="*/ 439103 w 1123950"/>
              <a:gd name="connsiteY12" fmla="*/ 724852 h 1762887"/>
              <a:gd name="connsiteX13" fmla="*/ 473393 w 1123950"/>
              <a:gd name="connsiteY13" fmla="*/ 726758 h 1762887"/>
              <a:gd name="connsiteX14" fmla="*/ 715328 w 1123950"/>
              <a:gd name="connsiteY14" fmla="*/ 656273 h 1762887"/>
              <a:gd name="connsiteX15" fmla="*/ 822960 w 1123950"/>
              <a:gd name="connsiteY15" fmla="*/ 440055 h 1762887"/>
              <a:gd name="connsiteX16" fmla="*/ 744855 w 1123950"/>
              <a:gd name="connsiteY16" fmla="*/ 248603 h 1762887"/>
              <a:gd name="connsiteX17" fmla="*/ 542925 w 1123950"/>
              <a:gd name="connsiteY17" fmla="*/ 172403 h 1762887"/>
              <a:gd name="connsiteX18" fmla="*/ 338138 w 1123950"/>
              <a:gd name="connsiteY18" fmla="*/ 249555 h 1762887"/>
              <a:gd name="connsiteX19" fmla="*/ 233363 w 1123950"/>
              <a:gd name="connsiteY19" fmla="*/ 481013 h 1762887"/>
              <a:gd name="connsiteX20" fmla="*/ 22860 w 1123950"/>
              <a:gd name="connsiteY20" fmla="*/ 443865 h 1762887"/>
              <a:gd name="connsiteX21" fmla="*/ 198120 w 1123950"/>
              <a:gd name="connsiteY21" fmla="*/ 116205 h 1762887"/>
              <a:gd name="connsiteX22" fmla="*/ 538163 w 1123950"/>
              <a:gd name="connsiteY22" fmla="*/ 0 h 1762887"/>
              <a:gd name="connsiteX23" fmla="*/ 796290 w 1123950"/>
              <a:gd name="connsiteY23" fmla="*/ 60008 h 1762887"/>
              <a:gd name="connsiteX24" fmla="*/ 977265 w 1123950"/>
              <a:gd name="connsiteY24" fmla="*/ 223838 h 1762887"/>
              <a:gd name="connsiteX25" fmla="*/ 1040130 w 1123950"/>
              <a:gd name="connsiteY25" fmla="*/ 444817 h 1762887"/>
              <a:gd name="connsiteX26" fmla="*/ 980123 w 1123950"/>
              <a:gd name="connsiteY26" fmla="*/ 646748 h 1762887"/>
              <a:gd name="connsiteX27" fmla="*/ 803910 w 1123950"/>
              <a:gd name="connsiteY27" fmla="*/ 791527 h 1762887"/>
              <a:gd name="connsiteX28" fmla="*/ 1040130 w 1123950"/>
              <a:gd name="connsiteY28" fmla="*/ 937260 h 1762887"/>
              <a:gd name="connsiteX29" fmla="*/ 1123950 w 1123950"/>
              <a:gd name="connsiteY29" fmla="*/ 1213485 h 1762887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9216"/>
              <a:gd name="connsiteX1" fmla="*/ 558631 w 1123950"/>
              <a:gd name="connsiteY1" fmla="*/ 1764023 h 1769216"/>
              <a:gd name="connsiteX2" fmla="*/ 170498 w 1123950"/>
              <a:gd name="connsiteY2" fmla="*/ 1616393 h 1769216"/>
              <a:gd name="connsiteX3" fmla="*/ 0 w 1123950"/>
              <a:gd name="connsiteY3" fmla="*/ 1267777 h 1769216"/>
              <a:gd name="connsiteX4" fmla="*/ 210503 w 1123950"/>
              <a:gd name="connsiteY4" fmla="*/ 1240155 h 1769216"/>
              <a:gd name="connsiteX5" fmla="*/ 334328 w 1123950"/>
              <a:gd name="connsiteY5" fmla="*/ 1498283 h 1769216"/>
              <a:gd name="connsiteX6" fmla="*/ 546735 w 1123950"/>
              <a:gd name="connsiteY6" fmla="*/ 1577340 h 1769216"/>
              <a:gd name="connsiteX7" fmla="*/ 797243 w 1123950"/>
              <a:gd name="connsiteY7" fmla="*/ 1474470 h 1769216"/>
              <a:gd name="connsiteX8" fmla="*/ 899160 w 1123950"/>
              <a:gd name="connsiteY8" fmla="*/ 1219200 h 1769216"/>
              <a:gd name="connsiteX9" fmla="*/ 804863 w 1123950"/>
              <a:gd name="connsiteY9" fmla="*/ 980123 h 1769216"/>
              <a:gd name="connsiteX10" fmla="*/ 563880 w 1123950"/>
              <a:gd name="connsiteY10" fmla="*/ 885825 h 1769216"/>
              <a:gd name="connsiteX11" fmla="*/ 415290 w 1123950"/>
              <a:gd name="connsiteY11" fmla="*/ 909638 h 1769216"/>
              <a:gd name="connsiteX12" fmla="*/ 439103 w 1123950"/>
              <a:gd name="connsiteY12" fmla="*/ 724852 h 1769216"/>
              <a:gd name="connsiteX13" fmla="*/ 473393 w 1123950"/>
              <a:gd name="connsiteY13" fmla="*/ 726758 h 1769216"/>
              <a:gd name="connsiteX14" fmla="*/ 715328 w 1123950"/>
              <a:gd name="connsiteY14" fmla="*/ 656273 h 1769216"/>
              <a:gd name="connsiteX15" fmla="*/ 822960 w 1123950"/>
              <a:gd name="connsiteY15" fmla="*/ 440055 h 1769216"/>
              <a:gd name="connsiteX16" fmla="*/ 744855 w 1123950"/>
              <a:gd name="connsiteY16" fmla="*/ 248603 h 1769216"/>
              <a:gd name="connsiteX17" fmla="*/ 542925 w 1123950"/>
              <a:gd name="connsiteY17" fmla="*/ 172403 h 1769216"/>
              <a:gd name="connsiteX18" fmla="*/ 338138 w 1123950"/>
              <a:gd name="connsiteY18" fmla="*/ 249555 h 1769216"/>
              <a:gd name="connsiteX19" fmla="*/ 233363 w 1123950"/>
              <a:gd name="connsiteY19" fmla="*/ 481013 h 1769216"/>
              <a:gd name="connsiteX20" fmla="*/ 22860 w 1123950"/>
              <a:gd name="connsiteY20" fmla="*/ 443865 h 1769216"/>
              <a:gd name="connsiteX21" fmla="*/ 198120 w 1123950"/>
              <a:gd name="connsiteY21" fmla="*/ 116205 h 1769216"/>
              <a:gd name="connsiteX22" fmla="*/ 538163 w 1123950"/>
              <a:gd name="connsiteY22" fmla="*/ 0 h 1769216"/>
              <a:gd name="connsiteX23" fmla="*/ 796290 w 1123950"/>
              <a:gd name="connsiteY23" fmla="*/ 60008 h 1769216"/>
              <a:gd name="connsiteX24" fmla="*/ 977265 w 1123950"/>
              <a:gd name="connsiteY24" fmla="*/ 223838 h 1769216"/>
              <a:gd name="connsiteX25" fmla="*/ 1040130 w 1123950"/>
              <a:gd name="connsiteY25" fmla="*/ 444817 h 1769216"/>
              <a:gd name="connsiteX26" fmla="*/ 980123 w 1123950"/>
              <a:gd name="connsiteY26" fmla="*/ 646748 h 1769216"/>
              <a:gd name="connsiteX27" fmla="*/ 803910 w 1123950"/>
              <a:gd name="connsiteY27" fmla="*/ 791527 h 1769216"/>
              <a:gd name="connsiteX28" fmla="*/ 1040130 w 1123950"/>
              <a:gd name="connsiteY28" fmla="*/ 937260 h 1769216"/>
              <a:gd name="connsiteX29" fmla="*/ 1123950 w 1123950"/>
              <a:gd name="connsiteY29" fmla="*/ 1213485 h 1769216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  <a:gd name="connsiteX0" fmla="*/ 696305 w 1123950"/>
              <a:gd name="connsiteY0" fmla="*/ 1759433 h 1764023"/>
              <a:gd name="connsiteX1" fmla="*/ 558631 w 1123950"/>
              <a:gd name="connsiteY1" fmla="*/ 1764023 h 1764023"/>
              <a:gd name="connsiteX2" fmla="*/ 170498 w 1123950"/>
              <a:gd name="connsiteY2" fmla="*/ 1616393 h 1764023"/>
              <a:gd name="connsiteX3" fmla="*/ 0 w 1123950"/>
              <a:gd name="connsiteY3" fmla="*/ 1267777 h 1764023"/>
              <a:gd name="connsiteX4" fmla="*/ 210503 w 1123950"/>
              <a:gd name="connsiteY4" fmla="*/ 1240155 h 1764023"/>
              <a:gd name="connsiteX5" fmla="*/ 334328 w 1123950"/>
              <a:gd name="connsiteY5" fmla="*/ 1498283 h 1764023"/>
              <a:gd name="connsiteX6" fmla="*/ 546735 w 1123950"/>
              <a:gd name="connsiteY6" fmla="*/ 1577340 h 1764023"/>
              <a:gd name="connsiteX7" fmla="*/ 797243 w 1123950"/>
              <a:gd name="connsiteY7" fmla="*/ 1474470 h 1764023"/>
              <a:gd name="connsiteX8" fmla="*/ 899160 w 1123950"/>
              <a:gd name="connsiteY8" fmla="*/ 1219200 h 1764023"/>
              <a:gd name="connsiteX9" fmla="*/ 804863 w 1123950"/>
              <a:gd name="connsiteY9" fmla="*/ 980123 h 1764023"/>
              <a:gd name="connsiteX10" fmla="*/ 563880 w 1123950"/>
              <a:gd name="connsiteY10" fmla="*/ 885825 h 1764023"/>
              <a:gd name="connsiteX11" fmla="*/ 415290 w 1123950"/>
              <a:gd name="connsiteY11" fmla="*/ 909638 h 1764023"/>
              <a:gd name="connsiteX12" fmla="*/ 439103 w 1123950"/>
              <a:gd name="connsiteY12" fmla="*/ 724852 h 1764023"/>
              <a:gd name="connsiteX13" fmla="*/ 473393 w 1123950"/>
              <a:gd name="connsiteY13" fmla="*/ 726758 h 1764023"/>
              <a:gd name="connsiteX14" fmla="*/ 715328 w 1123950"/>
              <a:gd name="connsiteY14" fmla="*/ 656273 h 1764023"/>
              <a:gd name="connsiteX15" fmla="*/ 822960 w 1123950"/>
              <a:gd name="connsiteY15" fmla="*/ 440055 h 1764023"/>
              <a:gd name="connsiteX16" fmla="*/ 744855 w 1123950"/>
              <a:gd name="connsiteY16" fmla="*/ 248603 h 1764023"/>
              <a:gd name="connsiteX17" fmla="*/ 542925 w 1123950"/>
              <a:gd name="connsiteY17" fmla="*/ 172403 h 1764023"/>
              <a:gd name="connsiteX18" fmla="*/ 338138 w 1123950"/>
              <a:gd name="connsiteY18" fmla="*/ 249555 h 1764023"/>
              <a:gd name="connsiteX19" fmla="*/ 233363 w 1123950"/>
              <a:gd name="connsiteY19" fmla="*/ 481013 h 1764023"/>
              <a:gd name="connsiteX20" fmla="*/ 22860 w 1123950"/>
              <a:gd name="connsiteY20" fmla="*/ 443865 h 1764023"/>
              <a:gd name="connsiteX21" fmla="*/ 198120 w 1123950"/>
              <a:gd name="connsiteY21" fmla="*/ 116205 h 1764023"/>
              <a:gd name="connsiteX22" fmla="*/ 538163 w 1123950"/>
              <a:gd name="connsiteY22" fmla="*/ 0 h 1764023"/>
              <a:gd name="connsiteX23" fmla="*/ 796290 w 1123950"/>
              <a:gd name="connsiteY23" fmla="*/ 60008 h 1764023"/>
              <a:gd name="connsiteX24" fmla="*/ 977265 w 1123950"/>
              <a:gd name="connsiteY24" fmla="*/ 223838 h 1764023"/>
              <a:gd name="connsiteX25" fmla="*/ 1040130 w 1123950"/>
              <a:gd name="connsiteY25" fmla="*/ 444817 h 1764023"/>
              <a:gd name="connsiteX26" fmla="*/ 980123 w 1123950"/>
              <a:gd name="connsiteY26" fmla="*/ 646748 h 1764023"/>
              <a:gd name="connsiteX27" fmla="*/ 803910 w 1123950"/>
              <a:gd name="connsiteY27" fmla="*/ 791527 h 1764023"/>
              <a:gd name="connsiteX28" fmla="*/ 1040130 w 1123950"/>
              <a:gd name="connsiteY28" fmla="*/ 937260 h 1764023"/>
              <a:gd name="connsiteX29" fmla="*/ 1123950 w 1123950"/>
              <a:gd name="connsiteY29" fmla="*/ 1213485 h 1764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3950" h="1764023">
                <a:moveTo>
                  <a:pt x="696305" y="1759433"/>
                </a:moveTo>
                <a:cubicBezTo>
                  <a:pt x="698120" y="1760198"/>
                  <a:pt x="641412" y="1763104"/>
                  <a:pt x="558631" y="1764023"/>
                </a:cubicBezTo>
                <a:cubicBezTo>
                  <a:pt x="470025" y="1762030"/>
                  <a:pt x="289820" y="1736970"/>
                  <a:pt x="170498" y="1616393"/>
                </a:cubicBezTo>
                <a:cubicBezTo>
                  <a:pt x="51176" y="1495816"/>
                  <a:pt x="14288" y="1410652"/>
                  <a:pt x="0" y="1267777"/>
                </a:cubicBezTo>
                <a:lnTo>
                  <a:pt x="210503" y="1240155"/>
                </a:lnTo>
                <a:cubicBezTo>
                  <a:pt x="234315" y="1359218"/>
                  <a:pt x="276225" y="1444943"/>
                  <a:pt x="334328" y="1498283"/>
                </a:cubicBezTo>
                <a:cubicBezTo>
                  <a:pt x="392430" y="1550670"/>
                  <a:pt x="462915" y="1577340"/>
                  <a:pt x="546735" y="1577340"/>
                </a:cubicBezTo>
                <a:cubicBezTo>
                  <a:pt x="645795" y="1577340"/>
                  <a:pt x="729615" y="1543050"/>
                  <a:pt x="797243" y="1474470"/>
                </a:cubicBezTo>
                <a:cubicBezTo>
                  <a:pt x="865823" y="1405890"/>
                  <a:pt x="899160" y="1321118"/>
                  <a:pt x="899160" y="1219200"/>
                </a:cubicBezTo>
                <a:cubicBezTo>
                  <a:pt x="899160" y="1122998"/>
                  <a:pt x="867728" y="1042988"/>
                  <a:pt x="804863" y="980123"/>
                </a:cubicBezTo>
                <a:cubicBezTo>
                  <a:pt x="741998" y="917258"/>
                  <a:pt x="661035" y="885825"/>
                  <a:pt x="563880" y="885825"/>
                </a:cubicBezTo>
                <a:cubicBezTo>
                  <a:pt x="523875" y="885825"/>
                  <a:pt x="474345" y="893445"/>
                  <a:pt x="415290" y="909638"/>
                </a:cubicBezTo>
                <a:lnTo>
                  <a:pt x="439103" y="724852"/>
                </a:lnTo>
                <a:cubicBezTo>
                  <a:pt x="453390" y="726758"/>
                  <a:pt x="464820" y="726758"/>
                  <a:pt x="473393" y="726758"/>
                </a:cubicBezTo>
                <a:cubicBezTo>
                  <a:pt x="562928" y="726758"/>
                  <a:pt x="643890" y="702945"/>
                  <a:pt x="715328" y="656273"/>
                </a:cubicBezTo>
                <a:cubicBezTo>
                  <a:pt x="786765" y="609600"/>
                  <a:pt x="822960" y="537210"/>
                  <a:pt x="822960" y="440055"/>
                </a:cubicBezTo>
                <a:cubicBezTo>
                  <a:pt x="822960" y="362903"/>
                  <a:pt x="797243" y="299085"/>
                  <a:pt x="744855" y="248603"/>
                </a:cubicBezTo>
                <a:cubicBezTo>
                  <a:pt x="692468" y="198120"/>
                  <a:pt x="624840" y="172403"/>
                  <a:pt x="542925" y="172403"/>
                </a:cubicBezTo>
                <a:cubicBezTo>
                  <a:pt x="461010" y="172403"/>
                  <a:pt x="392430" y="198120"/>
                  <a:pt x="338138" y="249555"/>
                </a:cubicBezTo>
                <a:cubicBezTo>
                  <a:pt x="283845" y="300990"/>
                  <a:pt x="248603" y="378142"/>
                  <a:pt x="233363" y="481013"/>
                </a:cubicBezTo>
                <a:lnTo>
                  <a:pt x="22860" y="443865"/>
                </a:lnTo>
                <a:cubicBezTo>
                  <a:pt x="48578" y="302895"/>
                  <a:pt x="106680" y="193358"/>
                  <a:pt x="198120" y="116205"/>
                </a:cubicBezTo>
                <a:cubicBezTo>
                  <a:pt x="289560" y="39053"/>
                  <a:pt x="402908" y="0"/>
                  <a:pt x="538163" y="0"/>
                </a:cubicBezTo>
                <a:cubicBezTo>
                  <a:pt x="631508" y="0"/>
                  <a:pt x="718185" y="20003"/>
                  <a:pt x="796290" y="60008"/>
                </a:cubicBezTo>
                <a:cubicBezTo>
                  <a:pt x="875348" y="100013"/>
                  <a:pt x="935355" y="155258"/>
                  <a:pt x="977265" y="223838"/>
                </a:cubicBezTo>
                <a:cubicBezTo>
                  <a:pt x="1019175" y="293370"/>
                  <a:pt x="1040130" y="366713"/>
                  <a:pt x="1040130" y="444817"/>
                </a:cubicBezTo>
                <a:cubicBezTo>
                  <a:pt x="1040130" y="519113"/>
                  <a:pt x="1020128" y="586740"/>
                  <a:pt x="980123" y="646748"/>
                </a:cubicBezTo>
                <a:cubicBezTo>
                  <a:pt x="940118" y="707708"/>
                  <a:pt x="881063" y="756285"/>
                  <a:pt x="803910" y="791527"/>
                </a:cubicBezTo>
                <a:cubicBezTo>
                  <a:pt x="904875" y="815340"/>
                  <a:pt x="983933" y="863918"/>
                  <a:pt x="1040130" y="937260"/>
                </a:cubicBezTo>
                <a:cubicBezTo>
                  <a:pt x="1096328" y="1010602"/>
                  <a:pt x="1123950" y="1102995"/>
                  <a:pt x="1123950" y="1213485"/>
                </a:cubicBezTo>
              </a:path>
            </a:pathLst>
          </a:custGeom>
          <a:noFill/>
          <a:ln w="38100" cap="flat">
            <a:solidFill>
              <a:schemeClr val="accent4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877AC356-CE9C-494F-B04C-2ACBBC802D2D}"/>
              </a:ext>
            </a:extLst>
          </p:cNvPr>
          <p:cNvGrpSpPr/>
          <p:nvPr/>
        </p:nvGrpSpPr>
        <p:grpSpPr>
          <a:xfrm>
            <a:off x="5575344" y="2342173"/>
            <a:ext cx="1441527" cy="2800768"/>
            <a:chOff x="852873" y="3067505"/>
            <a:chExt cx="1441527" cy="280076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4AE808C-4A55-4D9E-9430-DE661CB8AE2A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D6D52DA-6277-4EAF-8B41-5172168E989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5816598-D293-44B4-8636-A88BE4E77690}"/>
              </a:ext>
            </a:extLst>
          </p:cNvPr>
          <p:cNvGrpSpPr/>
          <p:nvPr/>
        </p:nvGrpSpPr>
        <p:grpSpPr>
          <a:xfrm>
            <a:off x="9339394" y="2342173"/>
            <a:ext cx="1441527" cy="2800768"/>
            <a:chOff x="852873" y="3067505"/>
            <a:chExt cx="1441527" cy="280076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543683-9B65-4C45-9944-BEFA63CCC664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1BA95E2-D786-4598-9899-24EE609B1167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0">
            <a:extLst>
              <a:ext uri="{FF2B5EF4-FFF2-40B4-BE49-F238E27FC236}">
                <a16:creationId xmlns:a16="http://schemas.microsoft.com/office/drawing/2014/main" id="{AC03E4DB-C5D2-4BAF-8383-8F182992769C}"/>
              </a:ext>
            </a:extLst>
          </p:cNvPr>
          <p:cNvGrpSpPr/>
          <p:nvPr/>
        </p:nvGrpSpPr>
        <p:grpSpPr>
          <a:xfrm>
            <a:off x="1811293" y="2342173"/>
            <a:ext cx="1441527" cy="2800768"/>
            <a:chOff x="852873" y="3067505"/>
            <a:chExt cx="1441527" cy="280076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C317C5-AAD6-4B38-AAFF-1109D23E0AF8}"/>
                </a:ext>
              </a:extLst>
            </p:cNvPr>
            <p:cNvSpPr txBox="1"/>
            <p:nvPr/>
          </p:nvSpPr>
          <p:spPr>
            <a:xfrm>
              <a:off x="852873" y="3375283"/>
              <a:ext cx="144152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CC501D-39D2-4C61-A8C8-48D3845DD843}"/>
                </a:ext>
              </a:extLst>
            </p:cNvPr>
            <p:cNvSpPr txBox="1"/>
            <p:nvPr/>
          </p:nvSpPr>
          <p:spPr>
            <a:xfrm>
              <a:off x="852873" y="3067505"/>
              <a:ext cx="144152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71CC4B47-FE14-4935-B958-3F13A324734C}"/>
              </a:ext>
            </a:extLst>
          </p:cNvPr>
          <p:cNvSpPr txBox="1">
            <a:spLocks/>
          </p:cNvSpPr>
          <p:nvPr/>
        </p:nvSpPr>
        <p:spPr>
          <a:xfrm>
            <a:off x="543411" y="3011736"/>
            <a:ext cx="2891365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Graphic Infographic Designed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70D78-AADB-4EDC-9BA0-9E2011725396}"/>
              </a:ext>
            </a:extLst>
          </p:cNvPr>
          <p:cNvSpPr txBox="1">
            <a:spLocks/>
          </p:cNvSpPr>
          <p:nvPr/>
        </p:nvSpPr>
        <p:spPr>
          <a:xfrm>
            <a:off x="543411" y="2690262"/>
            <a:ext cx="2891365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601B99-526B-4FDB-9EE3-78A811F98C73}"/>
              </a:ext>
            </a:extLst>
          </p:cNvPr>
          <p:cNvSpPr txBox="1"/>
          <p:nvPr/>
        </p:nvSpPr>
        <p:spPr>
          <a:xfrm>
            <a:off x="554345" y="5366002"/>
            <a:ext cx="28804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8F0CDC-417A-4F26-AD8E-DFE99B58C9B3}"/>
              </a:ext>
            </a:extLst>
          </p:cNvPr>
          <p:cNvSpPr txBox="1"/>
          <p:nvPr/>
        </p:nvSpPr>
        <p:spPr>
          <a:xfrm>
            <a:off x="6057901" y="1093196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$ 3.99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7F375E-C35E-465B-A9C3-7DAB5C35A1A5}"/>
              </a:ext>
            </a:extLst>
          </p:cNvPr>
          <p:cNvSpPr txBox="1"/>
          <p:nvPr/>
        </p:nvSpPr>
        <p:spPr>
          <a:xfrm>
            <a:off x="10222521" y="2333925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$ 5.99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26C6C9-18BC-409D-8354-9DD3083168FA}"/>
              </a:ext>
            </a:extLst>
          </p:cNvPr>
          <p:cNvSpPr txBox="1"/>
          <p:nvPr/>
        </p:nvSpPr>
        <p:spPr>
          <a:xfrm>
            <a:off x="6057901" y="3574654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$ 1.99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3D384-89F3-41E5-BFBE-58CE0D301A7A}"/>
              </a:ext>
            </a:extLst>
          </p:cNvPr>
          <p:cNvSpPr txBox="1"/>
          <p:nvPr/>
        </p:nvSpPr>
        <p:spPr>
          <a:xfrm>
            <a:off x="10222521" y="4815383"/>
            <a:ext cx="15628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$ 2.99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5">
            <a:extLst>
              <a:ext uri="{FF2B5EF4-FFF2-40B4-BE49-F238E27FC236}">
                <a16:creationId xmlns:a16="http://schemas.microsoft.com/office/drawing/2014/main" id="{93D69C93-70D8-40CB-AF40-D3224ADD3045}"/>
              </a:ext>
            </a:extLst>
          </p:cNvPr>
          <p:cNvGrpSpPr/>
          <p:nvPr/>
        </p:nvGrpSpPr>
        <p:grpSpPr>
          <a:xfrm>
            <a:off x="7618616" y="1242763"/>
            <a:ext cx="3933092" cy="793957"/>
            <a:chOff x="1985513" y="4307149"/>
            <a:chExt cx="2380861" cy="79395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E8108A-F739-44E1-B7B1-F9CCE57EBEE9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F75F9C4-E434-49F4-83A4-E680A8E1C2E4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8">
            <a:extLst>
              <a:ext uri="{FF2B5EF4-FFF2-40B4-BE49-F238E27FC236}">
                <a16:creationId xmlns:a16="http://schemas.microsoft.com/office/drawing/2014/main" id="{9FD52866-B055-440E-895B-BB4B8299D711}"/>
              </a:ext>
            </a:extLst>
          </p:cNvPr>
          <p:cNvGrpSpPr/>
          <p:nvPr/>
        </p:nvGrpSpPr>
        <p:grpSpPr>
          <a:xfrm>
            <a:off x="6317682" y="2485458"/>
            <a:ext cx="3933092" cy="793957"/>
            <a:chOff x="1985513" y="4307149"/>
            <a:chExt cx="2380861" cy="79395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49EDC2-D073-46F6-B23D-9BE452C008CC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C8B918-48A5-4DDD-A510-EB7BE9F3C2F5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1">
            <a:extLst>
              <a:ext uri="{FF2B5EF4-FFF2-40B4-BE49-F238E27FC236}">
                <a16:creationId xmlns:a16="http://schemas.microsoft.com/office/drawing/2014/main" id="{5A5C6077-16FB-4950-810D-C33E429DC67E}"/>
              </a:ext>
            </a:extLst>
          </p:cNvPr>
          <p:cNvGrpSpPr/>
          <p:nvPr/>
        </p:nvGrpSpPr>
        <p:grpSpPr>
          <a:xfrm>
            <a:off x="7618616" y="3728153"/>
            <a:ext cx="3933092" cy="793957"/>
            <a:chOff x="1985513" y="4307149"/>
            <a:chExt cx="2380861" cy="79395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ABA7F0-10A4-4036-B65C-7292BB56148D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E64EAA-2AF5-46A1-B341-724D1FF25EF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14">
            <a:extLst>
              <a:ext uri="{FF2B5EF4-FFF2-40B4-BE49-F238E27FC236}">
                <a16:creationId xmlns:a16="http://schemas.microsoft.com/office/drawing/2014/main" id="{A2129355-048B-4B27-89ED-32AEFB87CD12}"/>
              </a:ext>
            </a:extLst>
          </p:cNvPr>
          <p:cNvGrpSpPr/>
          <p:nvPr/>
        </p:nvGrpSpPr>
        <p:grpSpPr>
          <a:xfrm>
            <a:off x="6317682" y="4970848"/>
            <a:ext cx="3933092" cy="793957"/>
            <a:chOff x="1985513" y="4307149"/>
            <a:chExt cx="2380861" cy="79395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516836-6E83-427B-9825-FB71F7B4BD83}"/>
                </a:ext>
              </a:extLst>
            </p:cNvPr>
            <p:cNvSpPr txBox="1"/>
            <p:nvPr/>
          </p:nvSpPr>
          <p:spPr>
            <a:xfrm>
              <a:off x="2004348" y="4639441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C51F92-46FD-4610-A10A-F788ACC8B81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17">
            <a:extLst>
              <a:ext uri="{FF2B5EF4-FFF2-40B4-BE49-F238E27FC236}">
                <a16:creationId xmlns:a16="http://schemas.microsoft.com/office/drawing/2014/main" id="{EB86A7B9-1C23-4033-A74A-48525B471307}"/>
              </a:ext>
            </a:extLst>
          </p:cNvPr>
          <p:cNvGrpSpPr/>
          <p:nvPr/>
        </p:nvGrpSpPr>
        <p:grpSpPr>
          <a:xfrm>
            <a:off x="3535711" y="1759662"/>
            <a:ext cx="5158677" cy="3027467"/>
            <a:chOff x="2687161" y="3731096"/>
            <a:chExt cx="5158677" cy="3027467"/>
          </a:xfrm>
          <a:solidFill>
            <a:schemeClr val="bg1">
              <a:lumMod val="75000"/>
            </a:schemeClr>
          </a:solidFill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7BCA364D-EC32-4712-B972-3F70001107AC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33EB678F-0E23-4DF2-8A93-3DA09E8788C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1DCBDA1-D645-412A-BDCE-06D0CC920DC6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28A2BEB7-DFA4-4342-AEBA-463A7F25C387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FAE99825-6435-4862-A3D7-12FCB0EFC2C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F9C678BE-4E6B-4178-B4D6-DC5EEE5E8C68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8D8B305F-0267-453E-827C-3184B6C93974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8CCF32F0-1FFF-4CA3-87DB-AFB9329C690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6E7F8459-1606-418C-908F-B661FF9CC657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B01D91EF-6A07-4B06-B164-C5B2C2B9CA1C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FBB54FC-4D2C-46BD-865E-044284D484D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EE8A6968-0BFA-4D26-BBB3-49880EE15C9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797742F7-2869-4E1A-9AF2-09DD99866AA4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E7B3FF41-B5B3-40C5-8C7B-D92F1BE68E80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BCDB6B6D-73D1-463E-9D53-EBDE63ED611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809E6EAA-29C7-4077-8128-BEAB4CA2E8CC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D07EF76C-3CBB-4D88-AC88-5E391153D7C2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D8454A95-3E01-4060-993C-C4C0BA92CF7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27E961B8-2E62-4F4B-8AB4-BA3EAD65FE2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6720E123-23FB-4800-BD98-495F65225B2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4FB13806-5562-4B33-9C39-803E3D195D8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87FCDD86-0784-4150-BDAC-91B829B83F04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0C812A59-3B1D-47A3-BEE3-48057C5E2DC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919C1E9F-6E72-482B-BB3E-EF1DA62B9275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49B72FD3-1014-4A3B-A36E-C07A3AF7B523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990BBB41-D4F0-452B-A585-2105FDE91AC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1A3062D9-9720-4437-984E-ABEAB071C16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2731C368-F80D-4092-9CDF-C1F16AA8F22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8BB46D96-5E40-4484-836D-A1D0A331C3D5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EB58920A-7169-4D4E-BD77-32C7CC0F2D2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34586058-AC02-4A76-AE58-DD0E8166A0C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82D13AF8-BC35-4105-B66E-E174DDD0B824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A59B6C21-E15E-4C1C-9A13-157E40F8E460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C3A5A255-3CEB-4FBD-854E-C6FE79F353AD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ECC2413D-E9AC-40AE-8CE4-5B774AA16E4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1E0C598E-D5C8-422B-80CB-348C3E6BE3DF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948573A8-3707-46B9-9F03-2EA977CE682B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46B9698B-ED31-45EF-B332-CC763844E57E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52D25C93-1551-44AF-9A6D-B6F3FCD9DA18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785ED521-12E1-4593-A7B3-23CF6AE987B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F5F673DF-5DC6-4B9B-A914-15D443BE49D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BE47FF8D-A404-4D92-BF39-C8BA328423F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77D3AC3B-F53B-45CE-B99B-0112F6C411F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8193FA77-54C8-451A-A8F1-9B5ADAAD2741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C4BA1C9E-09E8-4F38-BC4F-61EEC3DFB781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5D5B2CB8-3FCB-498A-A764-13A363ABD16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075C341D-74AF-4BB3-B8E8-787A99022367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599D839B-1C77-42CC-AC6D-F92D2B3AC102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BD36CAFE-8FF1-46BA-9F76-03EB2C6FEE27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ACB8C144-B726-47CA-B00B-70F5A700262A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40BD7202-7B7E-4B96-A888-3FC80B1BF19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E53BB2F7-3954-4511-981E-2F3FF633B164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F495B993-44B9-4D62-8585-47CDD707D85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38331947-7DA0-4770-903F-E6C9143F041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59559A0C-C32C-44DE-9B64-99B1812DAAB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C3AE3CFB-EE73-4094-87ED-69885A30350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B608F448-39B7-471B-A048-191A39D33E71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22376223-B18D-47B2-AC60-C909686BA724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A402CAF8-8BA3-49A2-8AC1-771D7EADD754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72F12AD0-AF0A-46B8-B6D6-33DA378A9B83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D3995EAA-5586-402A-AF30-DF38EA84C71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788CC033-82FE-44D7-A232-F525A07CA5EA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1EBC737E-86AE-4BA7-8338-78109F3A36A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1A37214B-7048-41A2-9228-B547754C1CE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1F525C36-2AA7-4D0C-A182-15AA66DC3D4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B70B8CD8-2E9D-4867-A3B9-11A28CF1FDB4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3F7609BC-4DBB-4BBD-933C-752E864E2F48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3F3010FD-4F51-4DEC-872A-5F1C31222EE5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23804462-D689-481B-9754-53A822AF9230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47478244-A6A2-4DA1-8A1E-9873C7D9C8CC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545124E9-4574-41B4-B3F5-8F713227E93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34431C71-142C-4B58-91A9-8B410848950A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C8CF5AF4-D67C-43C6-85B0-F0E3925F5FD7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FB36F14E-06FD-4B6C-B6C2-E69E5BD5967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D318FF53-7C5D-4C00-B4C6-307B4B3652C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8B775B94-2C07-48A3-AD44-077DF090EEE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59018C9D-D6D5-4D31-8DEB-C84E31304421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11098D5A-6997-4B10-BAD3-29D4D2F85A08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26587BDE-77C9-40CF-9B60-CCDAD8E8DCB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04748C37-B67E-45AE-B9B4-F306D5E1E5EC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4782D8F6-C707-4FCA-8DD4-93650376B1F6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7120FA4F-AE40-41F0-8876-F9A505478CC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F12FFF68-B70E-4E9F-8F8B-90702B86147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BE39B2BD-90CD-4018-9A7E-828A30120039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7ABA7671-CA84-49A7-8541-899C34949565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207DA720-6845-470C-ABDE-DFBE8D97B87C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2B01F40D-CAE3-4F39-905C-1501FACEA0B3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B36DDB6B-95EE-4448-A830-273F187FCF5B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EEDD7D1F-7E88-4EF4-BFE1-36B8BF31037D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0AFE8530-1C7F-4458-881E-993823CACF23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25C26527-C8FD-4C87-BDD5-4926A4389FFF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8A4EBEE0-78EA-4D4E-88AD-02B4E8298161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F9FBB5FF-259B-4B85-9835-D3009EB848BE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2C83E970-179F-4BE6-ABBF-BE35CD80B68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0B6436C9-2290-42E8-B6C0-235225E530FD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3D817BB5-973C-4EC7-813F-63DD0A448073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E043FE5C-6FE5-4AF5-814C-8D6D6BBD961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8E0AFE84-0B5D-4067-835E-9729AAEC96C8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CCA7981E-659D-4A6E-82BC-B98F065099C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AB90BDA5-05B5-41EF-B33A-1E51E9BE5407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A77B73BE-B779-4423-8613-6BA26F26450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BA43774D-7276-45DB-BEC9-D8DE90CB59EE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162A360D-8217-4560-BE23-356B2B175E1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CD8079C4-0E2F-4E49-9550-24FB17EDCCC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6CBD49D4-B3B5-4B8C-9B30-7E616F834BC0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E7AA48F1-1FCB-457A-B066-50A47A5CF7CC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8C97F2F6-69EE-4E3A-B632-2AA05C1D7F79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B6C71309-BF0F-40F2-A0B0-D818BCD46EC3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4EBD56A9-577A-4E71-A4AD-B2F5D1A932A2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A1657B3A-659C-4457-AD77-B8B64E5015CB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8F4977A0-E8AB-4C0F-B404-AB22A1510447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A2ED06F3-8797-4E4B-B877-52C83098B42D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23">
            <a:extLst>
              <a:ext uri="{FF2B5EF4-FFF2-40B4-BE49-F238E27FC236}">
                <a16:creationId xmlns:a16="http://schemas.microsoft.com/office/drawing/2014/main" id="{A2BD8BB2-6547-48C1-BF92-02188F3A1D65}"/>
              </a:ext>
            </a:extLst>
          </p:cNvPr>
          <p:cNvGrpSpPr/>
          <p:nvPr/>
        </p:nvGrpSpPr>
        <p:grpSpPr>
          <a:xfrm>
            <a:off x="8734146" y="1824493"/>
            <a:ext cx="2880000" cy="714882"/>
            <a:chOff x="8715096" y="1919743"/>
            <a:chExt cx="2880000" cy="714882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B55A1285-3804-440E-A343-D50566891222}"/>
                </a:ext>
              </a:extLst>
            </p:cNvPr>
            <p:cNvSpPr txBox="1"/>
            <p:nvPr/>
          </p:nvSpPr>
          <p:spPr>
            <a:xfrm>
              <a:off x="8715096" y="1919743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2BFF9E42-E48F-42FC-81D1-2FD0C844C45F}"/>
                </a:ext>
              </a:extLst>
            </p:cNvPr>
            <p:cNvSpPr txBox="1"/>
            <p:nvPr/>
          </p:nvSpPr>
          <p:spPr>
            <a:xfrm>
              <a:off x="8715096" y="2172960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9" name="그룹 24">
            <a:extLst>
              <a:ext uri="{FF2B5EF4-FFF2-40B4-BE49-F238E27FC236}">
                <a16:creationId xmlns:a16="http://schemas.microsoft.com/office/drawing/2014/main" id="{69F326EF-212B-48EA-A964-80BBB82E6FAC}"/>
              </a:ext>
            </a:extLst>
          </p:cNvPr>
          <p:cNvGrpSpPr/>
          <p:nvPr/>
        </p:nvGrpSpPr>
        <p:grpSpPr>
          <a:xfrm>
            <a:off x="8734146" y="2677795"/>
            <a:ext cx="2880000" cy="714882"/>
            <a:chOff x="8715096" y="2773045"/>
            <a:chExt cx="2880000" cy="714882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A0E6B7BC-2B52-428E-B631-D76982094593}"/>
                </a:ext>
              </a:extLst>
            </p:cNvPr>
            <p:cNvSpPr txBox="1"/>
            <p:nvPr/>
          </p:nvSpPr>
          <p:spPr>
            <a:xfrm>
              <a:off x="8715096" y="2773045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6BBFC592-58DF-4A3D-A280-FDE1C0E74FA2}"/>
                </a:ext>
              </a:extLst>
            </p:cNvPr>
            <p:cNvSpPr txBox="1"/>
            <p:nvPr/>
          </p:nvSpPr>
          <p:spPr>
            <a:xfrm>
              <a:off x="8715096" y="3026262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2" name="그룹 25">
            <a:extLst>
              <a:ext uri="{FF2B5EF4-FFF2-40B4-BE49-F238E27FC236}">
                <a16:creationId xmlns:a16="http://schemas.microsoft.com/office/drawing/2014/main" id="{4310E47C-AC97-4B1A-97BF-56AE755D2176}"/>
              </a:ext>
            </a:extLst>
          </p:cNvPr>
          <p:cNvGrpSpPr/>
          <p:nvPr/>
        </p:nvGrpSpPr>
        <p:grpSpPr>
          <a:xfrm>
            <a:off x="8734146" y="3531097"/>
            <a:ext cx="2880000" cy="714882"/>
            <a:chOff x="8715096" y="3626347"/>
            <a:chExt cx="2880000" cy="714882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C9260281-5BE9-4472-9B57-40470ACA8492}"/>
                </a:ext>
              </a:extLst>
            </p:cNvPr>
            <p:cNvSpPr txBox="1"/>
            <p:nvPr/>
          </p:nvSpPr>
          <p:spPr>
            <a:xfrm>
              <a:off x="8715096" y="362634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DF82D3A-A223-435C-8652-FBDEBF579FE0}"/>
                </a:ext>
              </a:extLst>
            </p:cNvPr>
            <p:cNvSpPr txBox="1"/>
            <p:nvPr/>
          </p:nvSpPr>
          <p:spPr>
            <a:xfrm>
              <a:off x="8715096" y="387956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5" name="그룹 30">
            <a:extLst>
              <a:ext uri="{FF2B5EF4-FFF2-40B4-BE49-F238E27FC236}">
                <a16:creationId xmlns:a16="http://schemas.microsoft.com/office/drawing/2014/main" id="{92D99EF5-B2F0-491A-9880-FAEADDDAF1B7}"/>
              </a:ext>
            </a:extLst>
          </p:cNvPr>
          <p:cNvGrpSpPr/>
          <p:nvPr/>
        </p:nvGrpSpPr>
        <p:grpSpPr>
          <a:xfrm>
            <a:off x="660402" y="1824493"/>
            <a:ext cx="2880000" cy="714882"/>
            <a:chOff x="1705184" y="1930537"/>
            <a:chExt cx="2880000" cy="714882"/>
          </a:xfrm>
        </p:grpSpPr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5FA6D60B-4FCC-4224-BEE9-16654E52E196}"/>
                </a:ext>
              </a:extLst>
            </p:cNvPr>
            <p:cNvSpPr txBox="1"/>
            <p:nvPr/>
          </p:nvSpPr>
          <p:spPr>
            <a:xfrm>
              <a:off x="1705184" y="1930537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21BD16E7-B8EE-4998-A1BF-A5F00CF86DF7}"/>
                </a:ext>
              </a:extLst>
            </p:cNvPr>
            <p:cNvSpPr txBox="1"/>
            <p:nvPr/>
          </p:nvSpPr>
          <p:spPr>
            <a:xfrm>
              <a:off x="1705184" y="2183754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그룹 28">
            <a:extLst>
              <a:ext uri="{FF2B5EF4-FFF2-40B4-BE49-F238E27FC236}">
                <a16:creationId xmlns:a16="http://schemas.microsoft.com/office/drawing/2014/main" id="{4497B013-0824-4E8B-BFBB-C34A3CF925A5}"/>
              </a:ext>
            </a:extLst>
          </p:cNvPr>
          <p:cNvGrpSpPr/>
          <p:nvPr/>
        </p:nvGrpSpPr>
        <p:grpSpPr>
          <a:xfrm>
            <a:off x="660402" y="2677795"/>
            <a:ext cx="2880000" cy="714882"/>
            <a:chOff x="1705184" y="2783839"/>
            <a:chExt cx="2880000" cy="714882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8B2A954-E87F-4802-83B9-D21FDF0E5268}"/>
                </a:ext>
              </a:extLst>
            </p:cNvPr>
            <p:cNvSpPr txBox="1"/>
            <p:nvPr/>
          </p:nvSpPr>
          <p:spPr>
            <a:xfrm>
              <a:off x="1705184" y="2783839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653379C-411D-423D-8656-BA9682078486}"/>
                </a:ext>
              </a:extLst>
            </p:cNvPr>
            <p:cNvSpPr txBox="1"/>
            <p:nvPr/>
          </p:nvSpPr>
          <p:spPr>
            <a:xfrm>
              <a:off x="1705184" y="3037056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1" name="그룹 27">
            <a:extLst>
              <a:ext uri="{FF2B5EF4-FFF2-40B4-BE49-F238E27FC236}">
                <a16:creationId xmlns:a16="http://schemas.microsoft.com/office/drawing/2014/main" id="{EB5DF37D-CD7E-4500-B6FB-727CD5990B76}"/>
              </a:ext>
            </a:extLst>
          </p:cNvPr>
          <p:cNvGrpSpPr/>
          <p:nvPr/>
        </p:nvGrpSpPr>
        <p:grpSpPr>
          <a:xfrm>
            <a:off x="660402" y="3531097"/>
            <a:ext cx="2880000" cy="714882"/>
            <a:chOff x="1705184" y="3637141"/>
            <a:chExt cx="2880000" cy="714882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9D58D53-2735-4689-BBD4-4E6EE914FF43}"/>
                </a:ext>
              </a:extLst>
            </p:cNvPr>
            <p:cNvSpPr txBox="1"/>
            <p:nvPr/>
          </p:nvSpPr>
          <p:spPr>
            <a:xfrm>
              <a:off x="1705184" y="3637141"/>
              <a:ext cx="2880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85F13B7-5EFA-454E-B287-77049628043E}"/>
                </a:ext>
              </a:extLst>
            </p:cNvPr>
            <p:cNvSpPr txBox="1"/>
            <p:nvPr/>
          </p:nvSpPr>
          <p:spPr>
            <a:xfrm>
              <a:off x="1705184" y="3890358"/>
              <a:ext cx="288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4" name="Oval 134">
            <a:extLst>
              <a:ext uri="{FF2B5EF4-FFF2-40B4-BE49-F238E27FC236}">
                <a16:creationId xmlns:a16="http://schemas.microsoft.com/office/drawing/2014/main" id="{F0795045-C571-46AA-B507-6ED592CABBEB}"/>
              </a:ext>
            </a:extLst>
          </p:cNvPr>
          <p:cNvSpPr/>
          <p:nvPr/>
        </p:nvSpPr>
        <p:spPr>
          <a:xfrm>
            <a:off x="4140630" y="2591025"/>
            <a:ext cx="444523" cy="444523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Oval 135">
            <a:extLst>
              <a:ext uri="{FF2B5EF4-FFF2-40B4-BE49-F238E27FC236}">
                <a16:creationId xmlns:a16="http://schemas.microsoft.com/office/drawing/2014/main" id="{5E28EAB2-582C-42A2-97C2-3649EB36557E}"/>
              </a:ext>
            </a:extLst>
          </p:cNvPr>
          <p:cNvSpPr/>
          <p:nvPr/>
        </p:nvSpPr>
        <p:spPr>
          <a:xfrm>
            <a:off x="4337668" y="3014355"/>
            <a:ext cx="444523" cy="444523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Oval 136">
            <a:extLst>
              <a:ext uri="{FF2B5EF4-FFF2-40B4-BE49-F238E27FC236}">
                <a16:creationId xmlns:a16="http://schemas.microsoft.com/office/drawing/2014/main" id="{AD590506-5DEB-47BC-9B62-8EF211749D10}"/>
              </a:ext>
            </a:extLst>
          </p:cNvPr>
          <p:cNvSpPr/>
          <p:nvPr/>
        </p:nvSpPr>
        <p:spPr>
          <a:xfrm>
            <a:off x="5031570" y="3809370"/>
            <a:ext cx="444523" cy="444523"/>
          </a:xfrm>
          <a:prstGeom prst="ellipse">
            <a:avLst/>
          </a:prstGeom>
          <a:solidFill>
            <a:schemeClr val="accent3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7" name="Oval 137">
            <a:extLst>
              <a:ext uri="{FF2B5EF4-FFF2-40B4-BE49-F238E27FC236}">
                <a16:creationId xmlns:a16="http://schemas.microsoft.com/office/drawing/2014/main" id="{D51836AC-D436-42FE-9E88-DDCF76D919F8}"/>
              </a:ext>
            </a:extLst>
          </p:cNvPr>
          <p:cNvSpPr/>
          <p:nvPr/>
        </p:nvSpPr>
        <p:spPr>
          <a:xfrm>
            <a:off x="6556679" y="2556134"/>
            <a:ext cx="444523" cy="444523"/>
          </a:xfrm>
          <a:prstGeom prst="ellipse">
            <a:avLst/>
          </a:prstGeom>
          <a:solidFill>
            <a:schemeClr val="accent4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8" name="Oval 138">
            <a:extLst>
              <a:ext uri="{FF2B5EF4-FFF2-40B4-BE49-F238E27FC236}">
                <a16:creationId xmlns:a16="http://schemas.microsoft.com/office/drawing/2014/main" id="{A54DE7CB-A945-4DD9-ABE2-2CE844914EA1}"/>
              </a:ext>
            </a:extLst>
          </p:cNvPr>
          <p:cNvSpPr/>
          <p:nvPr/>
        </p:nvSpPr>
        <p:spPr>
          <a:xfrm>
            <a:off x="7365981" y="3142405"/>
            <a:ext cx="444523" cy="444523"/>
          </a:xfrm>
          <a:prstGeom prst="ellipse">
            <a:avLst/>
          </a:prstGeom>
          <a:solidFill>
            <a:schemeClr val="accent5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9AB854"/>
              </a:solidFill>
            </a:endParaRPr>
          </a:p>
        </p:txBody>
      </p:sp>
      <p:sp>
        <p:nvSpPr>
          <p:cNvPr id="139" name="Oval 139">
            <a:extLst>
              <a:ext uri="{FF2B5EF4-FFF2-40B4-BE49-F238E27FC236}">
                <a16:creationId xmlns:a16="http://schemas.microsoft.com/office/drawing/2014/main" id="{7DCE7334-6D05-4956-AFFB-3EB95CCFDA08}"/>
              </a:ext>
            </a:extLst>
          </p:cNvPr>
          <p:cNvSpPr/>
          <p:nvPr/>
        </p:nvSpPr>
        <p:spPr>
          <a:xfrm>
            <a:off x="7663739" y="4009763"/>
            <a:ext cx="444523" cy="444523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9AB854"/>
              </a:solidFill>
            </a:endParaRPr>
          </a:p>
        </p:txBody>
      </p:sp>
      <p:cxnSp>
        <p:nvCxnSpPr>
          <p:cNvPr id="140" name="Elbow Connector 22">
            <a:extLst>
              <a:ext uri="{FF2B5EF4-FFF2-40B4-BE49-F238E27FC236}">
                <a16:creationId xmlns:a16="http://schemas.microsoft.com/office/drawing/2014/main" id="{70CC4DA4-9034-4A9D-B091-9116D2B70788}"/>
              </a:ext>
            </a:extLst>
          </p:cNvPr>
          <p:cNvCxnSpPr>
            <a:cxnSpLocks/>
            <a:stCxn id="137" idx="0"/>
            <a:endCxn id="117" idx="1"/>
          </p:cNvCxnSpPr>
          <p:nvPr/>
        </p:nvCxnSpPr>
        <p:spPr>
          <a:xfrm rot="5400000" flipH="1" flipV="1">
            <a:off x="7467667" y="1289656"/>
            <a:ext cx="577752" cy="1955205"/>
          </a:xfrm>
          <a:prstGeom prst="bentConnector2">
            <a:avLst/>
          </a:prstGeom>
          <a:ln w="12700">
            <a:solidFill>
              <a:schemeClr val="accent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26">
            <a:extLst>
              <a:ext uri="{FF2B5EF4-FFF2-40B4-BE49-F238E27FC236}">
                <a16:creationId xmlns:a16="http://schemas.microsoft.com/office/drawing/2014/main" id="{5915886E-602B-44C3-A870-F8C598EFADBF}"/>
              </a:ext>
            </a:extLst>
          </p:cNvPr>
          <p:cNvCxnSpPr>
            <a:cxnSpLocks/>
            <a:stCxn id="138" idx="6"/>
            <a:endCxn id="120" idx="1"/>
          </p:cNvCxnSpPr>
          <p:nvPr/>
        </p:nvCxnSpPr>
        <p:spPr>
          <a:xfrm flipV="1">
            <a:off x="7810504" y="2831684"/>
            <a:ext cx="923642" cy="53298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29">
            <a:extLst>
              <a:ext uri="{FF2B5EF4-FFF2-40B4-BE49-F238E27FC236}">
                <a16:creationId xmlns:a16="http://schemas.microsoft.com/office/drawing/2014/main" id="{811D24FC-E136-43B5-AB75-247D016702C1}"/>
              </a:ext>
            </a:extLst>
          </p:cNvPr>
          <p:cNvCxnSpPr>
            <a:stCxn id="139" idx="6"/>
            <a:endCxn id="123" idx="1"/>
          </p:cNvCxnSpPr>
          <p:nvPr/>
        </p:nvCxnSpPr>
        <p:spPr>
          <a:xfrm flipV="1">
            <a:off x="8108262" y="3684986"/>
            <a:ext cx="625884" cy="54703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6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Elbow Connector 32">
            <a:extLst>
              <a:ext uri="{FF2B5EF4-FFF2-40B4-BE49-F238E27FC236}">
                <a16:creationId xmlns:a16="http://schemas.microsoft.com/office/drawing/2014/main" id="{07ED710E-D022-455C-9482-0825D33CBDFB}"/>
              </a:ext>
            </a:extLst>
          </p:cNvPr>
          <p:cNvCxnSpPr>
            <a:stCxn id="134" idx="0"/>
            <a:endCxn id="126" idx="3"/>
          </p:cNvCxnSpPr>
          <p:nvPr/>
        </p:nvCxnSpPr>
        <p:spPr>
          <a:xfrm rot="16200000" flipV="1">
            <a:off x="3645326" y="1873459"/>
            <a:ext cx="612643" cy="822490"/>
          </a:xfrm>
          <a:prstGeom prst="bentConnector2">
            <a:avLst/>
          </a:prstGeom>
          <a:ln w="12700">
            <a:solidFill>
              <a:schemeClr val="accent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Elbow Connector 36">
            <a:extLst>
              <a:ext uri="{FF2B5EF4-FFF2-40B4-BE49-F238E27FC236}">
                <a16:creationId xmlns:a16="http://schemas.microsoft.com/office/drawing/2014/main" id="{2A9BB46F-6BD3-4D79-97D9-EC7AB5D22274}"/>
              </a:ext>
            </a:extLst>
          </p:cNvPr>
          <p:cNvCxnSpPr>
            <a:cxnSpLocks/>
            <a:stCxn id="135" idx="2"/>
            <a:endCxn id="129" idx="3"/>
          </p:cNvCxnSpPr>
          <p:nvPr/>
        </p:nvCxnSpPr>
        <p:spPr>
          <a:xfrm rot="10800000">
            <a:off x="3540402" y="2831685"/>
            <a:ext cx="797266" cy="40493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Elbow Connector 39">
            <a:extLst>
              <a:ext uri="{FF2B5EF4-FFF2-40B4-BE49-F238E27FC236}">
                <a16:creationId xmlns:a16="http://schemas.microsoft.com/office/drawing/2014/main" id="{EEA29BF6-0C50-4C0B-8811-6F01CCDF41BB}"/>
              </a:ext>
            </a:extLst>
          </p:cNvPr>
          <p:cNvCxnSpPr>
            <a:cxnSpLocks/>
            <a:endCxn id="132" idx="3"/>
          </p:cNvCxnSpPr>
          <p:nvPr/>
        </p:nvCxnSpPr>
        <p:spPr>
          <a:xfrm rot="10800000">
            <a:off x="3540403" y="3684987"/>
            <a:ext cx="1435059" cy="39840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3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6" name="Chart 146">
            <a:extLst>
              <a:ext uri="{FF2B5EF4-FFF2-40B4-BE49-F238E27FC236}">
                <a16:creationId xmlns:a16="http://schemas.microsoft.com/office/drawing/2014/main" id="{A316A9FA-8BA9-4B34-8B04-18700C914E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7264365"/>
              </p:ext>
            </p:extLst>
          </p:nvPr>
        </p:nvGraphicFramePr>
        <p:xfrm>
          <a:off x="910726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7" name="Chart 147">
            <a:extLst>
              <a:ext uri="{FF2B5EF4-FFF2-40B4-BE49-F238E27FC236}">
                <a16:creationId xmlns:a16="http://schemas.microsoft.com/office/drawing/2014/main" id="{F64E11B0-C10B-44E8-B418-230FAA5BBF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7935498"/>
              </p:ext>
            </p:extLst>
          </p:nvPr>
        </p:nvGraphicFramePr>
        <p:xfrm>
          <a:off x="262903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8" name="Chart 148">
            <a:extLst>
              <a:ext uri="{FF2B5EF4-FFF2-40B4-BE49-F238E27FC236}">
                <a16:creationId xmlns:a16="http://schemas.microsoft.com/office/drawing/2014/main" id="{63097CA7-2F76-412D-AAC0-0929CAF14F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6658374"/>
              </p:ext>
            </p:extLst>
          </p:nvPr>
        </p:nvGraphicFramePr>
        <p:xfrm>
          <a:off x="4347342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9" name="Chart 149">
            <a:extLst>
              <a:ext uri="{FF2B5EF4-FFF2-40B4-BE49-F238E27FC236}">
                <a16:creationId xmlns:a16="http://schemas.microsoft.com/office/drawing/2014/main" id="{0A0F0F2B-639E-488E-84E0-237F42B2D0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9144028"/>
              </p:ext>
            </p:extLst>
          </p:nvPr>
        </p:nvGraphicFramePr>
        <p:xfrm>
          <a:off x="6065650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0" name="Chart 150">
            <a:extLst>
              <a:ext uri="{FF2B5EF4-FFF2-40B4-BE49-F238E27FC236}">
                <a16:creationId xmlns:a16="http://schemas.microsoft.com/office/drawing/2014/main" id="{D9D275EE-96D5-4DEC-BE81-A0FD95BEA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958712"/>
              </p:ext>
            </p:extLst>
          </p:nvPr>
        </p:nvGraphicFramePr>
        <p:xfrm>
          <a:off x="7783958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1" name="Chart 151">
            <a:extLst>
              <a:ext uri="{FF2B5EF4-FFF2-40B4-BE49-F238E27FC236}">
                <a16:creationId xmlns:a16="http://schemas.microsoft.com/office/drawing/2014/main" id="{94040568-3387-45D8-88B8-93117BAC27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5181202"/>
              </p:ext>
            </p:extLst>
          </p:nvPr>
        </p:nvGraphicFramePr>
        <p:xfrm>
          <a:off x="9502264" y="4823900"/>
          <a:ext cx="1711035" cy="126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2" name="TextBox 151">
            <a:extLst>
              <a:ext uri="{FF2B5EF4-FFF2-40B4-BE49-F238E27FC236}">
                <a16:creationId xmlns:a16="http://schemas.microsoft.com/office/drawing/2014/main" id="{B1371BA3-9002-4534-8E80-B289929E0EA3}"/>
              </a:ext>
            </a:extLst>
          </p:cNvPr>
          <p:cNvSpPr txBox="1"/>
          <p:nvPr/>
        </p:nvSpPr>
        <p:spPr>
          <a:xfrm>
            <a:off x="945656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189A0718-87C2-4694-8CAD-5A0B97AC7B51}"/>
              </a:ext>
            </a:extLst>
          </p:cNvPr>
          <p:cNvSpPr txBox="1"/>
          <p:nvPr/>
        </p:nvSpPr>
        <p:spPr>
          <a:xfrm>
            <a:off x="266396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C4844A6-D9FA-482B-8E41-EFAEF38F31A5}"/>
              </a:ext>
            </a:extLst>
          </p:cNvPr>
          <p:cNvSpPr txBox="1"/>
          <p:nvPr/>
        </p:nvSpPr>
        <p:spPr>
          <a:xfrm>
            <a:off x="4382272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17037E63-C850-4A4F-9FF2-D276B6DBB58D}"/>
              </a:ext>
            </a:extLst>
          </p:cNvPr>
          <p:cNvSpPr txBox="1"/>
          <p:nvPr/>
        </p:nvSpPr>
        <p:spPr>
          <a:xfrm>
            <a:off x="6100580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26D6BF85-ED5D-45A5-9E90-825E320303F0}"/>
              </a:ext>
            </a:extLst>
          </p:cNvPr>
          <p:cNvSpPr txBox="1"/>
          <p:nvPr/>
        </p:nvSpPr>
        <p:spPr>
          <a:xfrm>
            <a:off x="7818888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314C39D-BEDC-4375-8F1A-B4852CC4E8B9}"/>
              </a:ext>
            </a:extLst>
          </p:cNvPr>
          <p:cNvSpPr txBox="1"/>
          <p:nvPr/>
        </p:nvSpPr>
        <p:spPr>
          <a:xfrm>
            <a:off x="9537194" y="6085157"/>
            <a:ext cx="1641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6"/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E914458-7507-44C0-8C38-0BA9AEB4B718}"/>
              </a:ext>
            </a:extLst>
          </p:cNvPr>
          <p:cNvSpPr txBox="1"/>
          <p:nvPr/>
        </p:nvSpPr>
        <p:spPr>
          <a:xfrm flipH="1">
            <a:off x="4488039" y="1821834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34,800</a:t>
            </a:r>
          </a:p>
        </p:txBody>
      </p:sp>
      <p:grpSp>
        <p:nvGrpSpPr>
          <p:cNvPr id="66" name="그룹 1">
            <a:extLst>
              <a:ext uri="{FF2B5EF4-FFF2-40B4-BE49-F238E27FC236}">
                <a16:creationId xmlns:a16="http://schemas.microsoft.com/office/drawing/2014/main" id="{02C42346-3400-4A49-9FF0-840F07810BC6}"/>
              </a:ext>
            </a:extLst>
          </p:cNvPr>
          <p:cNvGrpSpPr/>
          <p:nvPr/>
        </p:nvGrpSpPr>
        <p:grpSpPr>
          <a:xfrm flipH="1">
            <a:off x="717867" y="1665580"/>
            <a:ext cx="3112282" cy="897285"/>
            <a:chOff x="6888088" y="2012008"/>
            <a:chExt cx="2880320" cy="8972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7DD8A69-212C-4460-ACCE-DDBF1D076C74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CFEAD6A-6A70-4FC3-B1D6-6ACBCE498D62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3CB63770-4513-41E0-A93A-53508D027D34}"/>
              </a:ext>
            </a:extLst>
          </p:cNvPr>
          <p:cNvSpPr txBox="1"/>
          <p:nvPr/>
        </p:nvSpPr>
        <p:spPr>
          <a:xfrm flipH="1">
            <a:off x="4488039" y="296814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70" name="그룹 2">
            <a:extLst>
              <a:ext uri="{FF2B5EF4-FFF2-40B4-BE49-F238E27FC236}">
                <a16:creationId xmlns:a16="http://schemas.microsoft.com/office/drawing/2014/main" id="{AD458086-0F0F-4297-87DE-032D2BF1CFB6}"/>
              </a:ext>
            </a:extLst>
          </p:cNvPr>
          <p:cNvGrpSpPr/>
          <p:nvPr/>
        </p:nvGrpSpPr>
        <p:grpSpPr>
          <a:xfrm flipH="1">
            <a:off x="717867" y="2811892"/>
            <a:ext cx="3112282" cy="897285"/>
            <a:chOff x="6888088" y="3198441"/>
            <a:chExt cx="2880320" cy="89728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F2A3DFDD-4538-4651-8C9E-43989753A7E5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D883B05-293B-43F7-9260-C7462AA412C4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0C5E5821-93F8-421B-8480-AF9FDC2B2494}"/>
              </a:ext>
            </a:extLst>
          </p:cNvPr>
          <p:cNvSpPr txBox="1"/>
          <p:nvPr/>
        </p:nvSpPr>
        <p:spPr>
          <a:xfrm flipH="1">
            <a:off x="4488039" y="5260768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14,200</a:t>
            </a:r>
          </a:p>
        </p:txBody>
      </p:sp>
      <p:grpSp>
        <p:nvGrpSpPr>
          <p:cNvPr id="74" name="그룹 6">
            <a:extLst>
              <a:ext uri="{FF2B5EF4-FFF2-40B4-BE49-F238E27FC236}">
                <a16:creationId xmlns:a16="http://schemas.microsoft.com/office/drawing/2014/main" id="{1C7EA3C3-7C3A-48D5-A1A6-B2FB1C261839}"/>
              </a:ext>
            </a:extLst>
          </p:cNvPr>
          <p:cNvGrpSpPr/>
          <p:nvPr/>
        </p:nvGrpSpPr>
        <p:grpSpPr>
          <a:xfrm flipH="1">
            <a:off x="717867" y="5104515"/>
            <a:ext cx="3112282" cy="897285"/>
            <a:chOff x="6888088" y="4413449"/>
            <a:chExt cx="2880320" cy="897285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0D1FA70-5875-4B27-9799-A6DBA15D190A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C8A4C78-8C1B-47B7-A3CD-8F75984B8B2B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:a16="http://schemas.microsoft.com/office/drawing/2014/main" id="{26A851A6-230B-49E6-B116-386F8CC50E6C}"/>
              </a:ext>
            </a:extLst>
          </p:cNvPr>
          <p:cNvSpPr txBox="1"/>
          <p:nvPr/>
        </p:nvSpPr>
        <p:spPr>
          <a:xfrm flipH="1">
            <a:off x="4488039" y="4114456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25,600</a:t>
            </a:r>
          </a:p>
        </p:txBody>
      </p:sp>
      <p:grpSp>
        <p:nvGrpSpPr>
          <p:cNvPr id="78" name="그룹 40">
            <a:extLst>
              <a:ext uri="{FF2B5EF4-FFF2-40B4-BE49-F238E27FC236}">
                <a16:creationId xmlns:a16="http://schemas.microsoft.com/office/drawing/2014/main" id="{4E9C1CE9-A7D4-48F8-916F-6C4B4ACB931E}"/>
              </a:ext>
            </a:extLst>
          </p:cNvPr>
          <p:cNvGrpSpPr/>
          <p:nvPr/>
        </p:nvGrpSpPr>
        <p:grpSpPr>
          <a:xfrm flipH="1">
            <a:off x="717867" y="3958203"/>
            <a:ext cx="3112282" cy="897285"/>
            <a:chOff x="6888088" y="3198441"/>
            <a:chExt cx="2880320" cy="897285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4F4206-1DF0-4B41-873F-237061444C9A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C7DCE249-3D5C-4B90-841E-F8AFFAF0F616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81" name="Straight Connector 26">
            <a:extLst>
              <a:ext uri="{FF2B5EF4-FFF2-40B4-BE49-F238E27FC236}">
                <a16:creationId xmlns:a16="http://schemas.microsoft.com/office/drawing/2014/main" id="{A36BCA39-E5C0-4C16-8F1A-D0D92D19ADC1}"/>
              </a:ext>
            </a:extLst>
          </p:cNvPr>
          <p:cNvCxnSpPr>
            <a:cxnSpLocks/>
          </p:cNvCxnSpPr>
          <p:nvPr/>
        </p:nvCxnSpPr>
        <p:spPr>
          <a:xfrm flipH="1">
            <a:off x="3816076" y="2114222"/>
            <a:ext cx="822960" cy="1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26">
            <a:extLst>
              <a:ext uri="{FF2B5EF4-FFF2-40B4-BE49-F238E27FC236}">
                <a16:creationId xmlns:a16="http://schemas.microsoft.com/office/drawing/2014/main" id="{9B53E5F0-B57D-4190-912F-22466CCD5BE6}"/>
              </a:ext>
            </a:extLst>
          </p:cNvPr>
          <p:cNvCxnSpPr>
            <a:cxnSpLocks/>
          </p:cNvCxnSpPr>
          <p:nvPr/>
        </p:nvCxnSpPr>
        <p:spPr>
          <a:xfrm flipH="1">
            <a:off x="3816076" y="3260534"/>
            <a:ext cx="822960" cy="0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26">
            <a:extLst>
              <a:ext uri="{FF2B5EF4-FFF2-40B4-BE49-F238E27FC236}">
                <a16:creationId xmlns:a16="http://schemas.microsoft.com/office/drawing/2014/main" id="{0BEDE91F-A5AB-4DFB-82A0-90BB476A3291}"/>
              </a:ext>
            </a:extLst>
          </p:cNvPr>
          <p:cNvCxnSpPr>
            <a:cxnSpLocks/>
          </p:cNvCxnSpPr>
          <p:nvPr/>
        </p:nvCxnSpPr>
        <p:spPr>
          <a:xfrm flipH="1">
            <a:off x="3816076" y="4406844"/>
            <a:ext cx="822960" cy="1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26">
            <a:extLst>
              <a:ext uri="{FF2B5EF4-FFF2-40B4-BE49-F238E27FC236}">
                <a16:creationId xmlns:a16="http://schemas.microsoft.com/office/drawing/2014/main" id="{BE54AC0E-579A-4991-969C-6F76E858FF63}"/>
              </a:ext>
            </a:extLst>
          </p:cNvPr>
          <p:cNvCxnSpPr>
            <a:cxnSpLocks/>
          </p:cNvCxnSpPr>
          <p:nvPr/>
        </p:nvCxnSpPr>
        <p:spPr>
          <a:xfrm flipH="1">
            <a:off x="3816076" y="5553154"/>
            <a:ext cx="822960" cy="1"/>
          </a:xfrm>
          <a:prstGeom prst="line">
            <a:avLst/>
          </a:prstGeom>
          <a:ln>
            <a:solidFill>
              <a:schemeClr val="bg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7" name="그룹 86">
            <a:extLst>
              <a:ext uri="{FF2B5EF4-FFF2-40B4-BE49-F238E27FC236}">
                <a16:creationId xmlns:a16="http://schemas.microsoft.com/office/drawing/2014/main" id="{9EE3F5BC-B486-43E6-B5D3-F292F3B2B4B4}"/>
              </a:ext>
            </a:extLst>
          </p:cNvPr>
          <p:cNvGrpSpPr/>
          <p:nvPr/>
        </p:nvGrpSpPr>
        <p:grpSpPr>
          <a:xfrm>
            <a:off x="6096000" y="1492299"/>
            <a:ext cx="5785459" cy="4867304"/>
            <a:chOff x="6096000" y="1492299"/>
            <a:chExt cx="5785459" cy="4867304"/>
          </a:xfrm>
        </p:grpSpPr>
        <p:grpSp>
          <p:nvGrpSpPr>
            <p:cNvPr id="41" name="Group 5">
              <a:extLst>
                <a:ext uri="{FF2B5EF4-FFF2-40B4-BE49-F238E27FC236}">
                  <a16:creationId xmlns:a16="http://schemas.microsoft.com/office/drawing/2014/main" id="{3776FC7C-B4BA-4A35-8C71-105E63589E6F}"/>
                </a:ext>
              </a:extLst>
            </p:cNvPr>
            <p:cNvGrpSpPr/>
            <p:nvPr/>
          </p:nvGrpSpPr>
          <p:grpSpPr>
            <a:xfrm>
              <a:off x="9682802" y="4411900"/>
              <a:ext cx="2198657" cy="1777581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: Shape 9">
                <a:extLst>
                  <a:ext uri="{FF2B5EF4-FFF2-40B4-BE49-F238E27FC236}">
                    <a16:creationId xmlns:a16="http://schemas.microsoft.com/office/drawing/2014/main" id="{7B9D847C-7380-4DC7-9BC9-EA668790E6A8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6" name="Freeform: Shape 10">
                <a:extLst>
                  <a:ext uri="{FF2B5EF4-FFF2-40B4-BE49-F238E27FC236}">
                    <a16:creationId xmlns:a16="http://schemas.microsoft.com/office/drawing/2014/main" id="{D2FB4214-D207-485A-B5FC-406812E80BCD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7" name="Freeform: Shape 11">
                <a:extLst>
                  <a:ext uri="{FF2B5EF4-FFF2-40B4-BE49-F238E27FC236}">
                    <a16:creationId xmlns:a16="http://schemas.microsoft.com/office/drawing/2014/main" id="{800DB740-E623-4A1A-9366-EAE8A109278B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8" name="Freeform: Shape 12">
                <a:extLst>
                  <a:ext uri="{FF2B5EF4-FFF2-40B4-BE49-F238E27FC236}">
                    <a16:creationId xmlns:a16="http://schemas.microsoft.com/office/drawing/2014/main" id="{294BFD27-2B3B-4841-BAE4-3BDAAD7918D1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9" name="Freeform: Shape 13">
                <a:extLst>
                  <a:ext uri="{FF2B5EF4-FFF2-40B4-BE49-F238E27FC236}">
                    <a16:creationId xmlns:a16="http://schemas.microsoft.com/office/drawing/2014/main" id="{604BB9EF-D60B-4B8E-9789-60E552B95B19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14">
                <a:extLst>
                  <a:ext uri="{FF2B5EF4-FFF2-40B4-BE49-F238E27FC236}">
                    <a16:creationId xmlns:a16="http://schemas.microsoft.com/office/drawing/2014/main" id="{853A0220-CFFD-480C-8263-25FF92B2CC41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15">
                <a:extLst>
                  <a:ext uri="{FF2B5EF4-FFF2-40B4-BE49-F238E27FC236}">
                    <a16:creationId xmlns:a16="http://schemas.microsoft.com/office/drawing/2014/main" id="{94F21DF0-2A62-4137-A359-ABACBDF9D692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16">
                <a:extLst>
                  <a:ext uri="{FF2B5EF4-FFF2-40B4-BE49-F238E27FC236}">
                    <a16:creationId xmlns:a16="http://schemas.microsoft.com/office/drawing/2014/main" id="{26BEE356-CB9D-4491-8934-8EBD49BEFEBF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2" name="Group 6">
              <a:extLst>
                <a:ext uri="{FF2B5EF4-FFF2-40B4-BE49-F238E27FC236}">
                  <a16:creationId xmlns:a16="http://schemas.microsoft.com/office/drawing/2014/main" id="{D8786B6C-ECC7-4B15-8A50-9B3E12359AD4}"/>
                </a:ext>
              </a:extLst>
            </p:cNvPr>
            <p:cNvGrpSpPr/>
            <p:nvPr/>
          </p:nvGrpSpPr>
          <p:grpSpPr>
            <a:xfrm rot="691095">
              <a:off x="6096000" y="4336193"/>
              <a:ext cx="4032348" cy="2023410"/>
              <a:chOff x="4489317" y="4011276"/>
              <a:chExt cx="5563035" cy="2444487"/>
            </a:xfrm>
          </p:grpSpPr>
          <p:sp>
            <p:nvSpPr>
              <p:cNvPr id="43" name="Freeform: Shape 7">
                <a:extLst>
                  <a:ext uri="{FF2B5EF4-FFF2-40B4-BE49-F238E27FC236}">
                    <a16:creationId xmlns:a16="http://schemas.microsoft.com/office/drawing/2014/main" id="{1A9FCE8E-6763-478F-8275-B7A14C376801}"/>
                  </a:ext>
                </a:extLst>
              </p:cNvPr>
              <p:cNvSpPr/>
              <p:nvPr/>
            </p:nvSpPr>
            <p:spPr>
              <a:xfrm>
                <a:off x="4489317" y="4011276"/>
                <a:ext cx="5559287" cy="2441263"/>
              </a:xfrm>
              <a:custGeom>
                <a:avLst/>
                <a:gdLst>
                  <a:gd name="connsiteX0" fmla="*/ 1324005 w 5568689"/>
                  <a:gd name="connsiteY0" fmla="*/ 0 h 1909653"/>
                  <a:gd name="connsiteX1" fmla="*/ 1329232 w 5568689"/>
                  <a:gd name="connsiteY1" fmla="*/ 36307 h 1909653"/>
                  <a:gd name="connsiteX2" fmla="*/ 1247536 w 5568689"/>
                  <a:gd name="connsiteY2" fmla="*/ 52583 h 1909653"/>
                  <a:gd name="connsiteX3" fmla="*/ 49030 w 5568689"/>
                  <a:gd name="connsiteY3" fmla="*/ 1107424 h 1909653"/>
                  <a:gd name="connsiteX4" fmla="*/ 83225 w 5568689"/>
                  <a:gd name="connsiteY4" fmla="*/ 1206668 h 1909653"/>
                  <a:gd name="connsiteX5" fmla="*/ 1585595 w 5568689"/>
                  <a:gd name="connsiteY5" fmla="*/ 1394020 h 1909653"/>
                  <a:gd name="connsiteX6" fmla="*/ 1586005 w 5568689"/>
                  <a:gd name="connsiteY6" fmla="*/ 1396070 h 1909653"/>
                  <a:gd name="connsiteX7" fmla="*/ 1624222 w 5568689"/>
                  <a:gd name="connsiteY7" fmla="*/ 1382396 h 1909653"/>
                  <a:gd name="connsiteX8" fmla="*/ 2220842 w 5568689"/>
                  <a:gd name="connsiteY8" fmla="*/ 1200427 h 1909653"/>
                  <a:gd name="connsiteX9" fmla="*/ 2838279 w 5568689"/>
                  <a:gd name="connsiteY9" fmla="*/ 1204059 h 1909653"/>
                  <a:gd name="connsiteX10" fmla="*/ 3006926 w 5568689"/>
                  <a:gd name="connsiteY10" fmla="*/ 1590360 h 1909653"/>
                  <a:gd name="connsiteX11" fmla="*/ 3132475 w 5568689"/>
                  <a:gd name="connsiteY11" fmla="*/ 1854351 h 1909653"/>
                  <a:gd name="connsiteX12" fmla="*/ 3628735 w 5568689"/>
                  <a:gd name="connsiteY12" fmla="*/ 1377229 h 1909653"/>
                  <a:gd name="connsiteX13" fmla="*/ 3745539 w 5568689"/>
                  <a:gd name="connsiteY13" fmla="*/ 1217783 h 1909653"/>
                  <a:gd name="connsiteX14" fmla="*/ 3831112 w 5568689"/>
                  <a:gd name="connsiteY14" fmla="*/ 1104760 h 1909653"/>
                  <a:gd name="connsiteX15" fmla="*/ 4461666 w 5568689"/>
                  <a:gd name="connsiteY15" fmla="*/ 580812 h 1909653"/>
                  <a:gd name="connsiteX16" fmla="*/ 4470098 w 5568689"/>
                  <a:gd name="connsiteY16" fmla="*/ 580812 h 1909653"/>
                  <a:gd name="connsiteX17" fmla="*/ 4699022 w 5568689"/>
                  <a:gd name="connsiteY17" fmla="*/ 760036 h 1909653"/>
                  <a:gd name="connsiteX18" fmla="*/ 4778348 w 5568689"/>
                  <a:gd name="connsiteY18" fmla="*/ 1094264 h 1909653"/>
                  <a:gd name="connsiteX19" fmla="*/ 4872978 w 5568689"/>
                  <a:gd name="connsiteY19" fmla="*/ 1367137 h 1909653"/>
                  <a:gd name="connsiteX20" fmla="*/ 5534138 w 5568689"/>
                  <a:gd name="connsiteY20" fmla="*/ 927553 h 1909653"/>
                  <a:gd name="connsiteX21" fmla="*/ 5562872 w 5568689"/>
                  <a:gd name="connsiteY21" fmla="*/ 927957 h 1909653"/>
                  <a:gd name="connsiteX22" fmla="*/ 5562559 w 5568689"/>
                  <a:gd name="connsiteY22" fmla="*/ 965094 h 1909653"/>
                  <a:gd name="connsiteX23" fmla="*/ 5323642 w 5568689"/>
                  <a:gd name="connsiteY23" fmla="*/ 1214554 h 1909653"/>
                  <a:gd name="connsiteX24" fmla="*/ 4866108 w 5568689"/>
                  <a:gd name="connsiteY24" fmla="*/ 1419209 h 1909653"/>
                  <a:gd name="connsiteX25" fmla="*/ 4738686 w 5568689"/>
                  <a:gd name="connsiteY25" fmla="*/ 1105163 h 1909653"/>
                  <a:gd name="connsiteX26" fmla="*/ 4469474 w 5568689"/>
                  <a:gd name="connsiteY26" fmla="*/ 633691 h 1909653"/>
                  <a:gd name="connsiteX27" fmla="*/ 4461978 w 5568689"/>
                  <a:gd name="connsiteY27" fmla="*/ 633691 h 1909653"/>
                  <a:gd name="connsiteX28" fmla="*/ 3860781 w 5568689"/>
                  <a:gd name="connsiteY28" fmla="*/ 1141089 h 1909653"/>
                  <a:gd name="connsiteX29" fmla="*/ 3773959 w 5568689"/>
                  <a:gd name="connsiteY29" fmla="*/ 1256131 h 1909653"/>
                  <a:gd name="connsiteX30" fmla="*/ 3659030 w 5568689"/>
                  <a:gd name="connsiteY30" fmla="*/ 1412750 h 1909653"/>
                  <a:gd name="connsiteX31" fmla="*/ 3395752 w 5568689"/>
                  <a:gd name="connsiteY31" fmla="*/ 1754245 h 1909653"/>
                  <a:gd name="connsiteX32" fmla="*/ 3154024 w 5568689"/>
                  <a:gd name="connsiteY32" fmla="*/ 1909653 h 1909653"/>
                  <a:gd name="connsiteX33" fmla="*/ 3124979 w 5568689"/>
                  <a:gd name="connsiteY33" fmla="*/ 1906020 h 1909653"/>
                  <a:gd name="connsiteX34" fmla="*/ 2968200 w 5568689"/>
                  <a:gd name="connsiteY34" fmla="*/ 1605699 h 1909653"/>
                  <a:gd name="connsiteX35" fmla="*/ 2815481 w 5568689"/>
                  <a:gd name="connsiteY35" fmla="*/ 1247654 h 1909653"/>
                  <a:gd name="connsiteX36" fmla="*/ 2228337 w 5568689"/>
                  <a:gd name="connsiteY36" fmla="*/ 1252095 h 1909653"/>
                  <a:gd name="connsiteX37" fmla="*/ 1585291 w 5568689"/>
                  <a:gd name="connsiteY37" fmla="*/ 1450694 h 1909653"/>
                  <a:gd name="connsiteX38" fmla="*/ 1572889 w 5568689"/>
                  <a:gd name="connsiteY38" fmla="*/ 1448746 h 1909653"/>
                  <a:gd name="connsiteX39" fmla="*/ 1426618 w 5568689"/>
                  <a:gd name="connsiteY39" fmla="*/ 1490793 h 1909653"/>
                  <a:gd name="connsiteX40" fmla="*/ 879507 w 5568689"/>
                  <a:gd name="connsiteY40" fmla="*/ 1554726 h 1909653"/>
                  <a:gd name="connsiteX41" fmla="*/ 671417 w 5568689"/>
                  <a:gd name="connsiteY41" fmla="*/ 1544734 h 1909653"/>
                  <a:gd name="connsiteX42" fmla="*/ 49725 w 5568689"/>
                  <a:gd name="connsiteY42" fmla="*/ 1229983 h 1909653"/>
                  <a:gd name="connsiteX43" fmla="*/ 12409 w 5568689"/>
                  <a:gd name="connsiteY43" fmla="*/ 1120877 h 1909653"/>
                  <a:gd name="connsiteX44" fmla="*/ 1142117 w 5568689"/>
                  <a:gd name="connsiteY44" fmla="*/ 41249 h 1909653"/>
                  <a:gd name="connsiteX0" fmla="*/ 1142117 w 5568689"/>
                  <a:gd name="connsiteY0" fmla="*/ 4942 h 1873346"/>
                  <a:gd name="connsiteX1" fmla="*/ 1329232 w 5568689"/>
                  <a:gd name="connsiteY1" fmla="*/ 0 h 1873346"/>
                  <a:gd name="connsiteX2" fmla="*/ 1247536 w 5568689"/>
                  <a:gd name="connsiteY2" fmla="*/ 16276 h 1873346"/>
                  <a:gd name="connsiteX3" fmla="*/ 49030 w 5568689"/>
                  <a:gd name="connsiteY3" fmla="*/ 1071117 h 1873346"/>
                  <a:gd name="connsiteX4" fmla="*/ 83225 w 5568689"/>
                  <a:gd name="connsiteY4" fmla="*/ 1170361 h 1873346"/>
                  <a:gd name="connsiteX5" fmla="*/ 1585595 w 5568689"/>
                  <a:gd name="connsiteY5" fmla="*/ 1357713 h 1873346"/>
                  <a:gd name="connsiteX6" fmla="*/ 1586005 w 5568689"/>
                  <a:gd name="connsiteY6" fmla="*/ 1359763 h 1873346"/>
                  <a:gd name="connsiteX7" fmla="*/ 1624222 w 5568689"/>
                  <a:gd name="connsiteY7" fmla="*/ 1346089 h 1873346"/>
                  <a:gd name="connsiteX8" fmla="*/ 2220842 w 5568689"/>
                  <a:gd name="connsiteY8" fmla="*/ 1164120 h 1873346"/>
                  <a:gd name="connsiteX9" fmla="*/ 2838279 w 5568689"/>
                  <a:gd name="connsiteY9" fmla="*/ 1167752 h 1873346"/>
                  <a:gd name="connsiteX10" fmla="*/ 3006926 w 5568689"/>
                  <a:gd name="connsiteY10" fmla="*/ 1554053 h 1873346"/>
                  <a:gd name="connsiteX11" fmla="*/ 3132475 w 5568689"/>
                  <a:gd name="connsiteY11" fmla="*/ 1818044 h 1873346"/>
                  <a:gd name="connsiteX12" fmla="*/ 3628735 w 5568689"/>
                  <a:gd name="connsiteY12" fmla="*/ 1340922 h 1873346"/>
                  <a:gd name="connsiteX13" fmla="*/ 3745539 w 5568689"/>
                  <a:gd name="connsiteY13" fmla="*/ 1181476 h 1873346"/>
                  <a:gd name="connsiteX14" fmla="*/ 3831112 w 5568689"/>
                  <a:gd name="connsiteY14" fmla="*/ 1068453 h 1873346"/>
                  <a:gd name="connsiteX15" fmla="*/ 4461666 w 5568689"/>
                  <a:gd name="connsiteY15" fmla="*/ 544505 h 1873346"/>
                  <a:gd name="connsiteX16" fmla="*/ 4470098 w 5568689"/>
                  <a:gd name="connsiteY16" fmla="*/ 544505 h 1873346"/>
                  <a:gd name="connsiteX17" fmla="*/ 4699022 w 5568689"/>
                  <a:gd name="connsiteY17" fmla="*/ 723729 h 1873346"/>
                  <a:gd name="connsiteX18" fmla="*/ 4778348 w 5568689"/>
                  <a:gd name="connsiteY18" fmla="*/ 1057957 h 1873346"/>
                  <a:gd name="connsiteX19" fmla="*/ 4872978 w 5568689"/>
                  <a:gd name="connsiteY19" fmla="*/ 1330830 h 1873346"/>
                  <a:gd name="connsiteX20" fmla="*/ 5534138 w 5568689"/>
                  <a:gd name="connsiteY20" fmla="*/ 891246 h 1873346"/>
                  <a:gd name="connsiteX21" fmla="*/ 5562872 w 5568689"/>
                  <a:gd name="connsiteY21" fmla="*/ 891650 h 1873346"/>
                  <a:gd name="connsiteX22" fmla="*/ 5562559 w 5568689"/>
                  <a:gd name="connsiteY22" fmla="*/ 928787 h 1873346"/>
                  <a:gd name="connsiteX23" fmla="*/ 5323642 w 5568689"/>
                  <a:gd name="connsiteY23" fmla="*/ 1178247 h 1873346"/>
                  <a:gd name="connsiteX24" fmla="*/ 4866108 w 5568689"/>
                  <a:gd name="connsiteY24" fmla="*/ 1382902 h 1873346"/>
                  <a:gd name="connsiteX25" fmla="*/ 4738686 w 5568689"/>
                  <a:gd name="connsiteY25" fmla="*/ 1068856 h 1873346"/>
                  <a:gd name="connsiteX26" fmla="*/ 4469474 w 5568689"/>
                  <a:gd name="connsiteY26" fmla="*/ 597384 h 1873346"/>
                  <a:gd name="connsiteX27" fmla="*/ 4461978 w 5568689"/>
                  <a:gd name="connsiteY27" fmla="*/ 597384 h 1873346"/>
                  <a:gd name="connsiteX28" fmla="*/ 3860781 w 5568689"/>
                  <a:gd name="connsiteY28" fmla="*/ 1104782 h 1873346"/>
                  <a:gd name="connsiteX29" fmla="*/ 3773959 w 5568689"/>
                  <a:gd name="connsiteY29" fmla="*/ 1219824 h 1873346"/>
                  <a:gd name="connsiteX30" fmla="*/ 3659030 w 5568689"/>
                  <a:gd name="connsiteY30" fmla="*/ 1376443 h 1873346"/>
                  <a:gd name="connsiteX31" fmla="*/ 3395752 w 5568689"/>
                  <a:gd name="connsiteY31" fmla="*/ 1717938 h 1873346"/>
                  <a:gd name="connsiteX32" fmla="*/ 3154024 w 5568689"/>
                  <a:gd name="connsiteY32" fmla="*/ 1873346 h 1873346"/>
                  <a:gd name="connsiteX33" fmla="*/ 3124979 w 5568689"/>
                  <a:gd name="connsiteY33" fmla="*/ 1869713 h 1873346"/>
                  <a:gd name="connsiteX34" fmla="*/ 2968200 w 5568689"/>
                  <a:gd name="connsiteY34" fmla="*/ 1569392 h 1873346"/>
                  <a:gd name="connsiteX35" fmla="*/ 2815481 w 5568689"/>
                  <a:gd name="connsiteY35" fmla="*/ 1211347 h 1873346"/>
                  <a:gd name="connsiteX36" fmla="*/ 2228337 w 5568689"/>
                  <a:gd name="connsiteY36" fmla="*/ 1215788 h 1873346"/>
                  <a:gd name="connsiteX37" fmla="*/ 1585291 w 5568689"/>
                  <a:gd name="connsiteY37" fmla="*/ 1414387 h 1873346"/>
                  <a:gd name="connsiteX38" fmla="*/ 1572889 w 5568689"/>
                  <a:gd name="connsiteY38" fmla="*/ 1412439 h 1873346"/>
                  <a:gd name="connsiteX39" fmla="*/ 1426618 w 5568689"/>
                  <a:gd name="connsiteY39" fmla="*/ 1454486 h 1873346"/>
                  <a:gd name="connsiteX40" fmla="*/ 879507 w 5568689"/>
                  <a:gd name="connsiteY40" fmla="*/ 1518419 h 1873346"/>
                  <a:gd name="connsiteX41" fmla="*/ 671417 w 5568689"/>
                  <a:gd name="connsiteY41" fmla="*/ 1508427 h 1873346"/>
                  <a:gd name="connsiteX42" fmla="*/ 49725 w 5568689"/>
                  <a:gd name="connsiteY42" fmla="*/ 1193676 h 1873346"/>
                  <a:gd name="connsiteX43" fmla="*/ 12409 w 5568689"/>
                  <a:gd name="connsiteY43" fmla="*/ 1084570 h 1873346"/>
                  <a:gd name="connsiteX44" fmla="*/ 1142117 w 5568689"/>
                  <a:gd name="connsiteY44" fmla="*/ 4942 h 1873346"/>
                  <a:gd name="connsiteX0" fmla="*/ 1142117 w 5568689"/>
                  <a:gd name="connsiteY0" fmla="*/ 0 h 1868404"/>
                  <a:gd name="connsiteX1" fmla="*/ 1247536 w 5568689"/>
                  <a:gd name="connsiteY1" fmla="*/ 11334 h 1868404"/>
                  <a:gd name="connsiteX2" fmla="*/ 49030 w 5568689"/>
                  <a:gd name="connsiteY2" fmla="*/ 1066175 h 1868404"/>
                  <a:gd name="connsiteX3" fmla="*/ 83225 w 5568689"/>
                  <a:gd name="connsiteY3" fmla="*/ 1165419 h 1868404"/>
                  <a:gd name="connsiteX4" fmla="*/ 1585595 w 5568689"/>
                  <a:gd name="connsiteY4" fmla="*/ 1352771 h 1868404"/>
                  <a:gd name="connsiteX5" fmla="*/ 1586005 w 5568689"/>
                  <a:gd name="connsiteY5" fmla="*/ 1354821 h 1868404"/>
                  <a:gd name="connsiteX6" fmla="*/ 1624222 w 5568689"/>
                  <a:gd name="connsiteY6" fmla="*/ 1341147 h 1868404"/>
                  <a:gd name="connsiteX7" fmla="*/ 2220842 w 5568689"/>
                  <a:gd name="connsiteY7" fmla="*/ 1159178 h 1868404"/>
                  <a:gd name="connsiteX8" fmla="*/ 2838279 w 5568689"/>
                  <a:gd name="connsiteY8" fmla="*/ 1162810 h 1868404"/>
                  <a:gd name="connsiteX9" fmla="*/ 3006926 w 5568689"/>
                  <a:gd name="connsiteY9" fmla="*/ 1549111 h 1868404"/>
                  <a:gd name="connsiteX10" fmla="*/ 3132475 w 5568689"/>
                  <a:gd name="connsiteY10" fmla="*/ 1813102 h 1868404"/>
                  <a:gd name="connsiteX11" fmla="*/ 3628735 w 5568689"/>
                  <a:gd name="connsiteY11" fmla="*/ 1335980 h 1868404"/>
                  <a:gd name="connsiteX12" fmla="*/ 3745539 w 5568689"/>
                  <a:gd name="connsiteY12" fmla="*/ 1176534 h 1868404"/>
                  <a:gd name="connsiteX13" fmla="*/ 3831112 w 5568689"/>
                  <a:gd name="connsiteY13" fmla="*/ 1063511 h 1868404"/>
                  <a:gd name="connsiteX14" fmla="*/ 4461666 w 5568689"/>
                  <a:gd name="connsiteY14" fmla="*/ 539563 h 1868404"/>
                  <a:gd name="connsiteX15" fmla="*/ 4470098 w 5568689"/>
                  <a:gd name="connsiteY15" fmla="*/ 539563 h 1868404"/>
                  <a:gd name="connsiteX16" fmla="*/ 4699022 w 5568689"/>
                  <a:gd name="connsiteY16" fmla="*/ 718787 h 1868404"/>
                  <a:gd name="connsiteX17" fmla="*/ 4778348 w 5568689"/>
                  <a:gd name="connsiteY17" fmla="*/ 1053015 h 1868404"/>
                  <a:gd name="connsiteX18" fmla="*/ 4872978 w 5568689"/>
                  <a:gd name="connsiteY18" fmla="*/ 1325888 h 1868404"/>
                  <a:gd name="connsiteX19" fmla="*/ 5534138 w 5568689"/>
                  <a:gd name="connsiteY19" fmla="*/ 886304 h 1868404"/>
                  <a:gd name="connsiteX20" fmla="*/ 5562872 w 5568689"/>
                  <a:gd name="connsiteY20" fmla="*/ 886708 h 1868404"/>
                  <a:gd name="connsiteX21" fmla="*/ 5562559 w 5568689"/>
                  <a:gd name="connsiteY21" fmla="*/ 923845 h 1868404"/>
                  <a:gd name="connsiteX22" fmla="*/ 5323642 w 5568689"/>
                  <a:gd name="connsiteY22" fmla="*/ 1173305 h 1868404"/>
                  <a:gd name="connsiteX23" fmla="*/ 4866108 w 5568689"/>
                  <a:gd name="connsiteY23" fmla="*/ 1377960 h 1868404"/>
                  <a:gd name="connsiteX24" fmla="*/ 4738686 w 5568689"/>
                  <a:gd name="connsiteY24" fmla="*/ 1063914 h 1868404"/>
                  <a:gd name="connsiteX25" fmla="*/ 4469474 w 5568689"/>
                  <a:gd name="connsiteY25" fmla="*/ 592442 h 1868404"/>
                  <a:gd name="connsiteX26" fmla="*/ 4461978 w 5568689"/>
                  <a:gd name="connsiteY26" fmla="*/ 592442 h 1868404"/>
                  <a:gd name="connsiteX27" fmla="*/ 3860781 w 5568689"/>
                  <a:gd name="connsiteY27" fmla="*/ 1099840 h 1868404"/>
                  <a:gd name="connsiteX28" fmla="*/ 3773959 w 5568689"/>
                  <a:gd name="connsiteY28" fmla="*/ 1214882 h 1868404"/>
                  <a:gd name="connsiteX29" fmla="*/ 3659030 w 5568689"/>
                  <a:gd name="connsiteY29" fmla="*/ 1371501 h 1868404"/>
                  <a:gd name="connsiteX30" fmla="*/ 3395752 w 5568689"/>
                  <a:gd name="connsiteY30" fmla="*/ 1712996 h 1868404"/>
                  <a:gd name="connsiteX31" fmla="*/ 3154024 w 5568689"/>
                  <a:gd name="connsiteY31" fmla="*/ 1868404 h 1868404"/>
                  <a:gd name="connsiteX32" fmla="*/ 3124979 w 5568689"/>
                  <a:gd name="connsiteY32" fmla="*/ 1864771 h 1868404"/>
                  <a:gd name="connsiteX33" fmla="*/ 2968200 w 5568689"/>
                  <a:gd name="connsiteY33" fmla="*/ 1564450 h 1868404"/>
                  <a:gd name="connsiteX34" fmla="*/ 2815481 w 5568689"/>
                  <a:gd name="connsiteY34" fmla="*/ 1206405 h 1868404"/>
                  <a:gd name="connsiteX35" fmla="*/ 2228337 w 5568689"/>
                  <a:gd name="connsiteY35" fmla="*/ 1210846 h 1868404"/>
                  <a:gd name="connsiteX36" fmla="*/ 1585291 w 5568689"/>
                  <a:gd name="connsiteY36" fmla="*/ 1409445 h 1868404"/>
                  <a:gd name="connsiteX37" fmla="*/ 1572889 w 5568689"/>
                  <a:gd name="connsiteY37" fmla="*/ 1407497 h 1868404"/>
                  <a:gd name="connsiteX38" fmla="*/ 1426618 w 5568689"/>
                  <a:gd name="connsiteY38" fmla="*/ 1449544 h 1868404"/>
                  <a:gd name="connsiteX39" fmla="*/ 879507 w 5568689"/>
                  <a:gd name="connsiteY39" fmla="*/ 1513477 h 1868404"/>
                  <a:gd name="connsiteX40" fmla="*/ 671417 w 5568689"/>
                  <a:gd name="connsiteY40" fmla="*/ 1503485 h 1868404"/>
                  <a:gd name="connsiteX41" fmla="*/ 49725 w 5568689"/>
                  <a:gd name="connsiteY41" fmla="*/ 1188734 h 1868404"/>
                  <a:gd name="connsiteX42" fmla="*/ 12409 w 5568689"/>
                  <a:gd name="connsiteY42" fmla="*/ 1079628 h 1868404"/>
                  <a:gd name="connsiteX43" fmla="*/ 1142117 w 5568689"/>
                  <a:gd name="connsiteY43" fmla="*/ 0 h 1868404"/>
                  <a:gd name="connsiteX0" fmla="*/ 1583595 w 5560174"/>
                  <a:gd name="connsiteY0" fmla="*/ 0 h 2441260"/>
                  <a:gd name="connsiteX1" fmla="*/ 1239021 w 5560174"/>
                  <a:gd name="connsiteY1" fmla="*/ 584190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2751 w 5559330"/>
                  <a:gd name="connsiteY0" fmla="*/ 0 h 2441260"/>
                  <a:gd name="connsiteX1" fmla="*/ 1598533 w 5559330"/>
                  <a:gd name="connsiteY1" fmla="*/ 20034 h 2441260"/>
                  <a:gd name="connsiteX2" fmla="*/ 39671 w 5559330"/>
                  <a:gd name="connsiteY2" fmla="*/ 1639031 h 2441260"/>
                  <a:gd name="connsiteX3" fmla="*/ 73866 w 5559330"/>
                  <a:gd name="connsiteY3" fmla="*/ 1738275 h 2441260"/>
                  <a:gd name="connsiteX4" fmla="*/ 1576236 w 5559330"/>
                  <a:gd name="connsiteY4" fmla="*/ 1925627 h 2441260"/>
                  <a:gd name="connsiteX5" fmla="*/ 1576646 w 5559330"/>
                  <a:gd name="connsiteY5" fmla="*/ 1927677 h 2441260"/>
                  <a:gd name="connsiteX6" fmla="*/ 1614863 w 5559330"/>
                  <a:gd name="connsiteY6" fmla="*/ 1914003 h 2441260"/>
                  <a:gd name="connsiteX7" fmla="*/ 2211483 w 5559330"/>
                  <a:gd name="connsiteY7" fmla="*/ 1732034 h 2441260"/>
                  <a:gd name="connsiteX8" fmla="*/ 2828920 w 5559330"/>
                  <a:gd name="connsiteY8" fmla="*/ 1735666 h 2441260"/>
                  <a:gd name="connsiteX9" fmla="*/ 2997567 w 5559330"/>
                  <a:gd name="connsiteY9" fmla="*/ 2121967 h 2441260"/>
                  <a:gd name="connsiteX10" fmla="*/ 3123116 w 5559330"/>
                  <a:gd name="connsiteY10" fmla="*/ 2385958 h 2441260"/>
                  <a:gd name="connsiteX11" fmla="*/ 3619376 w 5559330"/>
                  <a:gd name="connsiteY11" fmla="*/ 1908836 h 2441260"/>
                  <a:gd name="connsiteX12" fmla="*/ 3736180 w 5559330"/>
                  <a:gd name="connsiteY12" fmla="*/ 1749390 h 2441260"/>
                  <a:gd name="connsiteX13" fmla="*/ 3821753 w 5559330"/>
                  <a:gd name="connsiteY13" fmla="*/ 1636367 h 2441260"/>
                  <a:gd name="connsiteX14" fmla="*/ 4452307 w 5559330"/>
                  <a:gd name="connsiteY14" fmla="*/ 1112419 h 2441260"/>
                  <a:gd name="connsiteX15" fmla="*/ 4460739 w 5559330"/>
                  <a:gd name="connsiteY15" fmla="*/ 1112419 h 2441260"/>
                  <a:gd name="connsiteX16" fmla="*/ 4689663 w 5559330"/>
                  <a:gd name="connsiteY16" fmla="*/ 1291643 h 2441260"/>
                  <a:gd name="connsiteX17" fmla="*/ 4768989 w 5559330"/>
                  <a:gd name="connsiteY17" fmla="*/ 1625871 h 2441260"/>
                  <a:gd name="connsiteX18" fmla="*/ 4863619 w 5559330"/>
                  <a:gd name="connsiteY18" fmla="*/ 1898744 h 2441260"/>
                  <a:gd name="connsiteX19" fmla="*/ 5524779 w 5559330"/>
                  <a:gd name="connsiteY19" fmla="*/ 1459160 h 2441260"/>
                  <a:gd name="connsiteX20" fmla="*/ 5553513 w 5559330"/>
                  <a:gd name="connsiteY20" fmla="*/ 1459564 h 2441260"/>
                  <a:gd name="connsiteX21" fmla="*/ 5553200 w 5559330"/>
                  <a:gd name="connsiteY21" fmla="*/ 1496701 h 2441260"/>
                  <a:gd name="connsiteX22" fmla="*/ 5314283 w 5559330"/>
                  <a:gd name="connsiteY22" fmla="*/ 1746161 h 2441260"/>
                  <a:gd name="connsiteX23" fmla="*/ 4856749 w 5559330"/>
                  <a:gd name="connsiteY23" fmla="*/ 1950816 h 2441260"/>
                  <a:gd name="connsiteX24" fmla="*/ 4729327 w 5559330"/>
                  <a:gd name="connsiteY24" fmla="*/ 1636770 h 2441260"/>
                  <a:gd name="connsiteX25" fmla="*/ 4460115 w 5559330"/>
                  <a:gd name="connsiteY25" fmla="*/ 1165298 h 2441260"/>
                  <a:gd name="connsiteX26" fmla="*/ 4452619 w 5559330"/>
                  <a:gd name="connsiteY26" fmla="*/ 1165298 h 2441260"/>
                  <a:gd name="connsiteX27" fmla="*/ 3851422 w 5559330"/>
                  <a:gd name="connsiteY27" fmla="*/ 1672696 h 2441260"/>
                  <a:gd name="connsiteX28" fmla="*/ 3764600 w 5559330"/>
                  <a:gd name="connsiteY28" fmla="*/ 1787738 h 2441260"/>
                  <a:gd name="connsiteX29" fmla="*/ 3649671 w 5559330"/>
                  <a:gd name="connsiteY29" fmla="*/ 1944357 h 2441260"/>
                  <a:gd name="connsiteX30" fmla="*/ 3386393 w 5559330"/>
                  <a:gd name="connsiteY30" fmla="*/ 2285852 h 2441260"/>
                  <a:gd name="connsiteX31" fmla="*/ 3144665 w 5559330"/>
                  <a:gd name="connsiteY31" fmla="*/ 2441260 h 2441260"/>
                  <a:gd name="connsiteX32" fmla="*/ 3115620 w 5559330"/>
                  <a:gd name="connsiteY32" fmla="*/ 2437627 h 2441260"/>
                  <a:gd name="connsiteX33" fmla="*/ 2958841 w 5559330"/>
                  <a:gd name="connsiteY33" fmla="*/ 2137306 h 2441260"/>
                  <a:gd name="connsiteX34" fmla="*/ 2806122 w 5559330"/>
                  <a:gd name="connsiteY34" fmla="*/ 1779261 h 2441260"/>
                  <a:gd name="connsiteX35" fmla="*/ 2218978 w 5559330"/>
                  <a:gd name="connsiteY35" fmla="*/ 1783702 h 2441260"/>
                  <a:gd name="connsiteX36" fmla="*/ 1575932 w 5559330"/>
                  <a:gd name="connsiteY36" fmla="*/ 1982301 h 2441260"/>
                  <a:gd name="connsiteX37" fmla="*/ 1563530 w 5559330"/>
                  <a:gd name="connsiteY37" fmla="*/ 1980353 h 2441260"/>
                  <a:gd name="connsiteX38" fmla="*/ 1417259 w 5559330"/>
                  <a:gd name="connsiteY38" fmla="*/ 2022400 h 2441260"/>
                  <a:gd name="connsiteX39" fmla="*/ 870148 w 5559330"/>
                  <a:gd name="connsiteY39" fmla="*/ 2086333 h 2441260"/>
                  <a:gd name="connsiteX40" fmla="*/ 662058 w 5559330"/>
                  <a:gd name="connsiteY40" fmla="*/ 2076341 h 2441260"/>
                  <a:gd name="connsiteX41" fmla="*/ 40366 w 5559330"/>
                  <a:gd name="connsiteY41" fmla="*/ 1761590 h 2441260"/>
                  <a:gd name="connsiteX42" fmla="*/ 3050 w 5559330"/>
                  <a:gd name="connsiteY42" fmla="*/ 1652484 h 2441260"/>
                  <a:gd name="connsiteX43" fmla="*/ 1582751 w 5559330"/>
                  <a:gd name="connsiteY43" fmla="*/ 0 h 2441260"/>
                  <a:gd name="connsiteX0" fmla="*/ 1582403 w 5558982"/>
                  <a:gd name="connsiteY0" fmla="*/ 0 h 2441260"/>
                  <a:gd name="connsiteX1" fmla="*/ 1598185 w 5558982"/>
                  <a:gd name="connsiteY1" fmla="*/ 20034 h 2441260"/>
                  <a:gd name="connsiteX2" fmla="*/ 39323 w 5558982"/>
                  <a:gd name="connsiteY2" fmla="*/ 1639031 h 2441260"/>
                  <a:gd name="connsiteX3" fmla="*/ 73518 w 5558982"/>
                  <a:gd name="connsiteY3" fmla="*/ 1738275 h 2441260"/>
                  <a:gd name="connsiteX4" fmla="*/ 1575888 w 5558982"/>
                  <a:gd name="connsiteY4" fmla="*/ 1925627 h 2441260"/>
                  <a:gd name="connsiteX5" fmla="*/ 1576298 w 5558982"/>
                  <a:gd name="connsiteY5" fmla="*/ 1927677 h 2441260"/>
                  <a:gd name="connsiteX6" fmla="*/ 1614515 w 5558982"/>
                  <a:gd name="connsiteY6" fmla="*/ 1914003 h 2441260"/>
                  <a:gd name="connsiteX7" fmla="*/ 2211135 w 5558982"/>
                  <a:gd name="connsiteY7" fmla="*/ 1732034 h 2441260"/>
                  <a:gd name="connsiteX8" fmla="*/ 2828572 w 5558982"/>
                  <a:gd name="connsiteY8" fmla="*/ 1735666 h 2441260"/>
                  <a:gd name="connsiteX9" fmla="*/ 2997219 w 5558982"/>
                  <a:gd name="connsiteY9" fmla="*/ 2121967 h 2441260"/>
                  <a:gd name="connsiteX10" fmla="*/ 3122768 w 5558982"/>
                  <a:gd name="connsiteY10" fmla="*/ 2385958 h 2441260"/>
                  <a:gd name="connsiteX11" fmla="*/ 3619028 w 5558982"/>
                  <a:gd name="connsiteY11" fmla="*/ 1908836 h 2441260"/>
                  <a:gd name="connsiteX12" fmla="*/ 3735832 w 5558982"/>
                  <a:gd name="connsiteY12" fmla="*/ 1749390 h 2441260"/>
                  <a:gd name="connsiteX13" fmla="*/ 3821405 w 5558982"/>
                  <a:gd name="connsiteY13" fmla="*/ 1636367 h 2441260"/>
                  <a:gd name="connsiteX14" fmla="*/ 4451959 w 5558982"/>
                  <a:gd name="connsiteY14" fmla="*/ 1112419 h 2441260"/>
                  <a:gd name="connsiteX15" fmla="*/ 4460391 w 5558982"/>
                  <a:gd name="connsiteY15" fmla="*/ 1112419 h 2441260"/>
                  <a:gd name="connsiteX16" fmla="*/ 4689315 w 5558982"/>
                  <a:gd name="connsiteY16" fmla="*/ 1291643 h 2441260"/>
                  <a:gd name="connsiteX17" fmla="*/ 4768641 w 5558982"/>
                  <a:gd name="connsiteY17" fmla="*/ 1625871 h 2441260"/>
                  <a:gd name="connsiteX18" fmla="*/ 4863271 w 5558982"/>
                  <a:gd name="connsiteY18" fmla="*/ 1898744 h 2441260"/>
                  <a:gd name="connsiteX19" fmla="*/ 5524431 w 5558982"/>
                  <a:gd name="connsiteY19" fmla="*/ 1459160 h 2441260"/>
                  <a:gd name="connsiteX20" fmla="*/ 5553165 w 5558982"/>
                  <a:gd name="connsiteY20" fmla="*/ 1459564 h 2441260"/>
                  <a:gd name="connsiteX21" fmla="*/ 5552852 w 5558982"/>
                  <a:gd name="connsiteY21" fmla="*/ 1496701 h 2441260"/>
                  <a:gd name="connsiteX22" fmla="*/ 5313935 w 5558982"/>
                  <a:gd name="connsiteY22" fmla="*/ 1746161 h 2441260"/>
                  <a:gd name="connsiteX23" fmla="*/ 4856401 w 5558982"/>
                  <a:gd name="connsiteY23" fmla="*/ 1950816 h 2441260"/>
                  <a:gd name="connsiteX24" fmla="*/ 4728979 w 5558982"/>
                  <a:gd name="connsiteY24" fmla="*/ 1636770 h 2441260"/>
                  <a:gd name="connsiteX25" fmla="*/ 4459767 w 5558982"/>
                  <a:gd name="connsiteY25" fmla="*/ 1165298 h 2441260"/>
                  <a:gd name="connsiteX26" fmla="*/ 4452271 w 5558982"/>
                  <a:gd name="connsiteY26" fmla="*/ 1165298 h 2441260"/>
                  <a:gd name="connsiteX27" fmla="*/ 3851074 w 5558982"/>
                  <a:gd name="connsiteY27" fmla="*/ 1672696 h 2441260"/>
                  <a:gd name="connsiteX28" fmla="*/ 3764252 w 5558982"/>
                  <a:gd name="connsiteY28" fmla="*/ 1787738 h 2441260"/>
                  <a:gd name="connsiteX29" fmla="*/ 3649323 w 5558982"/>
                  <a:gd name="connsiteY29" fmla="*/ 1944357 h 2441260"/>
                  <a:gd name="connsiteX30" fmla="*/ 3386045 w 5558982"/>
                  <a:gd name="connsiteY30" fmla="*/ 2285852 h 2441260"/>
                  <a:gd name="connsiteX31" fmla="*/ 3144317 w 5558982"/>
                  <a:gd name="connsiteY31" fmla="*/ 2441260 h 2441260"/>
                  <a:gd name="connsiteX32" fmla="*/ 3115272 w 5558982"/>
                  <a:gd name="connsiteY32" fmla="*/ 2437627 h 2441260"/>
                  <a:gd name="connsiteX33" fmla="*/ 2958493 w 5558982"/>
                  <a:gd name="connsiteY33" fmla="*/ 2137306 h 2441260"/>
                  <a:gd name="connsiteX34" fmla="*/ 2805774 w 5558982"/>
                  <a:gd name="connsiteY34" fmla="*/ 1779261 h 2441260"/>
                  <a:gd name="connsiteX35" fmla="*/ 2218630 w 5558982"/>
                  <a:gd name="connsiteY35" fmla="*/ 1783702 h 2441260"/>
                  <a:gd name="connsiteX36" fmla="*/ 1575584 w 5558982"/>
                  <a:gd name="connsiteY36" fmla="*/ 1982301 h 2441260"/>
                  <a:gd name="connsiteX37" fmla="*/ 1563182 w 5558982"/>
                  <a:gd name="connsiteY37" fmla="*/ 1980353 h 2441260"/>
                  <a:gd name="connsiteX38" fmla="*/ 1416911 w 5558982"/>
                  <a:gd name="connsiteY38" fmla="*/ 2022400 h 2441260"/>
                  <a:gd name="connsiteX39" fmla="*/ 869800 w 5558982"/>
                  <a:gd name="connsiteY39" fmla="*/ 2086333 h 2441260"/>
                  <a:gd name="connsiteX40" fmla="*/ 661710 w 5558982"/>
                  <a:gd name="connsiteY40" fmla="*/ 2076341 h 2441260"/>
                  <a:gd name="connsiteX41" fmla="*/ 40018 w 5558982"/>
                  <a:gd name="connsiteY41" fmla="*/ 1761590 h 2441260"/>
                  <a:gd name="connsiteX42" fmla="*/ 2702 w 5558982"/>
                  <a:gd name="connsiteY42" fmla="*/ 1652484 h 2441260"/>
                  <a:gd name="connsiteX43" fmla="*/ 1582403 w 5558982"/>
                  <a:gd name="connsiteY43" fmla="*/ 0 h 2441260"/>
                  <a:gd name="connsiteX0" fmla="*/ 1582707 w 5559286"/>
                  <a:gd name="connsiteY0" fmla="*/ 0 h 2441260"/>
                  <a:gd name="connsiteX1" fmla="*/ 1598489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9286" h="2441260">
                    <a:moveTo>
                      <a:pt x="1582707" y="0"/>
                    </a:moveTo>
                    <a:lnTo>
                      <a:pt x="1598491" y="20034"/>
                    </a:lnTo>
                    <a:cubicBezTo>
                      <a:pt x="669726" y="239892"/>
                      <a:pt x="-5380" y="1209312"/>
                      <a:pt x="39627" y="1639031"/>
                    </a:cubicBezTo>
                    <a:cubicBezTo>
                      <a:pt x="48415" y="1671088"/>
                      <a:pt x="59810" y="1704136"/>
                      <a:pt x="73822" y="1738275"/>
                    </a:cubicBezTo>
                    <a:cubicBezTo>
                      <a:pt x="209757" y="2068014"/>
                      <a:pt x="1013770" y="2116310"/>
                      <a:pt x="1576192" y="1925627"/>
                    </a:cubicBezTo>
                    <a:cubicBezTo>
                      <a:pt x="1576329" y="1926310"/>
                      <a:pt x="1576465" y="1926994"/>
                      <a:pt x="1576602" y="1927677"/>
                    </a:cubicBezTo>
                    <a:lnTo>
                      <a:pt x="1614819" y="1914003"/>
                    </a:lnTo>
                    <a:cubicBezTo>
                      <a:pt x="1746502" y="1867177"/>
                      <a:pt x="1980525" y="1786779"/>
                      <a:pt x="2211439" y="1732034"/>
                    </a:cubicBezTo>
                    <a:cubicBezTo>
                      <a:pt x="2537490" y="1655339"/>
                      <a:pt x="2739242" y="1656549"/>
                      <a:pt x="2828876" y="1735666"/>
                    </a:cubicBezTo>
                    <a:cubicBezTo>
                      <a:pt x="2926941" y="1822856"/>
                      <a:pt x="2964418" y="1981494"/>
                      <a:pt x="2997523" y="2121967"/>
                    </a:cubicBezTo>
                    <a:cubicBezTo>
                      <a:pt x="3028754" y="2254366"/>
                      <a:pt x="3055613" y="2368601"/>
                      <a:pt x="3123072" y="2385958"/>
                    </a:cubicBezTo>
                    <a:cubicBezTo>
                      <a:pt x="3257052" y="2420270"/>
                      <a:pt x="3475045" y="2112279"/>
                      <a:pt x="3619332" y="1908836"/>
                    </a:cubicBezTo>
                    <a:cubicBezTo>
                      <a:pt x="3664618" y="1844654"/>
                      <a:pt x="3703656" y="1789757"/>
                      <a:pt x="3736136" y="1749390"/>
                    </a:cubicBezTo>
                    <a:cubicBezTo>
                      <a:pt x="3760809" y="1719116"/>
                      <a:pt x="3788917" y="1680769"/>
                      <a:pt x="3821709" y="1636367"/>
                    </a:cubicBezTo>
                    <a:cubicBezTo>
                      <a:pt x="3975366" y="1427271"/>
                      <a:pt x="4207100" y="1112419"/>
                      <a:pt x="4452263" y="1112419"/>
                    </a:cubicBezTo>
                    <a:lnTo>
                      <a:pt x="4460695" y="1112419"/>
                    </a:lnTo>
                    <a:cubicBezTo>
                      <a:pt x="4563758" y="1115648"/>
                      <a:pt x="4638401" y="1174178"/>
                      <a:pt x="4689619" y="1291643"/>
                    </a:cubicBezTo>
                    <a:cubicBezTo>
                      <a:pt x="4732405" y="1390135"/>
                      <a:pt x="4751769" y="1515269"/>
                      <a:pt x="4768945" y="1625871"/>
                    </a:cubicBezTo>
                    <a:cubicBezTo>
                      <a:pt x="4790495" y="1765537"/>
                      <a:pt x="4809233" y="1886635"/>
                      <a:pt x="4863575" y="1898744"/>
                    </a:cubicBezTo>
                    <a:cubicBezTo>
                      <a:pt x="5125603" y="1957274"/>
                      <a:pt x="5520675" y="1464005"/>
                      <a:pt x="5524735" y="1459160"/>
                    </a:cubicBezTo>
                    <a:cubicBezTo>
                      <a:pt x="5532855" y="1449070"/>
                      <a:pt x="5545661" y="1449070"/>
                      <a:pt x="5553469" y="1459564"/>
                    </a:cubicBezTo>
                    <a:cubicBezTo>
                      <a:pt x="5561277" y="1470059"/>
                      <a:pt x="5561277" y="1486609"/>
                      <a:pt x="5553156" y="1496701"/>
                    </a:cubicBezTo>
                    <a:cubicBezTo>
                      <a:pt x="5552219" y="1497912"/>
                      <a:pt x="5449469" y="1626679"/>
                      <a:pt x="5314239" y="1746161"/>
                    </a:cubicBezTo>
                    <a:cubicBezTo>
                      <a:pt x="5130288" y="1908432"/>
                      <a:pt x="4976319" y="1977458"/>
                      <a:pt x="4856705" y="1950816"/>
                    </a:cubicBezTo>
                    <a:cubicBezTo>
                      <a:pt x="4774879" y="1932652"/>
                      <a:pt x="4753643" y="1795407"/>
                      <a:pt x="4729283" y="1636770"/>
                    </a:cubicBezTo>
                    <a:cubicBezTo>
                      <a:pt x="4695553" y="1418795"/>
                      <a:pt x="4657451" y="1171353"/>
                      <a:pt x="4460071" y="1165298"/>
                    </a:cubicBezTo>
                    <a:lnTo>
                      <a:pt x="4452575" y="1165298"/>
                    </a:lnTo>
                    <a:cubicBezTo>
                      <a:pt x="4224901" y="1165298"/>
                      <a:pt x="4000663" y="1470463"/>
                      <a:pt x="3851378" y="1672696"/>
                    </a:cubicBezTo>
                    <a:cubicBezTo>
                      <a:pt x="3818274" y="1717502"/>
                      <a:pt x="3789853" y="1756253"/>
                      <a:pt x="3764556" y="1787738"/>
                    </a:cubicBezTo>
                    <a:cubicBezTo>
                      <a:pt x="3733013" y="1826490"/>
                      <a:pt x="3694600" y="1881387"/>
                      <a:pt x="3649627" y="1944357"/>
                    </a:cubicBezTo>
                    <a:cubicBezTo>
                      <a:pt x="3573423" y="2052134"/>
                      <a:pt x="3478480" y="2186149"/>
                      <a:pt x="3386349" y="2285852"/>
                    </a:cubicBezTo>
                    <a:cubicBezTo>
                      <a:pt x="3289533" y="2389995"/>
                      <a:pt x="3210206" y="2441260"/>
                      <a:pt x="3144621" y="2441260"/>
                    </a:cubicBezTo>
                    <a:cubicBezTo>
                      <a:pt x="3134627" y="2441260"/>
                      <a:pt x="3124945" y="2440049"/>
                      <a:pt x="3115576" y="2437627"/>
                    </a:cubicBezTo>
                    <a:cubicBezTo>
                      <a:pt x="3024070" y="2414215"/>
                      <a:pt x="2992527" y="2279797"/>
                      <a:pt x="2958797" y="2137306"/>
                    </a:cubicBezTo>
                    <a:cubicBezTo>
                      <a:pt x="2927566" y="2005310"/>
                      <a:pt x="2892587" y="1855956"/>
                      <a:pt x="2806078" y="1779261"/>
                    </a:cubicBezTo>
                    <a:cubicBezTo>
                      <a:pt x="2751735" y="1730822"/>
                      <a:pt x="2605574" y="1692475"/>
                      <a:pt x="2218934" y="1783702"/>
                    </a:cubicBezTo>
                    <a:cubicBezTo>
                      <a:pt x="1956906" y="1845461"/>
                      <a:pt x="1689881" y="1941532"/>
                      <a:pt x="1575888" y="1982301"/>
                    </a:cubicBezTo>
                    <a:lnTo>
                      <a:pt x="1563486" y="1980353"/>
                    </a:lnTo>
                    <a:lnTo>
                      <a:pt x="1417215" y="2022400"/>
                    </a:lnTo>
                    <a:cubicBezTo>
                      <a:pt x="1242636" y="2064320"/>
                      <a:pt x="1052746" y="2086333"/>
                      <a:pt x="870104" y="2086333"/>
                    </a:cubicBezTo>
                    <a:cubicBezTo>
                      <a:pt x="799237" y="2086333"/>
                      <a:pt x="729659" y="2083003"/>
                      <a:pt x="662014" y="2076341"/>
                    </a:cubicBezTo>
                    <a:cubicBezTo>
                      <a:pt x="470030" y="2056357"/>
                      <a:pt x="134381" y="1989743"/>
                      <a:pt x="40322" y="1761590"/>
                    </a:cubicBezTo>
                    <a:cubicBezTo>
                      <a:pt x="25021" y="1724120"/>
                      <a:pt x="12579" y="1687794"/>
                      <a:pt x="3006" y="1652484"/>
                    </a:cubicBezTo>
                    <a:cubicBezTo>
                      <a:pt x="-45644" y="1331850"/>
                      <a:pt x="496819" y="251717"/>
                      <a:pt x="1582707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4" name="Freeform: Shape 8">
                <a:extLst>
                  <a:ext uri="{FF2B5EF4-FFF2-40B4-BE49-F238E27FC236}">
                    <a16:creationId xmlns:a16="http://schemas.microsoft.com/office/drawing/2014/main" id="{A49DA611-58C2-41C0-84EA-25764C2D59D7}"/>
                  </a:ext>
                </a:extLst>
              </p:cNvPr>
              <p:cNvSpPr/>
              <p:nvPr/>
            </p:nvSpPr>
            <p:spPr>
              <a:xfrm>
                <a:off x="4596253" y="5151140"/>
                <a:ext cx="5456099" cy="1304623"/>
              </a:xfrm>
              <a:custGeom>
                <a:avLst/>
                <a:gdLst>
                  <a:gd name="connsiteX0" fmla="*/ 6429118 w 8066757"/>
                  <a:gd name="connsiteY0" fmla="*/ 0 h 1492361"/>
                  <a:gd name="connsiteX1" fmla="*/ 6436506 w 8066757"/>
                  <a:gd name="connsiteY1" fmla="*/ 0 h 1492361"/>
                  <a:gd name="connsiteX2" fmla="*/ 6746799 w 8066757"/>
                  <a:gd name="connsiteY2" fmla="*/ 187930 h 1492361"/>
                  <a:gd name="connsiteX3" fmla="*/ 6862235 w 8066757"/>
                  <a:gd name="connsiteY3" fmla="*/ 556403 h 1492361"/>
                  <a:gd name="connsiteX4" fmla="*/ 7031696 w 8066757"/>
                  <a:gd name="connsiteY4" fmla="*/ 899942 h 1492361"/>
                  <a:gd name="connsiteX5" fmla="*/ 8039686 w 8066757"/>
                  <a:gd name="connsiteY5" fmla="*/ 376323 h 1492361"/>
                  <a:gd name="connsiteX6" fmla="*/ 8062311 w 8066757"/>
                  <a:gd name="connsiteY6" fmla="*/ 376784 h 1492361"/>
                  <a:gd name="connsiteX7" fmla="*/ 8061849 w 8066757"/>
                  <a:gd name="connsiteY7" fmla="*/ 399410 h 1492361"/>
                  <a:gd name="connsiteX8" fmla="*/ 7701227 w 8066757"/>
                  <a:gd name="connsiteY8" fmla="*/ 692157 h 1492361"/>
                  <a:gd name="connsiteX9" fmla="*/ 7025693 w 8066757"/>
                  <a:gd name="connsiteY9" fmla="*/ 931340 h 1492361"/>
                  <a:gd name="connsiteX10" fmla="*/ 6830375 w 8066757"/>
                  <a:gd name="connsiteY10" fmla="*/ 562406 h 1492361"/>
                  <a:gd name="connsiteX11" fmla="*/ 6436044 w 8066757"/>
                  <a:gd name="connsiteY11" fmla="*/ 31860 h 1492361"/>
                  <a:gd name="connsiteX12" fmla="*/ 6429118 w 8066757"/>
                  <a:gd name="connsiteY12" fmla="*/ 31860 h 1492361"/>
                  <a:gd name="connsiteX13" fmla="*/ 5531023 w 8066757"/>
                  <a:gd name="connsiteY13" fmla="*/ 615507 h 1492361"/>
                  <a:gd name="connsiteX14" fmla="*/ 5402196 w 8066757"/>
                  <a:gd name="connsiteY14" fmla="*/ 747566 h 1492361"/>
                  <a:gd name="connsiteX15" fmla="*/ 5233659 w 8066757"/>
                  <a:gd name="connsiteY15" fmla="*/ 924877 h 1492361"/>
                  <a:gd name="connsiteX16" fmla="*/ 4491172 w 8066757"/>
                  <a:gd name="connsiteY16" fmla="*/ 1492361 h 1492361"/>
                  <a:gd name="connsiteX17" fmla="*/ 4450538 w 8066757"/>
                  <a:gd name="connsiteY17" fmla="*/ 1488205 h 1492361"/>
                  <a:gd name="connsiteX18" fmla="*/ 4212278 w 8066757"/>
                  <a:gd name="connsiteY18" fmla="*/ 1137279 h 1492361"/>
                  <a:gd name="connsiteX19" fmla="*/ 3986946 w 8066757"/>
                  <a:gd name="connsiteY19" fmla="*/ 732328 h 1492361"/>
                  <a:gd name="connsiteX20" fmla="*/ 3125329 w 8066757"/>
                  <a:gd name="connsiteY20" fmla="*/ 736022 h 1492361"/>
                  <a:gd name="connsiteX21" fmla="*/ 2179674 w 8066757"/>
                  <a:gd name="connsiteY21" fmla="*/ 964586 h 1492361"/>
                  <a:gd name="connsiteX22" fmla="*/ 2167669 w 8066757"/>
                  <a:gd name="connsiteY22" fmla="*/ 967818 h 1492361"/>
                  <a:gd name="connsiteX23" fmla="*/ 2162920 w 8066757"/>
                  <a:gd name="connsiteY23" fmla="*/ 967219 h 1492361"/>
                  <a:gd name="connsiteX24" fmla="*/ 1937103 w 8066757"/>
                  <a:gd name="connsiteY24" fmla="*/ 1017532 h 1492361"/>
                  <a:gd name="connsiteX25" fmla="*/ 1131288 w 8066757"/>
                  <a:gd name="connsiteY25" fmla="*/ 1091470 h 1492361"/>
                  <a:gd name="connsiteX26" fmla="*/ 824583 w 8066757"/>
                  <a:gd name="connsiteY26" fmla="*/ 1080040 h 1492361"/>
                  <a:gd name="connsiteX27" fmla="*/ 32698 w 8066757"/>
                  <a:gd name="connsiteY27" fmla="*/ 856486 h 1492361"/>
                  <a:gd name="connsiteX28" fmla="*/ 0 w 8066757"/>
                  <a:gd name="connsiteY28" fmla="*/ 826785 h 1492361"/>
                  <a:gd name="connsiteX29" fmla="*/ 826488 w 8066757"/>
                  <a:gd name="connsiteY29" fmla="*/ 1051465 h 1492361"/>
                  <a:gd name="connsiteX30" fmla="*/ 1856393 w 8066757"/>
                  <a:gd name="connsiteY30" fmla="*/ 1002843 h 1492361"/>
                  <a:gd name="connsiteX31" fmla="*/ 2155932 w 8066757"/>
                  <a:gd name="connsiteY31" fmla="*/ 939216 h 1492361"/>
                  <a:gd name="connsiteX32" fmla="*/ 2158895 w 8066757"/>
                  <a:gd name="connsiteY32" fmla="*/ 936882 h 1492361"/>
                  <a:gd name="connsiteX33" fmla="*/ 2170900 w 8066757"/>
                  <a:gd name="connsiteY33" fmla="*/ 933649 h 1492361"/>
                  <a:gd name="connsiteX34" fmla="*/ 3119788 w 8066757"/>
                  <a:gd name="connsiteY34" fmla="*/ 704624 h 1492361"/>
                  <a:gd name="connsiteX35" fmla="*/ 4005416 w 8066757"/>
                  <a:gd name="connsiteY35" fmla="*/ 706009 h 1492361"/>
                  <a:gd name="connsiteX36" fmla="*/ 4243215 w 8066757"/>
                  <a:gd name="connsiteY36" fmla="*/ 1128044 h 1492361"/>
                  <a:gd name="connsiteX37" fmla="*/ 4457003 w 8066757"/>
                  <a:gd name="connsiteY37" fmla="*/ 1456807 h 1492361"/>
                  <a:gd name="connsiteX38" fmla="*/ 4821782 w 8066757"/>
                  <a:gd name="connsiteY38" fmla="*/ 1291964 h 1492361"/>
                  <a:gd name="connsiteX39" fmla="*/ 5210110 w 8066757"/>
                  <a:gd name="connsiteY39" fmla="*/ 903636 h 1492361"/>
                  <a:gd name="connsiteX40" fmla="*/ 5380032 w 8066757"/>
                  <a:gd name="connsiteY40" fmla="*/ 724940 h 1492361"/>
                  <a:gd name="connsiteX41" fmla="*/ 5507935 w 8066757"/>
                  <a:gd name="connsiteY41" fmla="*/ 593804 h 1492361"/>
                  <a:gd name="connsiteX42" fmla="*/ 6429118 w 8066757"/>
                  <a:gd name="connsiteY42" fmla="*/ 0 h 149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066757" h="1492361">
                    <a:moveTo>
                      <a:pt x="6429118" y="0"/>
                    </a:moveTo>
                    <a:cubicBezTo>
                      <a:pt x="6431426" y="0"/>
                      <a:pt x="6434197" y="0"/>
                      <a:pt x="6436506" y="0"/>
                    </a:cubicBezTo>
                    <a:cubicBezTo>
                      <a:pt x="6575030" y="1847"/>
                      <a:pt x="6676152" y="63259"/>
                      <a:pt x="6746799" y="187930"/>
                    </a:cubicBezTo>
                    <a:cubicBezTo>
                      <a:pt x="6806826" y="294132"/>
                      <a:pt x="6836377" y="433579"/>
                      <a:pt x="6862235" y="556403"/>
                    </a:cubicBezTo>
                    <a:cubicBezTo>
                      <a:pt x="6899175" y="731405"/>
                      <a:pt x="6931035" y="882396"/>
                      <a:pt x="7031696" y="899942"/>
                    </a:cubicBezTo>
                    <a:cubicBezTo>
                      <a:pt x="7425565" y="970127"/>
                      <a:pt x="8033683" y="382325"/>
                      <a:pt x="8039686" y="376323"/>
                    </a:cubicBezTo>
                    <a:cubicBezTo>
                      <a:pt x="8046151" y="370320"/>
                      <a:pt x="8056309" y="370320"/>
                      <a:pt x="8062311" y="376784"/>
                    </a:cubicBezTo>
                    <a:cubicBezTo>
                      <a:pt x="8068314" y="383249"/>
                      <a:pt x="8068314" y="393407"/>
                      <a:pt x="8061849" y="399410"/>
                    </a:cubicBezTo>
                    <a:cubicBezTo>
                      <a:pt x="8060465" y="400795"/>
                      <a:pt x="7904857" y="552248"/>
                      <a:pt x="7701227" y="692157"/>
                    </a:cubicBezTo>
                    <a:cubicBezTo>
                      <a:pt x="7426026" y="881934"/>
                      <a:pt x="7198848" y="962278"/>
                      <a:pt x="7025693" y="931340"/>
                    </a:cubicBezTo>
                    <a:cubicBezTo>
                      <a:pt x="6903330" y="909638"/>
                      <a:pt x="6869623" y="748489"/>
                      <a:pt x="6830375" y="562406"/>
                    </a:cubicBezTo>
                    <a:cubicBezTo>
                      <a:pt x="6778198" y="315372"/>
                      <a:pt x="6719556" y="35555"/>
                      <a:pt x="6436044" y="31860"/>
                    </a:cubicBezTo>
                    <a:cubicBezTo>
                      <a:pt x="6433735" y="31860"/>
                      <a:pt x="6431426" y="31860"/>
                      <a:pt x="6429118" y="31860"/>
                    </a:cubicBezTo>
                    <a:cubicBezTo>
                      <a:pt x="6085579" y="31860"/>
                      <a:pt x="5752199" y="382787"/>
                      <a:pt x="5531023" y="615507"/>
                    </a:cubicBezTo>
                    <a:cubicBezTo>
                      <a:pt x="5482078" y="667222"/>
                      <a:pt x="5439597" y="711550"/>
                      <a:pt x="5402196" y="747566"/>
                    </a:cubicBezTo>
                    <a:cubicBezTo>
                      <a:pt x="5356021" y="791432"/>
                      <a:pt x="5299226" y="853306"/>
                      <a:pt x="5233659" y="924877"/>
                    </a:cubicBezTo>
                    <a:cubicBezTo>
                      <a:pt x="5012021" y="1167293"/>
                      <a:pt x="4712809" y="1492361"/>
                      <a:pt x="4491172" y="1492361"/>
                    </a:cubicBezTo>
                    <a:cubicBezTo>
                      <a:pt x="4477319" y="1492361"/>
                      <a:pt x="4463467" y="1490976"/>
                      <a:pt x="4450538" y="1488205"/>
                    </a:cubicBezTo>
                    <a:cubicBezTo>
                      <a:pt x="4313861" y="1460501"/>
                      <a:pt x="4264455" y="1303507"/>
                      <a:pt x="4212278" y="1137279"/>
                    </a:cubicBezTo>
                    <a:cubicBezTo>
                      <a:pt x="4162871" y="980286"/>
                      <a:pt x="4112079" y="817751"/>
                      <a:pt x="3986946" y="732328"/>
                    </a:cubicBezTo>
                    <a:cubicBezTo>
                      <a:pt x="3867815" y="651061"/>
                      <a:pt x="3577839" y="652446"/>
                      <a:pt x="3125329" y="736022"/>
                    </a:cubicBezTo>
                    <a:cubicBezTo>
                      <a:pt x="2755470" y="804823"/>
                      <a:pt x="2366681" y="912871"/>
                      <a:pt x="2179674" y="964586"/>
                    </a:cubicBezTo>
                    <a:lnTo>
                      <a:pt x="2167669" y="967818"/>
                    </a:lnTo>
                    <a:lnTo>
                      <a:pt x="2162920" y="967219"/>
                    </a:lnTo>
                    <a:lnTo>
                      <a:pt x="1937103" y="1017532"/>
                    </a:lnTo>
                    <a:cubicBezTo>
                      <a:pt x="1679214" y="1065753"/>
                      <a:pt x="1399893" y="1091470"/>
                      <a:pt x="1131288" y="1091470"/>
                    </a:cubicBezTo>
                    <a:cubicBezTo>
                      <a:pt x="1026513" y="1091470"/>
                      <a:pt x="923643" y="1087660"/>
                      <a:pt x="824583" y="1080040"/>
                    </a:cubicBezTo>
                    <a:cubicBezTo>
                      <a:pt x="460966" y="1051465"/>
                      <a:pt x="188432" y="973598"/>
                      <a:pt x="32698" y="856486"/>
                    </a:cubicBezTo>
                    <a:lnTo>
                      <a:pt x="0" y="826785"/>
                    </a:lnTo>
                    <a:cubicBezTo>
                      <a:pt x="251503" y="1005647"/>
                      <a:pt x="542995" y="1021892"/>
                      <a:pt x="826488" y="1051465"/>
                    </a:cubicBezTo>
                    <a:cubicBezTo>
                      <a:pt x="1154386" y="1077183"/>
                      <a:pt x="1520860" y="1058966"/>
                      <a:pt x="1856393" y="1002843"/>
                    </a:cubicBezTo>
                    <a:lnTo>
                      <a:pt x="2155932" y="939216"/>
                    </a:lnTo>
                    <a:lnTo>
                      <a:pt x="2158895" y="936882"/>
                    </a:lnTo>
                    <a:lnTo>
                      <a:pt x="2170900" y="933649"/>
                    </a:lnTo>
                    <a:cubicBezTo>
                      <a:pt x="2358370" y="881473"/>
                      <a:pt x="2748082" y="773424"/>
                      <a:pt x="3119788" y="704624"/>
                    </a:cubicBezTo>
                    <a:cubicBezTo>
                      <a:pt x="3581072" y="619201"/>
                      <a:pt x="3878897" y="620124"/>
                      <a:pt x="4005416" y="706009"/>
                    </a:cubicBezTo>
                    <a:cubicBezTo>
                      <a:pt x="4139784" y="797434"/>
                      <a:pt x="4194732" y="972898"/>
                      <a:pt x="4243215" y="1128044"/>
                    </a:cubicBezTo>
                    <a:cubicBezTo>
                      <a:pt x="4294468" y="1291964"/>
                      <a:pt x="4338796" y="1433258"/>
                      <a:pt x="4457003" y="1456807"/>
                    </a:cubicBezTo>
                    <a:cubicBezTo>
                      <a:pt x="4547505" y="1474815"/>
                      <a:pt x="4666635" y="1421253"/>
                      <a:pt x="4821782" y="1291964"/>
                    </a:cubicBezTo>
                    <a:cubicBezTo>
                      <a:pt x="4957073" y="1179297"/>
                      <a:pt x="5097444" y="1026460"/>
                      <a:pt x="5210110" y="903636"/>
                    </a:cubicBezTo>
                    <a:cubicBezTo>
                      <a:pt x="5276140" y="832065"/>
                      <a:pt x="5332934" y="769730"/>
                      <a:pt x="5380032" y="724940"/>
                    </a:cubicBezTo>
                    <a:cubicBezTo>
                      <a:pt x="5416971" y="689848"/>
                      <a:pt x="5458991" y="645520"/>
                      <a:pt x="5507935" y="593804"/>
                    </a:cubicBezTo>
                    <a:cubicBezTo>
                      <a:pt x="5732806" y="356930"/>
                      <a:pt x="6071727" y="0"/>
                      <a:pt x="6429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5D106353-1B11-481A-824C-4C0C6CEDF634}"/>
                </a:ext>
              </a:extLst>
            </p:cNvPr>
            <p:cNvGrpSpPr/>
            <p:nvPr/>
          </p:nvGrpSpPr>
          <p:grpSpPr>
            <a:xfrm>
              <a:off x="7107164" y="1492299"/>
              <a:ext cx="3022319" cy="2905023"/>
              <a:chOff x="7107164" y="1492299"/>
              <a:chExt cx="3022319" cy="2905023"/>
            </a:xfrm>
          </p:grpSpPr>
          <p:grpSp>
            <p:nvGrpSpPr>
              <p:cNvPr id="40" name="Graphic 33">
                <a:extLst>
                  <a:ext uri="{FF2B5EF4-FFF2-40B4-BE49-F238E27FC236}">
                    <a16:creationId xmlns:a16="http://schemas.microsoft.com/office/drawing/2014/main" id="{34A62C41-AFB9-4757-B39F-458B3CD03335}"/>
                  </a:ext>
                </a:extLst>
              </p:cNvPr>
              <p:cNvGrpSpPr/>
              <p:nvPr/>
            </p:nvGrpSpPr>
            <p:grpSpPr>
              <a:xfrm>
                <a:off x="7107164" y="1492299"/>
                <a:ext cx="3022319" cy="2905023"/>
                <a:chOff x="2705100" y="171687"/>
                <a:chExt cx="6779894" cy="651676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3" name="Freeform: Shape 17">
                  <a:extLst>
                    <a:ext uri="{FF2B5EF4-FFF2-40B4-BE49-F238E27FC236}">
                      <a16:creationId xmlns:a16="http://schemas.microsoft.com/office/drawing/2014/main" id="{B5A57521-9E2D-492E-A576-FE9E4E456522}"/>
                    </a:ext>
                  </a:extLst>
                </p:cNvPr>
                <p:cNvSpPr/>
                <p:nvPr/>
              </p:nvSpPr>
              <p:spPr>
                <a:xfrm>
                  <a:off x="3196589" y="3950017"/>
                  <a:ext cx="5795962" cy="2738437"/>
                </a:xfrm>
                <a:custGeom>
                  <a:avLst/>
                  <a:gdLst>
                    <a:gd name="connsiteX0" fmla="*/ 5233035 w 5795962"/>
                    <a:gd name="connsiteY0" fmla="*/ 2738438 h 2738437"/>
                    <a:gd name="connsiteX1" fmla="*/ 555308 w 5795962"/>
                    <a:gd name="connsiteY1" fmla="*/ 2738438 h 2738437"/>
                    <a:gd name="connsiteX2" fmla="*/ 357188 w 5795962"/>
                    <a:gd name="connsiteY2" fmla="*/ 2566035 h 2738437"/>
                    <a:gd name="connsiteX3" fmla="*/ 0 w 5795962"/>
                    <a:gd name="connsiteY3" fmla="*/ 0 h 2738437"/>
                    <a:gd name="connsiteX4" fmla="*/ 5795963 w 5795962"/>
                    <a:gd name="connsiteY4" fmla="*/ 0 h 2738437"/>
                    <a:gd name="connsiteX5" fmla="*/ 5430203 w 5795962"/>
                    <a:gd name="connsiteY5" fmla="*/ 2566988 h 2738437"/>
                    <a:gd name="connsiteX6" fmla="*/ 5233035 w 5795962"/>
                    <a:gd name="connsiteY6" fmla="*/ 2738438 h 273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95962" h="2738437">
                      <a:moveTo>
                        <a:pt x="5233035" y="2738438"/>
                      </a:moveTo>
                      <a:lnTo>
                        <a:pt x="555308" y="2738438"/>
                      </a:lnTo>
                      <a:cubicBezTo>
                        <a:pt x="455295" y="2738438"/>
                        <a:pt x="371475" y="2665095"/>
                        <a:pt x="357188" y="2566035"/>
                      </a:cubicBezTo>
                      <a:lnTo>
                        <a:pt x="0" y="0"/>
                      </a:lnTo>
                      <a:lnTo>
                        <a:pt x="5795963" y="0"/>
                      </a:lnTo>
                      <a:lnTo>
                        <a:pt x="5430203" y="2566988"/>
                      </a:lnTo>
                      <a:cubicBezTo>
                        <a:pt x="5415915" y="2665095"/>
                        <a:pt x="5332095" y="2738438"/>
                        <a:pt x="5233035" y="2738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4" name="Freeform: Shape 18">
                  <a:extLst>
                    <a:ext uri="{FF2B5EF4-FFF2-40B4-BE49-F238E27FC236}">
                      <a16:creationId xmlns:a16="http://schemas.microsoft.com/office/drawing/2014/main" id="{280AE3F8-E4E0-46F4-8444-CCD73420D808}"/>
                    </a:ext>
                  </a:extLst>
                </p:cNvPr>
                <p:cNvSpPr/>
                <p:nvPr/>
              </p:nvSpPr>
              <p:spPr>
                <a:xfrm>
                  <a:off x="3639502" y="4936807"/>
                  <a:ext cx="4910137" cy="204787"/>
                </a:xfrm>
                <a:custGeom>
                  <a:avLst/>
                  <a:gdLst>
                    <a:gd name="connsiteX0" fmla="*/ 0 w 4910137"/>
                    <a:gd name="connsiteY0" fmla="*/ 0 h 204787"/>
                    <a:gd name="connsiteX1" fmla="*/ 4910138 w 4910137"/>
                    <a:gd name="connsiteY1" fmla="*/ 0 h 204787"/>
                    <a:gd name="connsiteX2" fmla="*/ 4910138 w 4910137"/>
                    <a:gd name="connsiteY2" fmla="*/ 204787 h 204787"/>
                    <a:gd name="connsiteX3" fmla="*/ 0 w 4910137"/>
                    <a:gd name="connsiteY3" fmla="*/ 20478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137" h="204787">
                      <a:moveTo>
                        <a:pt x="0" y="0"/>
                      </a:moveTo>
                      <a:lnTo>
                        <a:pt x="4910138" y="0"/>
                      </a:lnTo>
                      <a:lnTo>
                        <a:pt x="4910138" y="204787"/>
                      </a:lnTo>
                      <a:lnTo>
                        <a:pt x="0" y="20478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5" name="Freeform: Shape 19">
                  <a:extLst>
                    <a:ext uri="{FF2B5EF4-FFF2-40B4-BE49-F238E27FC236}">
                      <a16:creationId xmlns:a16="http://schemas.microsoft.com/office/drawing/2014/main" id="{E2E90054-4438-4390-8CD9-10152224CEC3}"/>
                    </a:ext>
                  </a:extLst>
                </p:cNvPr>
                <p:cNvSpPr/>
                <p:nvPr/>
              </p:nvSpPr>
              <p:spPr>
                <a:xfrm>
                  <a:off x="3713797" y="6196965"/>
                  <a:ext cx="4769167" cy="204787"/>
                </a:xfrm>
                <a:custGeom>
                  <a:avLst/>
                  <a:gdLst>
                    <a:gd name="connsiteX0" fmla="*/ 0 w 4769167"/>
                    <a:gd name="connsiteY0" fmla="*/ 0 h 204787"/>
                    <a:gd name="connsiteX1" fmla="*/ 4769168 w 4769167"/>
                    <a:gd name="connsiteY1" fmla="*/ 0 h 204787"/>
                    <a:gd name="connsiteX2" fmla="*/ 4769168 w 4769167"/>
                    <a:gd name="connsiteY2" fmla="*/ 204787 h 204787"/>
                    <a:gd name="connsiteX3" fmla="*/ 0 w 4769167"/>
                    <a:gd name="connsiteY3" fmla="*/ 20478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9167" h="204787">
                      <a:moveTo>
                        <a:pt x="0" y="0"/>
                      </a:moveTo>
                      <a:lnTo>
                        <a:pt x="4769168" y="0"/>
                      </a:lnTo>
                      <a:lnTo>
                        <a:pt x="4769168" y="204787"/>
                      </a:lnTo>
                      <a:lnTo>
                        <a:pt x="0" y="20478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6" name="Freeform: Shape 20">
                  <a:extLst>
                    <a:ext uri="{FF2B5EF4-FFF2-40B4-BE49-F238E27FC236}">
                      <a16:creationId xmlns:a16="http://schemas.microsoft.com/office/drawing/2014/main" id="{0D853432-1F29-4FFE-9B9A-DBE5C186671D}"/>
                    </a:ext>
                  </a:extLst>
                </p:cNvPr>
                <p:cNvSpPr/>
                <p:nvPr/>
              </p:nvSpPr>
              <p:spPr>
                <a:xfrm>
                  <a:off x="3643312" y="5424487"/>
                  <a:ext cx="4910137" cy="204787"/>
                </a:xfrm>
                <a:custGeom>
                  <a:avLst/>
                  <a:gdLst>
                    <a:gd name="connsiteX0" fmla="*/ 0 w 4910137"/>
                    <a:gd name="connsiteY0" fmla="*/ 0 h 204787"/>
                    <a:gd name="connsiteX1" fmla="*/ 4910138 w 4910137"/>
                    <a:gd name="connsiteY1" fmla="*/ 0 h 204787"/>
                    <a:gd name="connsiteX2" fmla="*/ 4910138 w 4910137"/>
                    <a:gd name="connsiteY2" fmla="*/ 204788 h 204787"/>
                    <a:gd name="connsiteX3" fmla="*/ 0 w 4910137"/>
                    <a:gd name="connsiteY3" fmla="*/ 204788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137" h="204787">
                      <a:moveTo>
                        <a:pt x="0" y="0"/>
                      </a:moveTo>
                      <a:lnTo>
                        <a:pt x="4910138" y="0"/>
                      </a:lnTo>
                      <a:lnTo>
                        <a:pt x="4910138" y="204788"/>
                      </a:lnTo>
                      <a:lnTo>
                        <a:pt x="0" y="204788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7" name="Freeform: Shape 21">
                  <a:extLst>
                    <a:ext uri="{FF2B5EF4-FFF2-40B4-BE49-F238E27FC236}">
                      <a16:creationId xmlns:a16="http://schemas.microsoft.com/office/drawing/2014/main" id="{C0314ADC-7BD6-4328-8EE5-82131D2AADD1}"/>
                    </a:ext>
                  </a:extLst>
                </p:cNvPr>
                <p:cNvSpPr/>
                <p:nvPr/>
              </p:nvSpPr>
              <p:spPr>
                <a:xfrm>
                  <a:off x="3643312" y="4160520"/>
                  <a:ext cx="4910137" cy="204787"/>
                </a:xfrm>
                <a:custGeom>
                  <a:avLst/>
                  <a:gdLst>
                    <a:gd name="connsiteX0" fmla="*/ 0 w 4910137"/>
                    <a:gd name="connsiteY0" fmla="*/ 0 h 204787"/>
                    <a:gd name="connsiteX1" fmla="*/ 4910138 w 4910137"/>
                    <a:gd name="connsiteY1" fmla="*/ 0 h 204787"/>
                    <a:gd name="connsiteX2" fmla="*/ 4910138 w 4910137"/>
                    <a:gd name="connsiteY2" fmla="*/ 204787 h 204787"/>
                    <a:gd name="connsiteX3" fmla="*/ 0 w 4910137"/>
                    <a:gd name="connsiteY3" fmla="*/ 20478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137" h="204787">
                      <a:moveTo>
                        <a:pt x="0" y="0"/>
                      </a:moveTo>
                      <a:lnTo>
                        <a:pt x="4910138" y="0"/>
                      </a:lnTo>
                      <a:lnTo>
                        <a:pt x="4910138" y="204787"/>
                      </a:lnTo>
                      <a:lnTo>
                        <a:pt x="0" y="204787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8" name="Freeform: Shape 22">
                  <a:extLst>
                    <a:ext uri="{FF2B5EF4-FFF2-40B4-BE49-F238E27FC236}">
                      <a16:creationId xmlns:a16="http://schemas.microsoft.com/office/drawing/2014/main" id="{DCF12D9F-91A6-404D-8C4D-A241BE2B15C5}"/>
                    </a:ext>
                  </a:extLst>
                </p:cNvPr>
                <p:cNvSpPr/>
                <p:nvPr/>
              </p:nvSpPr>
              <p:spPr>
                <a:xfrm>
                  <a:off x="2705100" y="2106929"/>
                  <a:ext cx="6779894" cy="1150620"/>
                </a:xfrm>
                <a:custGeom>
                  <a:avLst/>
                  <a:gdLst>
                    <a:gd name="connsiteX0" fmla="*/ 6779895 w 6779894"/>
                    <a:gd name="connsiteY0" fmla="*/ 1150620 h 1150620"/>
                    <a:gd name="connsiteX1" fmla="*/ 0 w 6779894"/>
                    <a:gd name="connsiteY1" fmla="*/ 1150620 h 1150620"/>
                    <a:gd name="connsiteX2" fmla="*/ 619125 w 6779894"/>
                    <a:gd name="connsiteY2" fmla="*/ 0 h 1150620"/>
                    <a:gd name="connsiteX3" fmla="*/ 6132195 w 6779894"/>
                    <a:gd name="connsiteY3" fmla="*/ 0 h 115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79894" h="1150620">
                      <a:moveTo>
                        <a:pt x="6779895" y="1150620"/>
                      </a:moveTo>
                      <a:lnTo>
                        <a:pt x="0" y="1150620"/>
                      </a:lnTo>
                      <a:lnTo>
                        <a:pt x="619125" y="0"/>
                      </a:lnTo>
                      <a:lnTo>
                        <a:pt x="6132195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59" name="Freeform: Shape 23">
                  <a:extLst>
                    <a:ext uri="{FF2B5EF4-FFF2-40B4-BE49-F238E27FC236}">
                      <a16:creationId xmlns:a16="http://schemas.microsoft.com/office/drawing/2014/main" id="{CF3DEF86-DE76-4913-800D-7156898092ED}"/>
                    </a:ext>
                  </a:extLst>
                </p:cNvPr>
                <p:cNvSpPr/>
                <p:nvPr/>
              </p:nvSpPr>
              <p:spPr>
                <a:xfrm>
                  <a:off x="3135629" y="2252662"/>
                  <a:ext cx="5918833" cy="860108"/>
                </a:xfrm>
                <a:custGeom>
                  <a:avLst/>
                  <a:gdLst>
                    <a:gd name="connsiteX0" fmla="*/ 5918835 w 5918834"/>
                    <a:gd name="connsiteY0" fmla="*/ 860107 h 860107"/>
                    <a:gd name="connsiteX1" fmla="*/ 0 w 5918834"/>
                    <a:gd name="connsiteY1" fmla="*/ 860107 h 860107"/>
                    <a:gd name="connsiteX2" fmla="*/ 435293 w 5918834"/>
                    <a:gd name="connsiteY2" fmla="*/ 0 h 860107"/>
                    <a:gd name="connsiteX3" fmla="*/ 5486400 w 5918834"/>
                    <a:gd name="connsiteY3" fmla="*/ 0 h 86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8834" h="860107">
                      <a:moveTo>
                        <a:pt x="5918835" y="860107"/>
                      </a:moveTo>
                      <a:lnTo>
                        <a:pt x="0" y="860107"/>
                      </a:lnTo>
                      <a:lnTo>
                        <a:pt x="435293" y="0"/>
                      </a:lnTo>
                      <a:lnTo>
                        <a:pt x="548640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0" name="Freeform: Shape 24">
                  <a:extLst>
                    <a:ext uri="{FF2B5EF4-FFF2-40B4-BE49-F238E27FC236}">
                      <a16:creationId xmlns:a16="http://schemas.microsoft.com/office/drawing/2014/main" id="{959B3E53-2A5A-4A07-A208-86B9A48C3860}"/>
                    </a:ext>
                  </a:extLst>
                </p:cNvPr>
                <p:cNvSpPr/>
                <p:nvPr/>
              </p:nvSpPr>
              <p:spPr>
                <a:xfrm>
                  <a:off x="2710815" y="3258502"/>
                  <a:ext cx="6768465" cy="724852"/>
                </a:xfrm>
                <a:custGeom>
                  <a:avLst/>
                  <a:gdLst>
                    <a:gd name="connsiteX0" fmla="*/ 6575108 w 6768465"/>
                    <a:gd name="connsiteY0" fmla="*/ 724853 h 724852"/>
                    <a:gd name="connsiteX1" fmla="*/ 193358 w 6768465"/>
                    <a:gd name="connsiteY1" fmla="*/ 724853 h 724852"/>
                    <a:gd name="connsiteX2" fmla="*/ 0 w 6768465"/>
                    <a:gd name="connsiteY2" fmla="*/ 531495 h 724852"/>
                    <a:gd name="connsiteX3" fmla="*/ 0 w 6768465"/>
                    <a:gd name="connsiteY3" fmla="*/ 0 h 724852"/>
                    <a:gd name="connsiteX4" fmla="*/ 6768465 w 6768465"/>
                    <a:gd name="connsiteY4" fmla="*/ 0 h 724852"/>
                    <a:gd name="connsiteX5" fmla="*/ 6768465 w 6768465"/>
                    <a:gd name="connsiteY5" fmla="*/ 531495 h 724852"/>
                    <a:gd name="connsiteX6" fmla="*/ 6575108 w 6768465"/>
                    <a:gd name="connsiteY6" fmla="*/ 724853 h 72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8465" h="724852">
                      <a:moveTo>
                        <a:pt x="6575108" y="724853"/>
                      </a:moveTo>
                      <a:lnTo>
                        <a:pt x="193358" y="724853"/>
                      </a:lnTo>
                      <a:cubicBezTo>
                        <a:pt x="86678" y="724853"/>
                        <a:pt x="0" y="638175"/>
                        <a:pt x="0" y="531495"/>
                      </a:cubicBezTo>
                      <a:lnTo>
                        <a:pt x="0" y="0"/>
                      </a:lnTo>
                      <a:lnTo>
                        <a:pt x="6768465" y="0"/>
                      </a:lnTo>
                      <a:lnTo>
                        <a:pt x="6768465" y="531495"/>
                      </a:lnTo>
                      <a:cubicBezTo>
                        <a:pt x="6768465" y="638175"/>
                        <a:pt x="6681788" y="724853"/>
                        <a:pt x="6575108" y="7248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1" name="Freeform: Shape 25">
                  <a:extLst>
                    <a:ext uri="{FF2B5EF4-FFF2-40B4-BE49-F238E27FC236}">
                      <a16:creationId xmlns:a16="http://schemas.microsoft.com/office/drawing/2014/main" id="{873459AA-30C4-4BA8-8D6E-B1C62B2AF9EC}"/>
                    </a:ext>
                  </a:extLst>
                </p:cNvPr>
                <p:cNvSpPr/>
                <p:nvPr/>
              </p:nvSpPr>
              <p:spPr>
                <a:xfrm>
                  <a:off x="3196589" y="3950017"/>
                  <a:ext cx="5796915" cy="2738437"/>
                </a:xfrm>
                <a:custGeom>
                  <a:avLst/>
                  <a:gdLst>
                    <a:gd name="connsiteX0" fmla="*/ 0 w 5796915"/>
                    <a:gd name="connsiteY0" fmla="*/ 0 h 2738437"/>
                    <a:gd name="connsiteX1" fmla="*/ 357188 w 5796915"/>
                    <a:gd name="connsiteY1" fmla="*/ 2566035 h 2738437"/>
                    <a:gd name="connsiteX2" fmla="*/ 555308 w 5796915"/>
                    <a:gd name="connsiteY2" fmla="*/ 2738438 h 2738437"/>
                    <a:gd name="connsiteX3" fmla="*/ 5233035 w 5796915"/>
                    <a:gd name="connsiteY3" fmla="*/ 2738438 h 2738437"/>
                    <a:gd name="connsiteX4" fmla="*/ 5431155 w 5796915"/>
                    <a:gd name="connsiteY4" fmla="*/ 2566988 h 2738437"/>
                    <a:gd name="connsiteX5" fmla="*/ 5796915 w 5796915"/>
                    <a:gd name="connsiteY5" fmla="*/ 0 h 2738437"/>
                    <a:gd name="connsiteX6" fmla="*/ 0 w 5796915"/>
                    <a:gd name="connsiteY6" fmla="*/ 0 h 2738437"/>
                    <a:gd name="connsiteX7" fmla="*/ 714375 w 5796915"/>
                    <a:gd name="connsiteY7" fmla="*/ 2384108 h 2738437"/>
                    <a:gd name="connsiteX8" fmla="*/ 645795 w 5796915"/>
                    <a:gd name="connsiteY8" fmla="*/ 2452688 h 2738437"/>
                    <a:gd name="connsiteX9" fmla="*/ 606743 w 5796915"/>
                    <a:gd name="connsiteY9" fmla="*/ 2452688 h 2738437"/>
                    <a:gd name="connsiteX10" fmla="*/ 538163 w 5796915"/>
                    <a:gd name="connsiteY10" fmla="*/ 2384108 h 2738437"/>
                    <a:gd name="connsiteX11" fmla="*/ 442913 w 5796915"/>
                    <a:gd name="connsiteY11" fmla="*/ 1547813 h 2738437"/>
                    <a:gd name="connsiteX12" fmla="*/ 511493 w 5796915"/>
                    <a:gd name="connsiteY12" fmla="*/ 1479232 h 2738437"/>
                    <a:gd name="connsiteX13" fmla="*/ 645795 w 5796915"/>
                    <a:gd name="connsiteY13" fmla="*/ 1479232 h 2738437"/>
                    <a:gd name="connsiteX14" fmla="*/ 714375 w 5796915"/>
                    <a:gd name="connsiteY14" fmla="*/ 1547813 h 2738437"/>
                    <a:gd name="connsiteX15" fmla="*/ 714375 w 5796915"/>
                    <a:gd name="connsiteY15" fmla="*/ 2384108 h 2738437"/>
                    <a:gd name="connsiteX16" fmla="*/ 714375 w 5796915"/>
                    <a:gd name="connsiteY16" fmla="*/ 1116330 h 2738437"/>
                    <a:gd name="connsiteX17" fmla="*/ 645795 w 5796915"/>
                    <a:gd name="connsiteY17" fmla="*/ 1184910 h 2738437"/>
                    <a:gd name="connsiteX18" fmla="*/ 511493 w 5796915"/>
                    <a:gd name="connsiteY18" fmla="*/ 1184910 h 2738437"/>
                    <a:gd name="connsiteX19" fmla="*/ 442913 w 5796915"/>
                    <a:gd name="connsiteY19" fmla="*/ 1116330 h 2738437"/>
                    <a:gd name="connsiteX20" fmla="*/ 442913 w 5796915"/>
                    <a:gd name="connsiteY20" fmla="*/ 279082 h 2738437"/>
                    <a:gd name="connsiteX21" fmla="*/ 511493 w 5796915"/>
                    <a:gd name="connsiteY21" fmla="*/ 210502 h 2738437"/>
                    <a:gd name="connsiteX22" fmla="*/ 645795 w 5796915"/>
                    <a:gd name="connsiteY22" fmla="*/ 210502 h 2738437"/>
                    <a:gd name="connsiteX23" fmla="*/ 714375 w 5796915"/>
                    <a:gd name="connsiteY23" fmla="*/ 279082 h 2738437"/>
                    <a:gd name="connsiteX24" fmla="*/ 714375 w 5796915"/>
                    <a:gd name="connsiteY24" fmla="*/ 1116330 h 2738437"/>
                    <a:gd name="connsiteX25" fmla="*/ 1294448 w 5796915"/>
                    <a:gd name="connsiteY25" fmla="*/ 2384108 h 2738437"/>
                    <a:gd name="connsiteX26" fmla="*/ 1225868 w 5796915"/>
                    <a:gd name="connsiteY26" fmla="*/ 2452688 h 2738437"/>
                    <a:gd name="connsiteX27" fmla="*/ 1091565 w 5796915"/>
                    <a:gd name="connsiteY27" fmla="*/ 2452688 h 2738437"/>
                    <a:gd name="connsiteX28" fmla="*/ 1022985 w 5796915"/>
                    <a:gd name="connsiteY28" fmla="*/ 2384108 h 2738437"/>
                    <a:gd name="connsiteX29" fmla="*/ 1022985 w 5796915"/>
                    <a:gd name="connsiteY29" fmla="*/ 1547813 h 2738437"/>
                    <a:gd name="connsiteX30" fmla="*/ 1091565 w 5796915"/>
                    <a:gd name="connsiteY30" fmla="*/ 1479232 h 2738437"/>
                    <a:gd name="connsiteX31" fmla="*/ 1225868 w 5796915"/>
                    <a:gd name="connsiteY31" fmla="*/ 1479232 h 2738437"/>
                    <a:gd name="connsiteX32" fmla="*/ 1294448 w 5796915"/>
                    <a:gd name="connsiteY32" fmla="*/ 1547813 h 2738437"/>
                    <a:gd name="connsiteX33" fmla="*/ 1294448 w 5796915"/>
                    <a:gd name="connsiteY33" fmla="*/ 2384108 h 2738437"/>
                    <a:gd name="connsiteX34" fmla="*/ 1294448 w 5796915"/>
                    <a:gd name="connsiteY34" fmla="*/ 1116330 h 2738437"/>
                    <a:gd name="connsiteX35" fmla="*/ 1225868 w 5796915"/>
                    <a:gd name="connsiteY35" fmla="*/ 1184910 h 2738437"/>
                    <a:gd name="connsiteX36" fmla="*/ 1091565 w 5796915"/>
                    <a:gd name="connsiteY36" fmla="*/ 1184910 h 2738437"/>
                    <a:gd name="connsiteX37" fmla="*/ 1022985 w 5796915"/>
                    <a:gd name="connsiteY37" fmla="*/ 1116330 h 2738437"/>
                    <a:gd name="connsiteX38" fmla="*/ 1022985 w 5796915"/>
                    <a:gd name="connsiteY38" fmla="*/ 279082 h 2738437"/>
                    <a:gd name="connsiteX39" fmla="*/ 1091565 w 5796915"/>
                    <a:gd name="connsiteY39" fmla="*/ 210502 h 2738437"/>
                    <a:gd name="connsiteX40" fmla="*/ 1225868 w 5796915"/>
                    <a:gd name="connsiteY40" fmla="*/ 210502 h 2738437"/>
                    <a:gd name="connsiteX41" fmla="*/ 1294448 w 5796915"/>
                    <a:gd name="connsiteY41" fmla="*/ 279082 h 2738437"/>
                    <a:gd name="connsiteX42" fmla="*/ 1294448 w 5796915"/>
                    <a:gd name="connsiteY42" fmla="*/ 1116330 h 2738437"/>
                    <a:gd name="connsiteX43" fmla="*/ 1874520 w 5796915"/>
                    <a:gd name="connsiteY43" fmla="*/ 2384108 h 2738437"/>
                    <a:gd name="connsiteX44" fmla="*/ 1805940 w 5796915"/>
                    <a:gd name="connsiteY44" fmla="*/ 2452688 h 2738437"/>
                    <a:gd name="connsiteX45" fmla="*/ 1671638 w 5796915"/>
                    <a:gd name="connsiteY45" fmla="*/ 2452688 h 2738437"/>
                    <a:gd name="connsiteX46" fmla="*/ 1603058 w 5796915"/>
                    <a:gd name="connsiteY46" fmla="*/ 2384108 h 2738437"/>
                    <a:gd name="connsiteX47" fmla="*/ 1603058 w 5796915"/>
                    <a:gd name="connsiteY47" fmla="*/ 1547813 h 2738437"/>
                    <a:gd name="connsiteX48" fmla="*/ 1671638 w 5796915"/>
                    <a:gd name="connsiteY48" fmla="*/ 1479232 h 2738437"/>
                    <a:gd name="connsiteX49" fmla="*/ 1805940 w 5796915"/>
                    <a:gd name="connsiteY49" fmla="*/ 1479232 h 2738437"/>
                    <a:gd name="connsiteX50" fmla="*/ 1874520 w 5796915"/>
                    <a:gd name="connsiteY50" fmla="*/ 1547813 h 2738437"/>
                    <a:gd name="connsiteX51" fmla="*/ 1874520 w 5796915"/>
                    <a:gd name="connsiteY51" fmla="*/ 2384108 h 2738437"/>
                    <a:gd name="connsiteX52" fmla="*/ 1874520 w 5796915"/>
                    <a:gd name="connsiteY52" fmla="*/ 1116330 h 2738437"/>
                    <a:gd name="connsiteX53" fmla="*/ 1805940 w 5796915"/>
                    <a:gd name="connsiteY53" fmla="*/ 1184910 h 2738437"/>
                    <a:gd name="connsiteX54" fmla="*/ 1671638 w 5796915"/>
                    <a:gd name="connsiteY54" fmla="*/ 1184910 h 2738437"/>
                    <a:gd name="connsiteX55" fmla="*/ 1603058 w 5796915"/>
                    <a:gd name="connsiteY55" fmla="*/ 1116330 h 2738437"/>
                    <a:gd name="connsiteX56" fmla="*/ 1603058 w 5796915"/>
                    <a:gd name="connsiteY56" fmla="*/ 279082 h 2738437"/>
                    <a:gd name="connsiteX57" fmla="*/ 1671638 w 5796915"/>
                    <a:gd name="connsiteY57" fmla="*/ 210502 h 2738437"/>
                    <a:gd name="connsiteX58" fmla="*/ 1805940 w 5796915"/>
                    <a:gd name="connsiteY58" fmla="*/ 210502 h 2738437"/>
                    <a:gd name="connsiteX59" fmla="*/ 1874520 w 5796915"/>
                    <a:gd name="connsiteY59" fmla="*/ 279082 h 2738437"/>
                    <a:gd name="connsiteX60" fmla="*/ 1874520 w 5796915"/>
                    <a:gd name="connsiteY60" fmla="*/ 1116330 h 2738437"/>
                    <a:gd name="connsiteX61" fmla="*/ 2454593 w 5796915"/>
                    <a:gd name="connsiteY61" fmla="*/ 2384108 h 2738437"/>
                    <a:gd name="connsiteX62" fmla="*/ 2386013 w 5796915"/>
                    <a:gd name="connsiteY62" fmla="*/ 2452688 h 2738437"/>
                    <a:gd name="connsiteX63" fmla="*/ 2251710 w 5796915"/>
                    <a:gd name="connsiteY63" fmla="*/ 2452688 h 2738437"/>
                    <a:gd name="connsiteX64" fmla="*/ 2183130 w 5796915"/>
                    <a:gd name="connsiteY64" fmla="*/ 2384108 h 2738437"/>
                    <a:gd name="connsiteX65" fmla="*/ 2183130 w 5796915"/>
                    <a:gd name="connsiteY65" fmla="*/ 1547813 h 2738437"/>
                    <a:gd name="connsiteX66" fmla="*/ 2251710 w 5796915"/>
                    <a:gd name="connsiteY66" fmla="*/ 1479232 h 2738437"/>
                    <a:gd name="connsiteX67" fmla="*/ 2386013 w 5796915"/>
                    <a:gd name="connsiteY67" fmla="*/ 1479232 h 2738437"/>
                    <a:gd name="connsiteX68" fmla="*/ 2454593 w 5796915"/>
                    <a:gd name="connsiteY68" fmla="*/ 1547813 h 2738437"/>
                    <a:gd name="connsiteX69" fmla="*/ 2454593 w 5796915"/>
                    <a:gd name="connsiteY69" fmla="*/ 2384108 h 2738437"/>
                    <a:gd name="connsiteX70" fmla="*/ 2454593 w 5796915"/>
                    <a:gd name="connsiteY70" fmla="*/ 1116330 h 2738437"/>
                    <a:gd name="connsiteX71" fmla="*/ 2386013 w 5796915"/>
                    <a:gd name="connsiteY71" fmla="*/ 1184910 h 2738437"/>
                    <a:gd name="connsiteX72" fmla="*/ 2251710 w 5796915"/>
                    <a:gd name="connsiteY72" fmla="*/ 1184910 h 2738437"/>
                    <a:gd name="connsiteX73" fmla="*/ 2183130 w 5796915"/>
                    <a:gd name="connsiteY73" fmla="*/ 1116330 h 2738437"/>
                    <a:gd name="connsiteX74" fmla="*/ 2183130 w 5796915"/>
                    <a:gd name="connsiteY74" fmla="*/ 279082 h 2738437"/>
                    <a:gd name="connsiteX75" fmla="*/ 2251710 w 5796915"/>
                    <a:gd name="connsiteY75" fmla="*/ 210502 h 2738437"/>
                    <a:gd name="connsiteX76" fmla="*/ 2386013 w 5796915"/>
                    <a:gd name="connsiteY76" fmla="*/ 210502 h 2738437"/>
                    <a:gd name="connsiteX77" fmla="*/ 2454593 w 5796915"/>
                    <a:gd name="connsiteY77" fmla="*/ 279082 h 2738437"/>
                    <a:gd name="connsiteX78" fmla="*/ 2454593 w 5796915"/>
                    <a:gd name="connsiteY78" fmla="*/ 1116330 h 2738437"/>
                    <a:gd name="connsiteX79" fmla="*/ 3034665 w 5796915"/>
                    <a:gd name="connsiteY79" fmla="*/ 2384108 h 2738437"/>
                    <a:gd name="connsiteX80" fmla="*/ 2966085 w 5796915"/>
                    <a:gd name="connsiteY80" fmla="*/ 2452688 h 2738437"/>
                    <a:gd name="connsiteX81" fmla="*/ 2831783 w 5796915"/>
                    <a:gd name="connsiteY81" fmla="*/ 2452688 h 2738437"/>
                    <a:gd name="connsiteX82" fmla="*/ 2763203 w 5796915"/>
                    <a:gd name="connsiteY82" fmla="*/ 2384108 h 2738437"/>
                    <a:gd name="connsiteX83" fmla="*/ 2763203 w 5796915"/>
                    <a:gd name="connsiteY83" fmla="*/ 1547813 h 2738437"/>
                    <a:gd name="connsiteX84" fmla="*/ 2831783 w 5796915"/>
                    <a:gd name="connsiteY84" fmla="*/ 1479232 h 2738437"/>
                    <a:gd name="connsiteX85" fmla="*/ 2966085 w 5796915"/>
                    <a:gd name="connsiteY85" fmla="*/ 1479232 h 2738437"/>
                    <a:gd name="connsiteX86" fmla="*/ 3034665 w 5796915"/>
                    <a:gd name="connsiteY86" fmla="*/ 1547813 h 2738437"/>
                    <a:gd name="connsiteX87" fmla="*/ 3034665 w 5796915"/>
                    <a:gd name="connsiteY87" fmla="*/ 2384108 h 2738437"/>
                    <a:gd name="connsiteX88" fmla="*/ 3034665 w 5796915"/>
                    <a:gd name="connsiteY88" fmla="*/ 1116330 h 2738437"/>
                    <a:gd name="connsiteX89" fmla="*/ 2966085 w 5796915"/>
                    <a:gd name="connsiteY89" fmla="*/ 1184910 h 2738437"/>
                    <a:gd name="connsiteX90" fmla="*/ 2831783 w 5796915"/>
                    <a:gd name="connsiteY90" fmla="*/ 1184910 h 2738437"/>
                    <a:gd name="connsiteX91" fmla="*/ 2763203 w 5796915"/>
                    <a:gd name="connsiteY91" fmla="*/ 1116330 h 2738437"/>
                    <a:gd name="connsiteX92" fmla="*/ 2763203 w 5796915"/>
                    <a:gd name="connsiteY92" fmla="*/ 279082 h 2738437"/>
                    <a:gd name="connsiteX93" fmla="*/ 2831783 w 5796915"/>
                    <a:gd name="connsiteY93" fmla="*/ 210502 h 2738437"/>
                    <a:gd name="connsiteX94" fmla="*/ 2966085 w 5796915"/>
                    <a:gd name="connsiteY94" fmla="*/ 210502 h 2738437"/>
                    <a:gd name="connsiteX95" fmla="*/ 3034665 w 5796915"/>
                    <a:gd name="connsiteY95" fmla="*/ 279082 h 2738437"/>
                    <a:gd name="connsiteX96" fmla="*/ 3034665 w 5796915"/>
                    <a:gd name="connsiteY96" fmla="*/ 1116330 h 2738437"/>
                    <a:gd name="connsiteX97" fmla="*/ 3613785 w 5796915"/>
                    <a:gd name="connsiteY97" fmla="*/ 2384108 h 2738437"/>
                    <a:gd name="connsiteX98" fmla="*/ 3545205 w 5796915"/>
                    <a:gd name="connsiteY98" fmla="*/ 2452688 h 2738437"/>
                    <a:gd name="connsiteX99" fmla="*/ 3410903 w 5796915"/>
                    <a:gd name="connsiteY99" fmla="*/ 2452688 h 2738437"/>
                    <a:gd name="connsiteX100" fmla="*/ 3342323 w 5796915"/>
                    <a:gd name="connsiteY100" fmla="*/ 2384108 h 2738437"/>
                    <a:gd name="connsiteX101" fmla="*/ 3342323 w 5796915"/>
                    <a:gd name="connsiteY101" fmla="*/ 1547813 h 2738437"/>
                    <a:gd name="connsiteX102" fmla="*/ 3410903 w 5796915"/>
                    <a:gd name="connsiteY102" fmla="*/ 1479232 h 2738437"/>
                    <a:gd name="connsiteX103" fmla="*/ 3545205 w 5796915"/>
                    <a:gd name="connsiteY103" fmla="*/ 1479232 h 2738437"/>
                    <a:gd name="connsiteX104" fmla="*/ 3613785 w 5796915"/>
                    <a:gd name="connsiteY104" fmla="*/ 1547813 h 2738437"/>
                    <a:gd name="connsiteX105" fmla="*/ 3613785 w 5796915"/>
                    <a:gd name="connsiteY105" fmla="*/ 2384108 h 2738437"/>
                    <a:gd name="connsiteX106" fmla="*/ 3613785 w 5796915"/>
                    <a:gd name="connsiteY106" fmla="*/ 1116330 h 2738437"/>
                    <a:gd name="connsiteX107" fmla="*/ 3545205 w 5796915"/>
                    <a:gd name="connsiteY107" fmla="*/ 1184910 h 2738437"/>
                    <a:gd name="connsiteX108" fmla="*/ 3410903 w 5796915"/>
                    <a:gd name="connsiteY108" fmla="*/ 1184910 h 2738437"/>
                    <a:gd name="connsiteX109" fmla="*/ 3342323 w 5796915"/>
                    <a:gd name="connsiteY109" fmla="*/ 1116330 h 2738437"/>
                    <a:gd name="connsiteX110" fmla="*/ 3342323 w 5796915"/>
                    <a:gd name="connsiteY110" fmla="*/ 279082 h 2738437"/>
                    <a:gd name="connsiteX111" fmla="*/ 3410903 w 5796915"/>
                    <a:gd name="connsiteY111" fmla="*/ 210502 h 2738437"/>
                    <a:gd name="connsiteX112" fmla="*/ 3545205 w 5796915"/>
                    <a:gd name="connsiteY112" fmla="*/ 210502 h 2738437"/>
                    <a:gd name="connsiteX113" fmla="*/ 3613785 w 5796915"/>
                    <a:gd name="connsiteY113" fmla="*/ 279082 h 2738437"/>
                    <a:gd name="connsiteX114" fmla="*/ 3613785 w 5796915"/>
                    <a:gd name="connsiteY114" fmla="*/ 1116330 h 2738437"/>
                    <a:gd name="connsiteX115" fmla="*/ 4193858 w 5796915"/>
                    <a:gd name="connsiteY115" fmla="*/ 2384108 h 2738437"/>
                    <a:gd name="connsiteX116" fmla="*/ 4125278 w 5796915"/>
                    <a:gd name="connsiteY116" fmla="*/ 2452688 h 2738437"/>
                    <a:gd name="connsiteX117" fmla="*/ 3990975 w 5796915"/>
                    <a:gd name="connsiteY117" fmla="*/ 2452688 h 2738437"/>
                    <a:gd name="connsiteX118" fmla="*/ 3922395 w 5796915"/>
                    <a:gd name="connsiteY118" fmla="*/ 2384108 h 2738437"/>
                    <a:gd name="connsiteX119" fmla="*/ 3922395 w 5796915"/>
                    <a:gd name="connsiteY119" fmla="*/ 1547813 h 2738437"/>
                    <a:gd name="connsiteX120" fmla="*/ 3990975 w 5796915"/>
                    <a:gd name="connsiteY120" fmla="*/ 1479232 h 2738437"/>
                    <a:gd name="connsiteX121" fmla="*/ 4125278 w 5796915"/>
                    <a:gd name="connsiteY121" fmla="*/ 1479232 h 2738437"/>
                    <a:gd name="connsiteX122" fmla="*/ 4193858 w 5796915"/>
                    <a:gd name="connsiteY122" fmla="*/ 1547813 h 2738437"/>
                    <a:gd name="connsiteX123" fmla="*/ 4193858 w 5796915"/>
                    <a:gd name="connsiteY123" fmla="*/ 2384108 h 2738437"/>
                    <a:gd name="connsiteX124" fmla="*/ 4193858 w 5796915"/>
                    <a:gd name="connsiteY124" fmla="*/ 1116330 h 2738437"/>
                    <a:gd name="connsiteX125" fmla="*/ 4125278 w 5796915"/>
                    <a:gd name="connsiteY125" fmla="*/ 1184910 h 2738437"/>
                    <a:gd name="connsiteX126" fmla="*/ 3990975 w 5796915"/>
                    <a:gd name="connsiteY126" fmla="*/ 1184910 h 2738437"/>
                    <a:gd name="connsiteX127" fmla="*/ 3922395 w 5796915"/>
                    <a:gd name="connsiteY127" fmla="*/ 1116330 h 2738437"/>
                    <a:gd name="connsiteX128" fmla="*/ 3922395 w 5796915"/>
                    <a:gd name="connsiteY128" fmla="*/ 279082 h 2738437"/>
                    <a:gd name="connsiteX129" fmla="*/ 3990975 w 5796915"/>
                    <a:gd name="connsiteY129" fmla="*/ 210502 h 2738437"/>
                    <a:gd name="connsiteX130" fmla="*/ 4125278 w 5796915"/>
                    <a:gd name="connsiteY130" fmla="*/ 210502 h 2738437"/>
                    <a:gd name="connsiteX131" fmla="*/ 4193858 w 5796915"/>
                    <a:gd name="connsiteY131" fmla="*/ 279082 h 2738437"/>
                    <a:gd name="connsiteX132" fmla="*/ 4193858 w 5796915"/>
                    <a:gd name="connsiteY132" fmla="*/ 1116330 h 2738437"/>
                    <a:gd name="connsiteX133" fmla="*/ 4773930 w 5796915"/>
                    <a:gd name="connsiteY133" fmla="*/ 2384108 h 2738437"/>
                    <a:gd name="connsiteX134" fmla="*/ 4705350 w 5796915"/>
                    <a:gd name="connsiteY134" fmla="*/ 2452688 h 2738437"/>
                    <a:gd name="connsiteX135" fmla="*/ 4571048 w 5796915"/>
                    <a:gd name="connsiteY135" fmla="*/ 2452688 h 2738437"/>
                    <a:gd name="connsiteX136" fmla="*/ 4502468 w 5796915"/>
                    <a:gd name="connsiteY136" fmla="*/ 2384108 h 2738437"/>
                    <a:gd name="connsiteX137" fmla="*/ 4502468 w 5796915"/>
                    <a:gd name="connsiteY137" fmla="*/ 1547813 h 2738437"/>
                    <a:gd name="connsiteX138" fmla="*/ 4571048 w 5796915"/>
                    <a:gd name="connsiteY138" fmla="*/ 1479232 h 2738437"/>
                    <a:gd name="connsiteX139" fmla="*/ 4705350 w 5796915"/>
                    <a:gd name="connsiteY139" fmla="*/ 1479232 h 2738437"/>
                    <a:gd name="connsiteX140" fmla="*/ 4773930 w 5796915"/>
                    <a:gd name="connsiteY140" fmla="*/ 1547813 h 2738437"/>
                    <a:gd name="connsiteX141" fmla="*/ 4773930 w 5796915"/>
                    <a:gd name="connsiteY141" fmla="*/ 2384108 h 2738437"/>
                    <a:gd name="connsiteX142" fmla="*/ 4773930 w 5796915"/>
                    <a:gd name="connsiteY142" fmla="*/ 1116330 h 2738437"/>
                    <a:gd name="connsiteX143" fmla="*/ 4705350 w 5796915"/>
                    <a:gd name="connsiteY143" fmla="*/ 1184910 h 2738437"/>
                    <a:gd name="connsiteX144" fmla="*/ 4571048 w 5796915"/>
                    <a:gd name="connsiteY144" fmla="*/ 1184910 h 2738437"/>
                    <a:gd name="connsiteX145" fmla="*/ 4502468 w 5796915"/>
                    <a:gd name="connsiteY145" fmla="*/ 1116330 h 2738437"/>
                    <a:gd name="connsiteX146" fmla="*/ 4502468 w 5796915"/>
                    <a:gd name="connsiteY146" fmla="*/ 279082 h 2738437"/>
                    <a:gd name="connsiteX147" fmla="*/ 4571048 w 5796915"/>
                    <a:gd name="connsiteY147" fmla="*/ 210502 h 2738437"/>
                    <a:gd name="connsiteX148" fmla="*/ 4705350 w 5796915"/>
                    <a:gd name="connsiteY148" fmla="*/ 210502 h 2738437"/>
                    <a:gd name="connsiteX149" fmla="*/ 4773930 w 5796915"/>
                    <a:gd name="connsiteY149" fmla="*/ 279082 h 2738437"/>
                    <a:gd name="connsiteX150" fmla="*/ 4773930 w 5796915"/>
                    <a:gd name="connsiteY150" fmla="*/ 1116330 h 2738437"/>
                    <a:gd name="connsiteX151" fmla="*/ 5258753 w 5796915"/>
                    <a:gd name="connsiteY151" fmla="*/ 2384108 h 2738437"/>
                    <a:gd name="connsiteX152" fmla="*/ 5190173 w 5796915"/>
                    <a:gd name="connsiteY152" fmla="*/ 2452688 h 2738437"/>
                    <a:gd name="connsiteX153" fmla="*/ 5151120 w 5796915"/>
                    <a:gd name="connsiteY153" fmla="*/ 2452688 h 2738437"/>
                    <a:gd name="connsiteX154" fmla="*/ 5082540 w 5796915"/>
                    <a:gd name="connsiteY154" fmla="*/ 2384108 h 2738437"/>
                    <a:gd name="connsiteX155" fmla="*/ 5082540 w 5796915"/>
                    <a:gd name="connsiteY155" fmla="*/ 1547813 h 2738437"/>
                    <a:gd name="connsiteX156" fmla="*/ 5151120 w 5796915"/>
                    <a:gd name="connsiteY156" fmla="*/ 1479232 h 2738437"/>
                    <a:gd name="connsiteX157" fmla="*/ 5285423 w 5796915"/>
                    <a:gd name="connsiteY157" fmla="*/ 1479232 h 2738437"/>
                    <a:gd name="connsiteX158" fmla="*/ 5354003 w 5796915"/>
                    <a:gd name="connsiteY158" fmla="*/ 1547813 h 2738437"/>
                    <a:gd name="connsiteX159" fmla="*/ 5258753 w 5796915"/>
                    <a:gd name="connsiteY159" fmla="*/ 2384108 h 2738437"/>
                    <a:gd name="connsiteX160" fmla="*/ 5354003 w 5796915"/>
                    <a:gd name="connsiteY160" fmla="*/ 1116330 h 2738437"/>
                    <a:gd name="connsiteX161" fmla="*/ 5285423 w 5796915"/>
                    <a:gd name="connsiteY161" fmla="*/ 1184910 h 2738437"/>
                    <a:gd name="connsiteX162" fmla="*/ 5151120 w 5796915"/>
                    <a:gd name="connsiteY162" fmla="*/ 1184910 h 2738437"/>
                    <a:gd name="connsiteX163" fmla="*/ 5082540 w 5796915"/>
                    <a:gd name="connsiteY163" fmla="*/ 1116330 h 2738437"/>
                    <a:gd name="connsiteX164" fmla="*/ 5082540 w 5796915"/>
                    <a:gd name="connsiteY164" fmla="*/ 279082 h 2738437"/>
                    <a:gd name="connsiteX165" fmla="*/ 5151120 w 5796915"/>
                    <a:gd name="connsiteY165" fmla="*/ 210502 h 2738437"/>
                    <a:gd name="connsiteX166" fmla="*/ 5285423 w 5796915"/>
                    <a:gd name="connsiteY166" fmla="*/ 210502 h 2738437"/>
                    <a:gd name="connsiteX167" fmla="*/ 5354003 w 5796915"/>
                    <a:gd name="connsiteY167" fmla="*/ 279082 h 2738437"/>
                    <a:gd name="connsiteX168" fmla="*/ 5354003 w 5796915"/>
                    <a:gd name="connsiteY168" fmla="*/ 1116330 h 273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5796915" h="2738437">
                      <a:moveTo>
                        <a:pt x="0" y="0"/>
                      </a:moveTo>
                      <a:lnTo>
                        <a:pt x="357188" y="2566035"/>
                      </a:lnTo>
                      <a:cubicBezTo>
                        <a:pt x="370523" y="2665095"/>
                        <a:pt x="455295" y="2738438"/>
                        <a:pt x="555308" y="2738438"/>
                      </a:cubicBezTo>
                      <a:lnTo>
                        <a:pt x="5233035" y="2738438"/>
                      </a:lnTo>
                      <a:cubicBezTo>
                        <a:pt x="5332095" y="2738438"/>
                        <a:pt x="5416868" y="2665095"/>
                        <a:pt x="5431155" y="2566988"/>
                      </a:cubicBezTo>
                      <a:lnTo>
                        <a:pt x="5796915" y="0"/>
                      </a:lnTo>
                      <a:lnTo>
                        <a:pt x="0" y="0"/>
                      </a:lnTo>
                      <a:close/>
                      <a:moveTo>
                        <a:pt x="714375" y="2384108"/>
                      </a:moveTo>
                      <a:cubicBezTo>
                        <a:pt x="714375" y="2422208"/>
                        <a:pt x="683895" y="2452688"/>
                        <a:pt x="645795" y="2452688"/>
                      </a:cubicBezTo>
                      <a:lnTo>
                        <a:pt x="606743" y="2452688"/>
                      </a:lnTo>
                      <a:cubicBezTo>
                        <a:pt x="568643" y="2452688"/>
                        <a:pt x="538163" y="2422208"/>
                        <a:pt x="538163" y="2384108"/>
                      </a:cubicBezTo>
                      <a:lnTo>
                        <a:pt x="442913" y="1547813"/>
                      </a:lnTo>
                      <a:cubicBezTo>
                        <a:pt x="442913" y="1509713"/>
                        <a:pt x="473393" y="1479232"/>
                        <a:pt x="511493" y="1479232"/>
                      </a:cubicBezTo>
                      <a:lnTo>
                        <a:pt x="645795" y="1479232"/>
                      </a:lnTo>
                      <a:cubicBezTo>
                        <a:pt x="683895" y="1479232"/>
                        <a:pt x="714375" y="1509713"/>
                        <a:pt x="714375" y="1547813"/>
                      </a:cubicBezTo>
                      <a:lnTo>
                        <a:pt x="714375" y="2384108"/>
                      </a:lnTo>
                      <a:close/>
                      <a:moveTo>
                        <a:pt x="714375" y="1116330"/>
                      </a:moveTo>
                      <a:cubicBezTo>
                        <a:pt x="714375" y="1154430"/>
                        <a:pt x="683895" y="1184910"/>
                        <a:pt x="645795" y="1184910"/>
                      </a:cubicBezTo>
                      <a:lnTo>
                        <a:pt x="511493" y="1184910"/>
                      </a:lnTo>
                      <a:cubicBezTo>
                        <a:pt x="473393" y="1184910"/>
                        <a:pt x="442913" y="1154430"/>
                        <a:pt x="442913" y="1116330"/>
                      </a:cubicBezTo>
                      <a:lnTo>
                        <a:pt x="442913" y="279082"/>
                      </a:lnTo>
                      <a:cubicBezTo>
                        <a:pt x="442913" y="240982"/>
                        <a:pt x="473393" y="210502"/>
                        <a:pt x="511493" y="210502"/>
                      </a:cubicBezTo>
                      <a:lnTo>
                        <a:pt x="645795" y="210502"/>
                      </a:lnTo>
                      <a:cubicBezTo>
                        <a:pt x="683895" y="210502"/>
                        <a:pt x="714375" y="240982"/>
                        <a:pt x="714375" y="279082"/>
                      </a:cubicBezTo>
                      <a:lnTo>
                        <a:pt x="714375" y="1116330"/>
                      </a:lnTo>
                      <a:close/>
                      <a:moveTo>
                        <a:pt x="1294448" y="2384108"/>
                      </a:moveTo>
                      <a:cubicBezTo>
                        <a:pt x="1294448" y="2422208"/>
                        <a:pt x="1263968" y="2452688"/>
                        <a:pt x="1225868" y="2452688"/>
                      </a:cubicBezTo>
                      <a:lnTo>
                        <a:pt x="1091565" y="2452688"/>
                      </a:lnTo>
                      <a:cubicBezTo>
                        <a:pt x="1053465" y="2452688"/>
                        <a:pt x="1022985" y="2422208"/>
                        <a:pt x="1022985" y="2384108"/>
                      </a:cubicBezTo>
                      <a:lnTo>
                        <a:pt x="1022985" y="1547813"/>
                      </a:lnTo>
                      <a:cubicBezTo>
                        <a:pt x="1022985" y="1509713"/>
                        <a:pt x="1053465" y="1479232"/>
                        <a:pt x="1091565" y="1479232"/>
                      </a:cubicBezTo>
                      <a:lnTo>
                        <a:pt x="1225868" y="1479232"/>
                      </a:lnTo>
                      <a:cubicBezTo>
                        <a:pt x="1263968" y="1479232"/>
                        <a:pt x="1294448" y="1509713"/>
                        <a:pt x="1294448" y="1547813"/>
                      </a:cubicBezTo>
                      <a:lnTo>
                        <a:pt x="1294448" y="2384108"/>
                      </a:lnTo>
                      <a:close/>
                      <a:moveTo>
                        <a:pt x="1294448" y="1116330"/>
                      </a:moveTo>
                      <a:cubicBezTo>
                        <a:pt x="1294448" y="1154430"/>
                        <a:pt x="1263968" y="1184910"/>
                        <a:pt x="1225868" y="1184910"/>
                      </a:cubicBezTo>
                      <a:lnTo>
                        <a:pt x="1091565" y="1184910"/>
                      </a:lnTo>
                      <a:cubicBezTo>
                        <a:pt x="1053465" y="1184910"/>
                        <a:pt x="1022985" y="1154430"/>
                        <a:pt x="1022985" y="1116330"/>
                      </a:cubicBezTo>
                      <a:lnTo>
                        <a:pt x="1022985" y="279082"/>
                      </a:lnTo>
                      <a:cubicBezTo>
                        <a:pt x="1022985" y="240982"/>
                        <a:pt x="1053465" y="210502"/>
                        <a:pt x="1091565" y="210502"/>
                      </a:cubicBezTo>
                      <a:lnTo>
                        <a:pt x="1225868" y="210502"/>
                      </a:lnTo>
                      <a:cubicBezTo>
                        <a:pt x="1263968" y="210502"/>
                        <a:pt x="1294448" y="240982"/>
                        <a:pt x="1294448" y="279082"/>
                      </a:cubicBezTo>
                      <a:lnTo>
                        <a:pt x="1294448" y="1116330"/>
                      </a:lnTo>
                      <a:close/>
                      <a:moveTo>
                        <a:pt x="1874520" y="2384108"/>
                      </a:moveTo>
                      <a:cubicBezTo>
                        <a:pt x="1874520" y="2422208"/>
                        <a:pt x="1844040" y="2452688"/>
                        <a:pt x="1805940" y="2452688"/>
                      </a:cubicBezTo>
                      <a:lnTo>
                        <a:pt x="1671638" y="2452688"/>
                      </a:lnTo>
                      <a:cubicBezTo>
                        <a:pt x="1633538" y="2452688"/>
                        <a:pt x="1603058" y="2422208"/>
                        <a:pt x="1603058" y="2384108"/>
                      </a:cubicBezTo>
                      <a:lnTo>
                        <a:pt x="1603058" y="1547813"/>
                      </a:lnTo>
                      <a:cubicBezTo>
                        <a:pt x="1603058" y="1509713"/>
                        <a:pt x="1633538" y="1479232"/>
                        <a:pt x="1671638" y="1479232"/>
                      </a:cubicBezTo>
                      <a:lnTo>
                        <a:pt x="1805940" y="1479232"/>
                      </a:lnTo>
                      <a:cubicBezTo>
                        <a:pt x="1844040" y="1479232"/>
                        <a:pt x="1874520" y="1509713"/>
                        <a:pt x="1874520" y="1547813"/>
                      </a:cubicBezTo>
                      <a:lnTo>
                        <a:pt x="1874520" y="2384108"/>
                      </a:lnTo>
                      <a:close/>
                      <a:moveTo>
                        <a:pt x="1874520" y="1116330"/>
                      </a:moveTo>
                      <a:cubicBezTo>
                        <a:pt x="1874520" y="1154430"/>
                        <a:pt x="1844040" y="1184910"/>
                        <a:pt x="1805940" y="1184910"/>
                      </a:cubicBezTo>
                      <a:lnTo>
                        <a:pt x="1671638" y="1184910"/>
                      </a:lnTo>
                      <a:cubicBezTo>
                        <a:pt x="1633538" y="1184910"/>
                        <a:pt x="1603058" y="1154430"/>
                        <a:pt x="1603058" y="1116330"/>
                      </a:cubicBezTo>
                      <a:lnTo>
                        <a:pt x="1603058" y="279082"/>
                      </a:lnTo>
                      <a:cubicBezTo>
                        <a:pt x="1603058" y="240982"/>
                        <a:pt x="1633538" y="210502"/>
                        <a:pt x="1671638" y="210502"/>
                      </a:cubicBezTo>
                      <a:lnTo>
                        <a:pt x="1805940" y="210502"/>
                      </a:lnTo>
                      <a:cubicBezTo>
                        <a:pt x="1844040" y="210502"/>
                        <a:pt x="1874520" y="240982"/>
                        <a:pt x="1874520" y="279082"/>
                      </a:cubicBezTo>
                      <a:lnTo>
                        <a:pt x="1874520" y="1116330"/>
                      </a:lnTo>
                      <a:close/>
                      <a:moveTo>
                        <a:pt x="2454593" y="2384108"/>
                      </a:moveTo>
                      <a:cubicBezTo>
                        <a:pt x="2454593" y="2422208"/>
                        <a:pt x="2424113" y="2452688"/>
                        <a:pt x="2386013" y="2452688"/>
                      </a:cubicBezTo>
                      <a:lnTo>
                        <a:pt x="2251710" y="2452688"/>
                      </a:lnTo>
                      <a:cubicBezTo>
                        <a:pt x="2213610" y="2452688"/>
                        <a:pt x="2183130" y="2422208"/>
                        <a:pt x="2183130" y="2384108"/>
                      </a:cubicBezTo>
                      <a:lnTo>
                        <a:pt x="2183130" y="1547813"/>
                      </a:lnTo>
                      <a:cubicBezTo>
                        <a:pt x="2183130" y="1509713"/>
                        <a:pt x="2213610" y="1479232"/>
                        <a:pt x="2251710" y="1479232"/>
                      </a:cubicBezTo>
                      <a:lnTo>
                        <a:pt x="2386013" y="1479232"/>
                      </a:lnTo>
                      <a:cubicBezTo>
                        <a:pt x="2424113" y="1479232"/>
                        <a:pt x="2454593" y="1509713"/>
                        <a:pt x="2454593" y="1547813"/>
                      </a:cubicBezTo>
                      <a:lnTo>
                        <a:pt x="2454593" y="2384108"/>
                      </a:lnTo>
                      <a:close/>
                      <a:moveTo>
                        <a:pt x="2454593" y="1116330"/>
                      </a:moveTo>
                      <a:cubicBezTo>
                        <a:pt x="2454593" y="1154430"/>
                        <a:pt x="2424113" y="1184910"/>
                        <a:pt x="2386013" y="1184910"/>
                      </a:cubicBezTo>
                      <a:lnTo>
                        <a:pt x="2251710" y="1184910"/>
                      </a:lnTo>
                      <a:cubicBezTo>
                        <a:pt x="2213610" y="1184910"/>
                        <a:pt x="2183130" y="1154430"/>
                        <a:pt x="2183130" y="1116330"/>
                      </a:cubicBezTo>
                      <a:lnTo>
                        <a:pt x="2183130" y="279082"/>
                      </a:lnTo>
                      <a:cubicBezTo>
                        <a:pt x="2183130" y="240982"/>
                        <a:pt x="2213610" y="210502"/>
                        <a:pt x="2251710" y="210502"/>
                      </a:cubicBezTo>
                      <a:lnTo>
                        <a:pt x="2386013" y="210502"/>
                      </a:lnTo>
                      <a:cubicBezTo>
                        <a:pt x="2424113" y="210502"/>
                        <a:pt x="2454593" y="240982"/>
                        <a:pt x="2454593" y="279082"/>
                      </a:cubicBezTo>
                      <a:lnTo>
                        <a:pt x="2454593" y="1116330"/>
                      </a:lnTo>
                      <a:close/>
                      <a:moveTo>
                        <a:pt x="3034665" y="2384108"/>
                      </a:moveTo>
                      <a:cubicBezTo>
                        <a:pt x="3034665" y="2422208"/>
                        <a:pt x="3004185" y="2452688"/>
                        <a:pt x="2966085" y="2452688"/>
                      </a:cubicBezTo>
                      <a:lnTo>
                        <a:pt x="2831783" y="2452688"/>
                      </a:lnTo>
                      <a:cubicBezTo>
                        <a:pt x="2793683" y="2452688"/>
                        <a:pt x="2763203" y="2422208"/>
                        <a:pt x="2763203" y="2384108"/>
                      </a:cubicBezTo>
                      <a:lnTo>
                        <a:pt x="2763203" y="1547813"/>
                      </a:lnTo>
                      <a:cubicBezTo>
                        <a:pt x="2763203" y="1509713"/>
                        <a:pt x="2793683" y="1479232"/>
                        <a:pt x="2831783" y="1479232"/>
                      </a:cubicBezTo>
                      <a:lnTo>
                        <a:pt x="2966085" y="1479232"/>
                      </a:lnTo>
                      <a:cubicBezTo>
                        <a:pt x="3004185" y="1479232"/>
                        <a:pt x="3034665" y="1509713"/>
                        <a:pt x="3034665" y="1547813"/>
                      </a:cubicBezTo>
                      <a:lnTo>
                        <a:pt x="3034665" y="2384108"/>
                      </a:lnTo>
                      <a:close/>
                      <a:moveTo>
                        <a:pt x="3034665" y="1116330"/>
                      </a:moveTo>
                      <a:cubicBezTo>
                        <a:pt x="3034665" y="1154430"/>
                        <a:pt x="3004185" y="1184910"/>
                        <a:pt x="2966085" y="1184910"/>
                      </a:cubicBezTo>
                      <a:lnTo>
                        <a:pt x="2831783" y="1184910"/>
                      </a:lnTo>
                      <a:cubicBezTo>
                        <a:pt x="2793683" y="1184910"/>
                        <a:pt x="2763203" y="1154430"/>
                        <a:pt x="2763203" y="1116330"/>
                      </a:cubicBezTo>
                      <a:lnTo>
                        <a:pt x="2763203" y="279082"/>
                      </a:lnTo>
                      <a:cubicBezTo>
                        <a:pt x="2763203" y="240982"/>
                        <a:pt x="2793683" y="210502"/>
                        <a:pt x="2831783" y="210502"/>
                      </a:cubicBezTo>
                      <a:lnTo>
                        <a:pt x="2966085" y="210502"/>
                      </a:lnTo>
                      <a:cubicBezTo>
                        <a:pt x="3004185" y="210502"/>
                        <a:pt x="3034665" y="240982"/>
                        <a:pt x="3034665" y="279082"/>
                      </a:cubicBezTo>
                      <a:lnTo>
                        <a:pt x="3034665" y="1116330"/>
                      </a:lnTo>
                      <a:close/>
                      <a:moveTo>
                        <a:pt x="3613785" y="2384108"/>
                      </a:moveTo>
                      <a:cubicBezTo>
                        <a:pt x="3613785" y="2422208"/>
                        <a:pt x="3583305" y="2452688"/>
                        <a:pt x="3545205" y="2452688"/>
                      </a:cubicBezTo>
                      <a:lnTo>
                        <a:pt x="3410903" y="2452688"/>
                      </a:lnTo>
                      <a:cubicBezTo>
                        <a:pt x="3372803" y="2452688"/>
                        <a:pt x="3342323" y="2422208"/>
                        <a:pt x="3342323" y="2384108"/>
                      </a:cubicBezTo>
                      <a:lnTo>
                        <a:pt x="3342323" y="1547813"/>
                      </a:lnTo>
                      <a:cubicBezTo>
                        <a:pt x="3342323" y="1509713"/>
                        <a:pt x="3372803" y="1479232"/>
                        <a:pt x="3410903" y="1479232"/>
                      </a:cubicBezTo>
                      <a:lnTo>
                        <a:pt x="3545205" y="1479232"/>
                      </a:lnTo>
                      <a:cubicBezTo>
                        <a:pt x="3583305" y="1479232"/>
                        <a:pt x="3613785" y="1509713"/>
                        <a:pt x="3613785" y="1547813"/>
                      </a:cubicBezTo>
                      <a:lnTo>
                        <a:pt x="3613785" y="2384108"/>
                      </a:lnTo>
                      <a:close/>
                      <a:moveTo>
                        <a:pt x="3613785" y="1116330"/>
                      </a:moveTo>
                      <a:cubicBezTo>
                        <a:pt x="3613785" y="1154430"/>
                        <a:pt x="3583305" y="1184910"/>
                        <a:pt x="3545205" y="1184910"/>
                      </a:cubicBezTo>
                      <a:lnTo>
                        <a:pt x="3410903" y="1184910"/>
                      </a:lnTo>
                      <a:cubicBezTo>
                        <a:pt x="3372803" y="1184910"/>
                        <a:pt x="3342323" y="1154430"/>
                        <a:pt x="3342323" y="1116330"/>
                      </a:cubicBezTo>
                      <a:lnTo>
                        <a:pt x="3342323" y="279082"/>
                      </a:lnTo>
                      <a:cubicBezTo>
                        <a:pt x="3342323" y="240982"/>
                        <a:pt x="3372803" y="210502"/>
                        <a:pt x="3410903" y="210502"/>
                      </a:cubicBezTo>
                      <a:lnTo>
                        <a:pt x="3545205" y="210502"/>
                      </a:lnTo>
                      <a:cubicBezTo>
                        <a:pt x="3583305" y="210502"/>
                        <a:pt x="3613785" y="240982"/>
                        <a:pt x="3613785" y="279082"/>
                      </a:cubicBezTo>
                      <a:lnTo>
                        <a:pt x="3613785" y="1116330"/>
                      </a:lnTo>
                      <a:close/>
                      <a:moveTo>
                        <a:pt x="4193858" y="2384108"/>
                      </a:moveTo>
                      <a:cubicBezTo>
                        <a:pt x="4193858" y="2422208"/>
                        <a:pt x="4163378" y="2452688"/>
                        <a:pt x="4125278" y="2452688"/>
                      </a:cubicBezTo>
                      <a:lnTo>
                        <a:pt x="3990975" y="2452688"/>
                      </a:lnTo>
                      <a:cubicBezTo>
                        <a:pt x="3952875" y="2452688"/>
                        <a:pt x="3922395" y="2422208"/>
                        <a:pt x="3922395" y="2384108"/>
                      </a:cubicBezTo>
                      <a:lnTo>
                        <a:pt x="3922395" y="1547813"/>
                      </a:lnTo>
                      <a:cubicBezTo>
                        <a:pt x="3922395" y="1509713"/>
                        <a:pt x="3952875" y="1479232"/>
                        <a:pt x="3990975" y="1479232"/>
                      </a:cubicBezTo>
                      <a:lnTo>
                        <a:pt x="4125278" y="1479232"/>
                      </a:lnTo>
                      <a:cubicBezTo>
                        <a:pt x="4163378" y="1479232"/>
                        <a:pt x="4193858" y="1509713"/>
                        <a:pt x="4193858" y="1547813"/>
                      </a:cubicBezTo>
                      <a:lnTo>
                        <a:pt x="4193858" y="2384108"/>
                      </a:lnTo>
                      <a:close/>
                      <a:moveTo>
                        <a:pt x="4193858" y="1116330"/>
                      </a:moveTo>
                      <a:cubicBezTo>
                        <a:pt x="4193858" y="1154430"/>
                        <a:pt x="4163378" y="1184910"/>
                        <a:pt x="4125278" y="1184910"/>
                      </a:cubicBezTo>
                      <a:lnTo>
                        <a:pt x="3990975" y="1184910"/>
                      </a:lnTo>
                      <a:cubicBezTo>
                        <a:pt x="3952875" y="1184910"/>
                        <a:pt x="3922395" y="1154430"/>
                        <a:pt x="3922395" y="1116330"/>
                      </a:cubicBezTo>
                      <a:lnTo>
                        <a:pt x="3922395" y="279082"/>
                      </a:lnTo>
                      <a:cubicBezTo>
                        <a:pt x="3922395" y="240982"/>
                        <a:pt x="3952875" y="210502"/>
                        <a:pt x="3990975" y="210502"/>
                      </a:cubicBezTo>
                      <a:lnTo>
                        <a:pt x="4125278" y="210502"/>
                      </a:lnTo>
                      <a:cubicBezTo>
                        <a:pt x="4163378" y="210502"/>
                        <a:pt x="4193858" y="240982"/>
                        <a:pt x="4193858" y="279082"/>
                      </a:cubicBezTo>
                      <a:lnTo>
                        <a:pt x="4193858" y="1116330"/>
                      </a:lnTo>
                      <a:close/>
                      <a:moveTo>
                        <a:pt x="4773930" y="2384108"/>
                      </a:moveTo>
                      <a:cubicBezTo>
                        <a:pt x="4773930" y="2422208"/>
                        <a:pt x="4743450" y="2452688"/>
                        <a:pt x="4705350" y="2452688"/>
                      </a:cubicBezTo>
                      <a:lnTo>
                        <a:pt x="4571048" y="2452688"/>
                      </a:lnTo>
                      <a:cubicBezTo>
                        <a:pt x="4532948" y="2452688"/>
                        <a:pt x="4502468" y="2422208"/>
                        <a:pt x="4502468" y="2384108"/>
                      </a:cubicBezTo>
                      <a:lnTo>
                        <a:pt x="4502468" y="1547813"/>
                      </a:lnTo>
                      <a:cubicBezTo>
                        <a:pt x="4502468" y="1509713"/>
                        <a:pt x="4532948" y="1479232"/>
                        <a:pt x="4571048" y="1479232"/>
                      </a:cubicBezTo>
                      <a:lnTo>
                        <a:pt x="4705350" y="1479232"/>
                      </a:lnTo>
                      <a:cubicBezTo>
                        <a:pt x="4743450" y="1479232"/>
                        <a:pt x="4773930" y="1509713"/>
                        <a:pt x="4773930" y="1547813"/>
                      </a:cubicBezTo>
                      <a:lnTo>
                        <a:pt x="4773930" y="2384108"/>
                      </a:lnTo>
                      <a:close/>
                      <a:moveTo>
                        <a:pt x="4773930" y="1116330"/>
                      </a:moveTo>
                      <a:cubicBezTo>
                        <a:pt x="4773930" y="1154430"/>
                        <a:pt x="4743450" y="1184910"/>
                        <a:pt x="4705350" y="1184910"/>
                      </a:cubicBezTo>
                      <a:lnTo>
                        <a:pt x="4571048" y="1184910"/>
                      </a:lnTo>
                      <a:cubicBezTo>
                        <a:pt x="4532948" y="1184910"/>
                        <a:pt x="4502468" y="1154430"/>
                        <a:pt x="4502468" y="1116330"/>
                      </a:cubicBezTo>
                      <a:lnTo>
                        <a:pt x="4502468" y="279082"/>
                      </a:lnTo>
                      <a:cubicBezTo>
                        <a:pt x="4502468" y="240982"/>
                        <a:pt x="4532948" y="210502"/>
                        <a:pt x="4571048" y="210502"/>
                      </a:cubicBezTo>
                      <a:lnTo>
                        <a:pt x="4705350" y="210502"/>
                      </a:lnTo>
                      <a:cubicBezTo>
                        <a:pt x="4743450" y="210502"/>
                        <a:pt x="4773930" y="240982"/>
                        <a:pt x="4773930" y="279082"/>
                      </a:cubicBezTo>
                      <a:lnTo>
                        <a:pt x="4773930" y="1116330"/>
                      </a:lnTo>
                      <a:close/>
                      <a:moveTo>
                        <a:pt x="5258753" y="2384108"/>
                      </a:moveTo>
                      <a:cubicBezTo>
                        <a:pt x="5258753" y="2422208"/>
                        <a:pt x="5228273" y="2452688"/>
                        <a:pt x="5190173" y="2452688"/>
                      </a:cubicBezTo>
                      <a:lnTo>
                        <a:pt x="5151120" y="2452688"/>
                      </a:lnTo>
                      <a:cubicBezTo>
                        <a:pt x="5113020" y="2452688"/>
                        <a:pt x="5082540" y="2422208"/>
                        <a:pt x="5082540" y="2384108"/>
                      </a:cubicBezTo>
                      <a:lnTo>
                        <a:pt x="5082540" y="1547813"/>
                      </a:lnTo>
                      <a:cubicBezTo>
                        <a:pt x="5082540" y="1509713"/>
                        <a:pt x="5113020" y="1479232"/>
                        <a:pt x="5151120" y="1479232"/>
                      </a:cubicBezTo>
                      <a:lnTo>
                        <a:pt x="5285423" y="1479232"/>
                      </a:lnTo>
                      <a:cubicBezTo>
                        <a:pt x="5323523" y="1479232"/>
                        <a:pt x="5354003" y="1509713"/>
                        <a:pt x="5354003" y="1547813"/>
                      </a:cubicBezTo>
                      <a:lnTo>
                        <a:pt x="5258753" y="2384108"/>
                      </a:lnTo>
                      <a:close/>
                      <a:moveTo>
                        <a:pt x="5354003" y="1116330"/>
                      </a:moveTo>
                      <a:cubicBezTo>
                        <a:pt x="5354003" y="1154430"/>
                        <a:pt x="5323523" y="1184910"/>
                        <a:pt x="5285423" y="1184910"/>
                      </a:cubicBezTo>
                      <a:lnTo>
                        <a:pt x="5151120" y="1184910"/>
                      </a:lnTo>
                      <a:cubicBezTo>
                        <a:pt x="5113020" y="1184910"/>
                        <a:pt x="5082540" y="1154430"/>
                        <a:pt x="5082540" y="1116330"/>
                      </a:cubicBezTo>
                      <a:lnTo>
                        <a:pt x="5082540" y="279082"/>
                      </a:lnTo>
                      <a:cubicBezTo>
                        <a:pt x="5082540" y="240982"/>
                        <a:pt x="5113020" y="210502"/>
                        <a:pt x="5151120" y="210502"/>
                      </a:cubicBezTo>
                      <a:lnTo>
                        <a:pt x="5285423" y="210502"/>
                      </a:lnTo>
                      <a:cubicBezTo>
                        <a:pt x="5323523" y="210502"/>
                        <a:pt x="5354003" y="240982"/>
                        <a:pt x="5354003" y="279082"/>
                      </a:cubicBezTo>
                      <a:lnTo>
                        <a:pt x="5354003" y="11163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2" name="Freeform: Shape 26">
                  <a:extLst>
                    <a:ext uri="{FF2B5EF4-FFF2-40B4-BE49-F238E27FC236}">
                      <a16:creationId xmlns:a16="http://schemas.microsoft.com/office/drawing/2014/main" id="{ECE9B482-426B-4F99-B420-632041AF5FAB}"/>
                    </a:ext>
                  </a:extLst>
                </p:cNvPr>
                <p:cNvSpPr/>
                <p:nvPr/>
              </p:nvSpPr>
              <p:spPr>
                <a:xfrm>
                  <a:off x="3570922" y="2252662"/>
                  <a:ext cx="5077777" cy="860107"/>
                </a:xfrm>
                <a:custGeom>
                  <a:avLst/>
                  <a:gdLst>
                    <a:gd name="connsiteX0" fmla="*/ 0 w 5077777"/>
                    <a:gd name="connsiteY0" fmla="*/ 0 h 860107"/>
                    <a:gd name="connsiteX1" fmla="*/ 5077778 w 5077777"/>
                    <a:gd name="connsiteY1" fmla="*/ 0 h 860107"/>
                    <a:gd name="connsiteX2" fmla="*/ 5077778 w 5077777"/>
                    <a:gd name="connsiteY2" fmla="*/ 860107 h 860107"/>
                    <a:gd name="connsiteX3" fmla="*/ 0 w 5077777"/>
                    <a:gd name="connsiteY3" fmla="*/ 860107 h 86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7777" h="860107">
                      <a:moveTo>
                        <a:pt x="0" y="0"/>
                      </a:moveTo>
                      <a:lnTo>
                        <a:pt x="5077778" y="0"/>
                      </a:lnTo>
                      <a:lnTo>
                        <a:pt x="5077778" y="860107"/>
                      </a:lnTo>
                      <a:lnTo>
                        <a:pt x="0" y="8601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3" name="Freeform: Shape 27">
                  <a:extLst>
                    <a:ext uri="{FF2B5EF4-FFF2-40B4-BE49-F238E27FC236}">
                      <a16:creationId xmlns:a16="http://schemas.microsoft.com/office/drawing/2014/main" id="{C7DFC236-99CA-449C-8466-435002CC7238}"/>
                    </a:ext>
                  </a:extLst>
                </p:cNvPr>
                <p:cNvSpPr/>
                <p:nvPr/>
              </p:nvSpPr>
              <p:spPr>
                <a:xfrm>
                  <a:off x="5909310" y="3458527"/>
                  <a:ext cx="375284" cy="375284"/>
                </a:xfrm>
                <a:custGeom>
                  <a:avLst/>
                  <a:gdLst>
                    <a:gd name="connsiteX0" fmla="*/ 375285 w 375284"/>
                    <a:gd name="connsiteY0" fmla="*/ 187642 h 375284"/>
                    <a:gd name="connsiteX1" fmla="*/ 187642 w 375284"/>
                    <a:gd name="connsiteY1" fmla="*/ 375285 h 375284"/>
                    <a:gd name="connsiteX2" fmla="*/ 0 w 375284"/>
                    <a:gd name="connsiteY2" fmla="*/ 187642 h 375284"/>
                    <a:gd name="connsiteX3" fmla="*/ 187642 w 375284"/>
                    <a:gd name="connsiteY3" fmla="*/ 0 h 375284"/>
                    <a:gd name="connsiteX4" fmla="*/ 375285 w 375284"/>
                    <a:gd name="connsiteY4" fmla="*/ 187642 h 375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284" h="375284">
                      <a:moveTo>
                        <a:pt x="375285" y="187642"/>
                      </a:moveTo>
                      <a:cubicBezTo>
                        <a:pt x="375285" y="291274"/>
                        <a:pt x="291275" y="375285"/>
                        <a:pt x="187642" y="375285"/>
                      </a:cubicBezTo>
                      <a:cubicBezTo>
                        <a:pt x="84010" y="375285"/>
                        <a:pt x="0" y="291275"/>
                        <a:pt x="0" y="187642"/>
                      </a:cubicBezTo>
                      <a:cubicBezTo>
                        <a:pt x="0" y="84010"/>
                        <a:pt x="84010" y="0"/>
                        <a:pt x="187642" y="0"/>
                      </a:cubicBezTo>
                      <a:cubicBezTo>
                        <a:pt x="291274" y="0"/>
                        <a:pt x="375285" y="84010"/>
                        <a:pt x="375285" y="187642"/>
                      </a:cubicBezTo>
                      <a:close/>
                    </a:path>
                  </a:pathLst>
                </a:custGeom>
                <a:solidFill>
                  <a:srgbClr val="4949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64" name="Freeform: Shape 28">
                  <a:extLst>
                    <a:ext uri="{FF2B5EF4-FFF2-40B4-BE49-F238E27FC236}">
                      <a16:creationId xmlns:a16="http://schemas.microsoft.com/office/drawing/2014/main" id="{BF8F167A-0EBB-40B7-8971-3CCD31FE4426}"/>
                    </a:ext>
                  </a:extLst>
                </p:cNvPr>
                <p:cNvSpPr/>
                <p:nvPr/>
              </p:nvSpPr>
              <p:spPr>
                <a:xfrm>
                  <a:off x="5643562" y="171687"/>
                  <a:ext cx="2665209" cy="3575717"/>
                </a:xfrm>
                <a:custGeom>
                  <a:avLst/>
                  <a:gdLst>
                    <a:gd name="connsiteX0" fmla="*/ 2658427 w 2665209"/>
                    <a:gd name="connsiteY0" fmla="*/ 839868 h 3575717"/>
                    <a:gd name="connsiteX1" fmla="*/ 2605088 w 2665209"/>
                    <a:gd name="connsiteY1" fmla="*/ 765573 h 3575717"/>
                    <a:gd name="connsiteX2" fmla="*/ 1640205 w 2665209"/>
                    <a:gd name="connsiteY2" fmla="*/ 12145 h 3575717"/>
                    <a:gd name="connsiteX3" fmla="*/ 1479232 w 2665209"/>
                    <a:gd name="connsiteY3" fmla="*/ 75010 h 3575717"/>
                    <a:gd name="connsiteX4" fmla="*/ 1905 w 2665209"/>
                    <a:gd name="connsiteY4" fmla="*/ 1944768 h 3575717"/>
                    <a:gd name="connsiteX5" fmla="*/ 0 w 2665209"/>
                    <a:gd name="connsiteY5" fmla="*/ 1949530 h 3575717"/>
                    <a:gd name="connsiteX6" fmla="*/ 2857 w 2665209"/>
                    <a:gd name="connsiteY6" fmla="*/ 1952388 h 3575717"/>
                    <a:gd name="connsiteX7" fmla="*/ 295275 w 2665209"/>
                    <a:gd name="connsiteY7" fmla="*/ 1944768 h 3575717"/>
                    <a:gd name="connsiteX8" fmla="*/ 295275 w 2665209"/>
                    <a:gd name="connsiteY8" fmla="*/ 1944768 h 3575717"/>
                    <a:gd name="connsiteX9" fmla="*/ 295275 w 2665209"/>
                    <a:gd name="connsiteY9" fmla="*/ 1944768 h 3575717"/>
                    <a:gd name="connsiteX10" fmla="*/ 918210 w 2665209"/>
                    <a:gd name="connsiteY10" fmla="*/ 1157050 h 3575717"/>
                    <a:gd name="connsiteX11" fmla="*/ 976313 w 2665209"/>
                    <a:gd name="connsiteY11" fmla="*/ 1088470 h 3575717"/>
                    <a:gd name="connsiteX12" fmla="*/ 1553528 w 2665209"/>
                    <a:gd name="connsiteY12" fmla="*/ 354093 h 3575717"/>
                    <a:gd name="connsiteX13" fmla="*/ 1613535 w 2665209"/>
                    <a:gd name="connsiteY13" fmla="*/ 279798 h 3575717"/>
                    <a:gd name="connsiteX14" fmla="*/ 2365058 w 2665209"/>
                    <a:gd name="connsiteY14" fmla="*/ 877015 h 3575717"/>
                    <a:gd name="connsiteX15" fmla="*/ 2365058 w 2665209"/>
                    <a:gd name="connsiteY15" fmla="*/ 920830 h 3575717"/>
                    <a:gd name="connsiteX16" fmla="*/ 2022157 w 2665209"/>
                    <a:gd name="connsiteY16" fmla="*/ 1346598 h 3575717"/>
                    <a:gd name="connsiteX17" fmla="*/ 306705 w 2665209"/>
                    <a:gd name="connsiteY17" fmla="*/ 3462100 h 3575717"/>
                    <a:gd name="connsiteX18" fmla="*/ 316230 w 2665209"/>
                    <a:gd name="connsiteY18" fmla="*/ 3508773 h 3575717"/>
                    <a:gd name="connsiteX19" fmla="*/ 558165 w 2665209"/>
                    <a:gd name="connsiteY19" fmla="*/ 3528775 h 3575717"/>
                    <a:gd name="connsiteX20" fmla="*/ 2626995 w 2665209"/>
                    <a:gd name="connsiteY20" fmla="*/ 966550 h 3575717"/>
                    <a:gd name="connsiteX21" fmla="*/ 2658427 w 2665209"/>
                    <a:gd name="connsiteY21" fmla="*/ 839868 h 3575717"/>
                    <a:gd name="connsiteX22" fmla="*/ 1734503 w 2665209"/>
                    <a:gd name="connsiteY22" fmla="*/ 200740 h 3575717"/>
                    <a:gd name="connsiteX23" fmla="*/ 1735455 w 2665209"/>
                    <a:gd name="connsiteY23" fmla="*/ 201693 h 3575717"/>
                    <a:gd name="connsiteX24" fmla="*/ 1735455 w 2665209"/>
                    <a:gd name="connsiteY24" fmla="*/ 201693 h 3575717"/>
                    <a:gd name="connsiteX25" fmla="*/ 1735455 w 2665209"/>
                    <a:gd name="connsiteY25" fmla="*/ 201693 h 3575717"/>
                    <a:gd name="connsiteX26" fmla="*/ 1735455 w 2665209"/>
                    <a:gd name="connsiteY26" fmla="*/ 201693 h 3575717"/>
                    <a:gd name="connsiteX27" fmla="*/ 1734503 w 2665209"/>
                    <a:gd name="connsiteY27" fmla="*/ 200740 h 3575717"/>
                    <a:gd name="connsiteX28" fmla="*/ 1734503 w 2665209"/>
                    <a:gd name="connsiteY28" fmla="*/ 200740 h 3575717"/>
                    <a:gd name="connsiteX29" fmla="*/ 1370648 w 2665209"/>
                    <a:gd name="connsiteY29" fmla="*/ 2464833 h 3575717"/>
                    <a:gd name="connsiteX30" fmla="*/ 1369695 w 2665209"/>
                    <a:gd name="connsiteY30" fmla="*/ 2466738 h 3575717"/>
                    <a:gd name="connsiteX31" fmla="*/ 1370648 w 2665209"/>
                    <a:gd name="connsiteY31" fmla="*/ 2464833 h 3575717"/>
                    <a:gd name="connsiteX32" fmla="*/ 250507 w 2665209"/>
                    <a:gd name="connsiteY32" fmla="*/ 1935243 h 3575717"/>
                    <a:gd name="connsiteX33" fmla="*/ 250507 w 2665209"/>
                    <a:gd name="connsiteY33" fmla="*/ 1935243 h 3575717"/>
                    <a:gd name="connsiteX34" fmla="*/ 250507 w 2665209"/>
                    <a:gd name="connsiteY34" fmla="*/ 1935243 h 3575717"/>
                    <a:gd name="connsiteX35" fmla="*/ 250507 w 2665209"/>
                    <a:gd name="connsiteY35" fmla="*/ 1935243 h 357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665209" h="3575717">
                      <a:moveTo>
                        <a:pt x="2658427" y="839868"/>
                      </a:moveTo>
                      <a:cubicBezTo>
                        <a:pt x="2655570" y="804625"/>
                        <a:pt x="2629852" y="784623"/>
                        <a:pt x="2605088" y="765573"/>
                      </a:cubicBezTo>
                      <a:cubicBezTo>
                        <a:pt x="2372677" y="581740"/>
                        <a:pt x="1734503" y="73105"/>
                        <a:pt x="1640205" y="12145"/>
                      </a:cubicBezTo>
                      <a:cubicBezTo>
                        <a:pt x="1564957" y="-21192"/>
                        <a:pt x="1519238" y="18813"/>
                        <a:pt x="1479232" y="75010"/>
                      </a:cubicBezTo>
                      <a:cubicBezTo>
                        <a:pt x="1475423" y="79773"/>
                        <a:pt x="113347" y="1802845"/>
                        <a:pt x="1905" y="1944768"/>
                      </a:cubicBezTo>
                      <a:cubicBezTo>
                        <a:pt x="953" y="1946673"/>
                        <a:pt x="0" y="1947625"/>
                        <a:pt x="0" y="1949530"/>
                      </a:cubicBezTo>
                      <a:cubicBezTo>
                        <a:pt x="0" y="1950483"/>
                        <a:pt x="1905" y="1952388"/>
                        <a:pt x="2857" y="1952388"/>
                      </a:cubicBezTo>
                      <a:cubicBezTo>
                        <a:pt x="66675" y="1952388"/>
                        <a:pt x="262890" y="1962865"/>
                        <a:pt x="295275" y="1944768"/>
                      </a:cubicBezTo>
                      <a:lnTo>
                        <a:pt x="295275" y="1944768"/>
                      </a:lnTo>
                      <a:lnTo>
                        <a:pt x="295275" y="1944768"/>
                      </a:lnTo>
                      <a:cubicBezTo>
                        <a:pt x="343853" y="1883808"/>
                        <a:pt x="759143" y="1358028"/>
                        <a:pt x="918210" y="1157050"/>
                      </a:cubicBezTo>
                      <a:cubicBezTo>
                        <a:pt x="937260" y="1134190"/>
                        <a:pt x="957263" y="1112283"/>
                        <a:pt x="976313" y="1088470"/>
                      </a:cubicBezTo>
                      <a:cubicBezTo>
                        <a:pt x="1168718" y="843678"/>
                        <a:pt x="1553528" y="354093"/>
                        <a:pt x="1553528" y="354093"/>
                      </a:cubicBezTo>
                      <a:cubicBezTo>
                        <a:pt x="1573530" y="329328"/>
                        <a:pt x="1593532" y="304563"/>
                        <a:pt x="1613535" y="279798"/>
                      </a:cubicBezTo>
                      <a:cubicBezTo>
                        <a:pt x="1616393" y="280750"/>
                        <a:pt x="2116455" y="680800"/>
                        <a:pt x="2365058" y="877015"/>
                      </a:cubicBezTo>
                      <a:cubicBezTo>
                        <a:pt x="2389823" y="896065"/>
                        <a:pt x="2377440" y="906543"/>
                        <a:pt x="2365058" y="920830"/>
                      </a:cubicBezTo>
                      <a:cubicBezTo>
                        <a:pt x="2250758" y="1062753"/>
                        <a:pt x="2136458" y="1204675"/>
                        <a:pt x="2022157" y="1346598"/>
                      </a:cubicBezTo>
                      <a:cubicBezTo>
                        <a:pt x="1850707" y="1559005"/>
                        <a:pt x="355282" y="3402093"/>
                        <a:pt x="306705" y="3462100"/>
                      </a:cubicBezTo>
                      <a:cubicBezTo>
                        <a:pt x="293370" y="3478293"/>
                        <a:pt x="304800" y="3494485"/>
                        <a:pt x="316230" y="3508773"/>
                      </a:cubicBezTo>
                      <a:cubicBezTo>
                        <a:pt x="380047" y="3589735"/>
                        <a:pt x="477203" y="3598308"/>
                        <a:pt x="558165" y="3528775"/>
                      </a:cubicBezTo>
                      <a:cubicBezTo>
                        <a:pt x="561022" y="3522108"/>
                        <a:pt x="2353627" y="1301830"/>
                        <a:pt x="2626995" y="966550"/>
                      </a:cubicBezTo>
                      <a:cubicBezTo>
                        <a:pt x="2658427" y="928450"/>
                        <a:pt x="2675573" y="889398"/>
                        <a:pt x="2658427" y="839868"/>
                      </a:cubicBezTo>
                      <a:close/>
                      <a:moveTo>
                        <a:pt x="1734503" y="200740"/>
                      </a:moveTo>
                      <a:cubicBezTo>
                        <a:pt x="1734503" y="200740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4503" y="200740"/>
                      </a:cubicBezTo>
                      <a:cubicBezTo>
                        <a:pt x="1734503" y="200740"/>
                        <a:pt x="1734503" y="200740"/>
                        <a:pt x="1734503" y="200740"/>
                      </a:cubicBezTo>
                      <a:close/>
                      <a:moveTo>
                        <a:pt x="1370648" y="2464833"/>
                      </a:moveTo>
                      <a:cubicBezTo>
                        <a:pt x="1370648" y="2465785"/>
                        <a:pt x="1369695" y="2465785"/>
                        <a:pt x="1369695" y="2466738"/>
                      </a:cubicBezTo>
                      <a:cubicBezTo>
                        <a:pt x="1370648" y="2465785"/>
                        <a:pt x="1370648" y="2465785"/>
                        <a:pt x="1370648" y="2464833"/>
                      </a:cubicBezTo>
                      <a:close/>
                      <a:moveTo>
                        <a:pt x="250507" y="1935243"/>
                      </a:moveTo>
                      <a:cubicBezTo>
                        <a:pt x="250507" y="1935243"/>
                        <a:pt x="250507" y="1935243"/>
                        <a:pt x="250507" y="1935243"/>
                      </a:cubicBezTo>
                      <a:cubicBezTo>
                        <a:pt x="250507" y="1935243"/>
                        <a:pt x="250507" y="1935243"/>
                        <a:pt x="250507" y="1935243"/>
                      </a:cubicBezTo>
                      <a:cubicBezTo>
                        <a:pt x="250507" y="1935243"/>
                        <a:pt x="250507" y="1935243"/>
                        <a:pt x="250507" y="1935243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85" name="직사각형 84">
                <a:extLst>
                  <a:ext uri="{FF2B5EF4-FFF2-40B4-BE49-F238E27FC236}">
                    <a16:creationId xmlns:a16="http://schemas.microsoft.com/office/drawing/2014/main" id="{6561CDB8-B47F-44C1-A55E-8DD817000822}"/>
                  </a:ext>
                </a:extLst>
              </p:cNvPr>
              <p:cNvSpPr/>
              <p:nvPr/>
            </p:nvSpPr>
            <p:spPr>
              <a:xfrm>
                <a:off x="7326258" y="3188635"/>
                <a:ext cx="2583705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2B7823A-ACB5-4B6F-823C-380D8F517247}"/>
              </a:ext>
            </a:extLst>
          </p:cNvPr>
          <p:cNvSpPr txBox="1">
            <a:spLocks/>
          </p:cNvSpPr>
          <p:nvPr/>
        </p:nvSpPr>
        <p:spPr>
          <a:xfrm>
            <a:off x="8428087" y="558205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974BD2-4D88-4042-B30B-54256A492173}"/>
              </a:ext>
            </a:extLst>
          </p:cNvPr>
          <p:cNvSpPr txBox="1"/>
          <p:nvPr/>
        </p:nvSpPr>
        <p:spPr>
          <a:xfrm>
            <a:off x="9520064" y="5245030"/>
            <a:ext cx="1928167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 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289FC-82D6-47F5-9B7F-237B4C01B438}"/>
              </a:ext>
            </a:extLst>
          </p:cNvPr>
          <p:cNvSpPr txBox="1"/>
          <p:nvPr/>
        </p:nvSpPr>
        <p:spPr>
          <a:xfrm>
            <a:off x="7400925" y="2588146"/>
            <a:ext cx="412350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42D9880-0F45-490E-A0C2-2D6ED1BBDF21}"/>
              </a:ext>
            </a:extLst>
          </p:cNvPr>
          <p:cNvSpPr txBox="1">
            <a:spLocks/>
          </p:cNvSpPr>
          <p:nvPr/>
        </p:nvSpPr>
        <p:spPr>
          <a:xfrm>
            <a:off x="2538264" y="5646390"/>
            <a:ext cx="3957786" cy="57606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04E4E7FA-0D00-4588-8C17-A062CA06268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8CE3E79-EA48-4CA3-B088-151AC065E6B9}"/>
              </a:ext>
            </a:extLst>
          </p:cNvPr>
          <p:cNvSpPr/>
          <p:nvPr/>
        </p:nvSpPr>
        <p:spPr>
          <a:xfrm>
            <a:off x="916708" y="4307374"/>
            <a:ext cx="4622242" cy="177590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48780B-564D-4B21-B537-64B7BF81A89D}"/>
              </a:ext>
            </a:extLst>
          </p:cNvPr>
          <p:cNvSpPr/>
          <p:nvPr/>
        </p:nvSpPr>
        <p:spPr>
          <a:xfrm>
            <a:off x="5965290" y="4307374"/>
            <a:ext cx="5310002" cy="1775902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ED97D8F-73AF-4DCF-A25A-3E1C9DB2C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09865"/>
              </p:ext>
            </p:extLst>
          </p:nvPr>
        </p:nvGraphicFramePr>
        <p:xfrm>
          <a:off x="6204432" y="4369218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89D3DEC-959B-453A-80CF-175A1BC31170}"/>
              </a:ext>
            </a:extLst>
          </p:cNvPr>
          <p:cNvSpPr txBox="1"/>
          <p:nvPr/>
        </p:nvSpPr>
        <p:spPr>
          <a:xfrm>
            <a:off x="6210513" y="5734454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78FAABCD-3AED-476C-A369-7B50A31019F4}"/>
              </a:ext>
            </a:extLst>
          </p:cNvPr>
          <p:cNvSpPr/>
          <p:nvPr/>
        </p:nvSpPr>
        <p:spPr>
          <a:xfrm>
            <a:off x="1895681" y="412329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F9CE1B-4E23-4A68-BA25-67445ADA0E9A}"/>
              </a:ext>
            </a:extLst>
          </p:cNvPr>
          <p:cNvSpPr txBox="1"/>
          <p:nvPr/>
        </p:nvSpPr>
        <p:spPr>
          <a:xfrm>
            <a:off x="1170134" y="461504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25CD2-F46D-418D-A84D-F08DC52A31C1}"/>
              </a:ext>
            </a:extLst>
          </p:cNvPr>
          <p:cNvSpPr txBox="1"/>
          <p:nvPr/>
        </p:nvSpPr>
        <p:spPr>
          <a:xfrm>
            <a:off x="1970786" y="521715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46E44-9ED5-4875-8CB2-682B0068E05E}"/>
              </a:ext>
            </a:extLst>
          </p:cNvPr>
          <p:cNvSpPr txBox="1"/>
          <p:nvPr/>
        </p:nvSpPr>
        <p:spPr>
          <a:xfrm>
            <a:off x="2041932" y="418543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7892F-675C-4CF6-B74A-06BE257D0B02}"/>
              </a:ext>
            </a:extLst>
          </p:cNvPr>
          <p:cNvSpPr txBox="1"/>
          <p:nvPr/>
        </p:nvSpPr>
        <p:spPr>
          <a:xfrm>
            <a:off x="5964414" y="397197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5E2499B4-025F-4D23-B3CF-B2AEC9DFDEBC}"/>
              </a:ext>
            </a:extLst>
          </p:cNvPr>
          <p:cNvSpPr/>
          <p:nvPr/>
        </p:nvSpPr>
        <p:spPr>
          <a:xfrm>
            <a:off x="5951984" y="2100650"/>
            <a:ext cx="5310002" cy="17759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E2E5337B-DB21-46FF-BE6E-BC66301AC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695506"/>
              </p:ext>
            </p:extLst>
          </p:nvPr>
        </p:nvGraphicFramePr>
        <p:xfrm>
          <a:off x="6195900" y="2153595"/>
          <a:ext cx="4817434" cy="1351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6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778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E9C085D-5006-40D0-9ACC-6155B0B15231}"/>
              </a:ext>
            </a:extLst>
          </p:cNvPr>
          <p:cNvSpPr txBox="1"/>
          <p:nvPr/>
        </p:nvSpPr>
        <p:spPr>
          <a:xfrm>
            <a:off x="6210513" y="3530011"/>
            <a:ext cx="38694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B88A47B6-EE01-4FE3-8759-8ECB20E8E121}"/>
              </a:ext>
            </a:extLst>
          </p:cNvPr>
          <p:cNvSpPr/>
          <p:nvPr/>
        </p:nvSpPr>
        <p:spPr>
          <a:xfrm>
            <a:off x="916708" y="2100764"/>
            <a:ext cx="4622242" cy="177590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B8813668-5CE2-4C63-8D75-03887A564E75}"/>
              </a:ext>
            </a:extLst>
          </p:cNvPr>
          <p:cNvSpPr/>
          <p:nvPr/>
        </p:nvSpPr>
        <p:spPr>
          <a:xfrm>
            <a:off x="1895681" y="1916686"/>
            <a:ext cx="2664296" cy="43204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94A2C4-C462-40AB-AE1D-E33D03B55955}"/>
              </a:ext>
            </a:extLst>
          </p:cNvPr>
          <p:cNvSpPr txBox="1"/>
          <p:nvPr/>
        </p:nvSpPr>
        <p:spPr>
          <a:xfrm>
            <a:off x="1170134" y="2408433"/>
            <a:ext cx="4115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3F2E0F-4363-401B-AE70-B4E867CC3383}"/>
              </a:ext>
            </a:extLst>
          </p:cNvPr>
          <p:cNvSpPr txBox="1"/>
          <p:nvPr/>
        </p:nvSpPr>
        <p:spPr>
          <a:xfrm>
            <a:off x="1970786" y="3010548"/>
            <a:ext cx="2514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7BBA080-E1F3-4D8B-97E6-A4B814D70774}"/>
              </a:ext>
            </a:extLst>
          </p:cNvPr>
          <p:cNvSpPr txBox="1"/>
          <p:nvPr/>
        </p:nvSpPr>
        <p:spPr>
          <a:xfrm>
            <a:off x="2041932" y="1978820"/>
            <a:ext cx="237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457938-268C-4109-A8CB-5CA706F33ABF}"/>
              </a:ext>
            </a:extLst>
          </p:cNvPr>
          <p:cNvSpPr txBox="1"/>
          <p:nvPr/>
        </p:nvSpPr>
        <p:spPr>
          <a:xfrm>
            <a:off x="5951984" y="1762796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745D2BF9-03F7-4E12-86BF-0F6D53C49535}"/>
              </a:ext>
            </a:extLst>
          </p:cNvPr>
          <p:cNvGrpSpPr/>
          <p:nvPr/>
        </p:nvGrpSpPr>
        <p:grpSpPr>
          <a:xfrm>
            <a:off x="1138650" y="2191108"/>
            <a:ext cx="1685109" cy="975360"/>
            <a:chOff x="1354182" y="2392680"/>
            <a:chExt cx="1685109" cy="975360"/>
          </a:xfrm>
        </p:grpSpPr>
        <p:sp>
          <p:nvSpPr>
            <p:cNvPr id="4" name="화살표: 갈매기형 수장 3">
              <a:extLst>
                <a:ext uri="{FF2B5EF4-FFF2-40B4-BE49-F238E27FC236}">
                  <a16:creationId xmlns:a16="http://schemas.microsoft.com/office/drawing/2014/main" id="{B1E1E77C-88E4-4E48-AB3C-44D3DC1A0A7B}"/>
                </a:ext>
              </a:extLst>
            </p:cNvPr>
            <p:cNvSpPr/>
            <p:nvPr/>
          </p:nvSpPr>
          <p:spPr>
            <a:xfrm>
              <a:off x="1663336" y="2514600"/>
              <a:ext cx="1375955" cy="853440"/>
            </a:xfrm>
            <a:prstGeom prst="chevron">
              <a:avLst>
                <a:gd name="adj" fmla="val 40816"/>
              </a:avLst>
            </a:prstGeom>
            <a:solidFill>
              <a:schemeClr val="accent5"/>
            </a:solidFill>
            <a:ln>
              <a:noFill/>
            </a:ln>
            <a:effectLst>
              <a:innerShdw blurRad="1905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화살표: 갈매기형 수장 4">
              <a:extLst>
                <a:ext uri="{FF2B5EF4-FFF2-40B4-BE49-F238E27FC236}">
                  <a16:creationId xmlns:a16="http://schemas.microsoft.com/office/drawing/2014/main" id="{6B20391B-17D6-483D-BB77-BD339E78DD8A}"/>
                </a:ext>
              </a:extLst>
            </p:cNvPr>
            <p:cNvSpPr/>
            <p:nvPr/>
          </p:nvSpPr>
          <p:spPr>
            <a:xfrm>
              <a:off x="1354182" y="2392680"/>
              <a:ext cx="1375955" cy="853440"/>
            </a:xfrm>
            <a:prstGeom prst="chevron">
              <a:avLst>
                <a:gd name="adj" fmla="val 40816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88BCFD-1E4F-43B8-B6E6-4721B0ED6D3E}"/>
                </a:ext>
              </a:extLst>
            </p:cNvPr>
            <p:cNvSpPr txBox="1"/>
            <p:nvPr/>
          </p:nvSpPr>
          <p:spPr>
            <a:xfrm>
              <a:off x="1554478" y="2527012"/>
              <a:ext cx="12201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5"/>
                  </a:solidFill>
                  <a:latin typeface="Agency FB" panose="020B0503020202020204" pitchFamily="34" charset="0"/>
                  <a:cs typeface="Arial" pitchFamily="34" charset="0"/>
                </a:rPr>
                <a:t>2023</a:t>
              </a:r>
              <a:endParaRPr lang="ko-KR" altLang="en-US" sz="3200" b="1" dirty="0">
                <a:solidFill>
                  <a:schemeClr val="accent5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4B4529C8-090B-4359-BA95-06468EA3A39B}"/>
              </a:ext>
            </a:extLst>
          </p:cNvPr>
          <p:cNvGrpSpPr/>
          <p:nvPr/>
        </p:nvGrpSpPr>
        <p:grpSpPr>
          <a:xfrm>
            <a:off x="3199861" y="2188281"/>
            <a:ext cx="1685109" cy="975360"/>
            <a:chOff x="1354182" y="2392680"/>
            <a:chExt cx="1685109" cy="975360"/>
          </a:xfrm>
        </p:grpSpPr>
        <p:sp>
          <p:nvSpPr>
            <p:cNvPr id="8" name="화살표: 갈매기형 수장 7">
              <a:extLst>
                <a:ext uri="{FF2B5EF4-FFF2-40B4-BE49-F238E27FC236}">
                  <a16:creationId xmlns:a16="http://schemas.microsoft.com/office/drawing/2014/main" id="{0D22FEFA-EB68-4903-BC4D-785D303D5BC6}"/>
                </a:ext>
              </a:extLst>
            </p:cNvPr>
            <p:cNvSpPr/>
            <p:nvPr/>
          </p:nvSpPr>
          <p:spPr>
            <a:xfrm>
              <a:off x="1663336" y="2514600"/>
              <a:ext cx="1375955" cy="853440"/>
            </a:xfrm>
            <a:prstGeom prst="chevron">
              <a:avLst>
                <a:gd name="adj" fmla="val 40816"/>
              </a:avLst>
            </a:prstGeom>
            <a:solidFill>
              <a:schemeClr val="accent4"/>
            </a:solidFill>
            <a:ln>
              <a:noFill/>
            </a:ln>
            <a:effectLst>
              <a:innerShdw blurRad="1905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화살표: 갈매기형 수장 8">
              <a:extLst>
                <a:ext uri="{FF2B5EF4-FFF2-40B4-BE49-F238E27FC236}">
                  <a16:creationId xmlns:a16="http://schemas.microsoft.com/office/drawing/2014/main" id="{5958C7C3-9E97-487A-BD14-ADC3C49CB20E}"/>
                </a:ext>
              </a:extLst>
            </p:cNvPr>
            <p:cNvSpPr/>
            <p:nvPr/>
          </p:nvSpPr>
          <p:spPr>
            <a:xfrm>
              <a:off x="1354182" y="2392680"/>
              <a:ext cx="1375955" cy="853440"/>
            </a:xfrm>
            <a:prstGeom prst="chevron">
              <a:avLst>
                <a:gd name="adj" fmla="val 40816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E0489F-ADC2-438D-883D-3FDF8492562D}"/>
                </a:ext>
              </a:extLst>
            </p:cNvPr>
            <p:cNvSpPr txBox="1"/>
            <p:nvPr/>
          </p:nvSpPr>
          <p:spPr>
            <a:xfrm>
              <a:off x="1554478" y="2527012"/>
              <a:ext cx="12201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2024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F4AFE4B-7966-4E1F-B76B-C35DFF43A661}"/>
              </a:ext>
            </a:extLst>
          </p:cNvPr>
          <p:cNvGrpSpPr/>
          <p:nvPr/>
        </p:nvGrpSpPr>
        <p:grpSpPr>
          <a:xfrm>
            <a:off x="5261072" y="2188281"/>
            <a:ext cx="1685109" cy="975360"/>
            <a:chOff x="1354182" y="2392680"/>
            <a:chExt cx="1685109" cy="975360"/>
          </a:xfrm>
        </p:grpSpPr>
        <p:sp>
          <p:nvSpPr>
            <p:cNvPr id="12" name="화살표: 갈매기형 수장 11">
              <a:extLst>
                <a:ext uri="{FF2B5EF4-FFF2-40B4-BE49-F238E27FC236}">
                  <a16:creationId xmlns:a16="http://schemas.microsoft.com/office/drawing/2014/main" id="{331F2162-5621-4372-86C4-6429E3F74CDA}"/>
                </a:ext>
              </a:extLst>
            </p:cNvPr>
            <p:cNvSpPr/>
            <p:nvPr/>
          </p:nvSpPr>
          <p:spPr>
            <a:xfrm>
              <a:off x="1663336" y="2514600"/>
              <a:ext cx="1375955" cy="853440"/>
            </a:xfrm>
            <a:prstGeom prst="chevron">
              <a:avLst>
                <a:gd name="adj" fmla="val 40816"/>
              </a:avLst>
            </a:prstGeom>
            <a:solidFill>
              <a:schemeClr val="accent3"/>
            </a:solidFill>
            <a:ln>
              <a:noFill/>
            </a:ln>
            <a:effectLst>
              <a:innerShdw blurRad="1905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화살표: 갈매기형 수장 12">
              <a:extLst>
                <a:ext uri="{FF2B5EF4-FFF2-40B4-BE49-F238E27FC236}">
                  <a16:creationId xmlns:a16="http://schemas.microsoft.com/office/drawing/2014/main" id="{EF4FD94C-E0DC-4B50-A6B9-A598186FE9D0}"/>
                </a:ext>
              </a:extLst>
            </p:cNvPr>
            <p:cNvSpPr/>
            <p:nvPr/>
          </p:nvSpPr>
          <p:spPr>
            <a:xfrm>
              <a:off x="1354182" y="2392680"/>
              <a:ext cx="1375955" cy="853440"/>
            </a:xfrm>
            <a:prstGeom prst="chevron">
              <a:avLst>
                <a:gd name="adj" fmla="val 40816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DB6B43B-8168-4FF2-8E20-4B2D8C1CF1D3}"/>
                </a:ext>
              </a:extLst>
            </p:cNvPr>
            <p:cNvSpPr txBox="1"/>
            <p:nvPr/>
          </p:nvSpPr>
          <p:spPr>
            <a:xfrm>
              <a:off x="1554478" y="2527012"/>
              <a:ext cx="12201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3"/>
                  </a:solidFill>
                  <a:latin typeface="Agency FB" panose="020B0503020202020204" pitchFamily="34" charset="0"/>
                  <a:cs typeface="Arial" pitchFamily="34" charset="0"/>
                </a:rPr>
                <a:t>2025</a:t>
              </a:r>
              <a:endParaRPr lang="ko-KR" altLang="en-US" sz="3200" b="1" dirty="0">
                <a:solidFill>
                  <a:schemeClr val="accent3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CA75BAB3-087B-4ECD-BAC6-952F83F3510B}"/>
              </a:ext>
            </a:extLst>
          </p:cNvPr>
          <p:cNvGrpSpPr/>
          <p:nvPr/>
        </p:nvGrpSpPr>
        <p:grpSpPr>
          <a:xfrm>
            <a:off x="7322283" y="2188281"/>
            <a:ext cx="1685109" cy="975360"/>
            <a:chOff x="1354182" y="2392680"/>
            <a:chExt cx="1685109" cy="975360"/>
          </a:xfrm>
        </p:grpSpPr>
        <p:sp>
          <p:nvSpPr>
            <p:cNvPr id="16" name="화살표: 갈매기형 수장 15">
              <a:extLst>
                <a:ext uri="{FF2B5EF4-FFF2-40B4-BE49-F238E27FC236}">
                  <a16:creationId xmlns:a16="http://schemas.microsoft.com/office/drawing/2014/main" id="{81274D86-7809-4C5C-9EE5-5D009447A746}"/>
                </a:ext>
              </a:extLst>
            </p:cNvPr>
            <p:cNvSpPr/>
            <p:nvPr/>
          </p:nvSpPr>
          <p:spPr>
            <a:xfrm>
              <a:off x="1663336" y="2514600"/>
              <a:ext cx="1375955" cy="853440"/>
            </a:xfrm>
            <a:prstGeom prst="chevron">
              <a:avLst>
                <a:gd name="adj" fmla="val 40816"/>
              </a:avLst>
            </a:prstGeom>
            <a:solidFill>
              <a:schemeClr val="accent2"/>
            </a:solidFill>
            <a:ln>
              <a:noFill/>
            </a:ln>
            <a:effectLst>
              <a:innerShdw blurRad="1905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화살표: 갈매기형 수장 16">
              <a:extLst>
                <a:ext uri="{FF2B5EF4-FFF2-40B4-BE49-F238E27FC236}">
                  <a16:creationId xmlns:a16="http://schemas.microsoft.com/office/drawing/2014/main" id="{F8B8402E-E519-481F-AD53-9339CF19535B}"/>
                </a:ext>
              </a:extLst>
            </p:cNvPr>
            <p:cNvSpPr/>
            <p:nvPr/>
          </p:nvSpPr>
          <p:spPr>
            <a:xfrm>
              <a:off x="1354182" y="2392680"/>
              <a:ext cx="1375955" cy="853440"/>
            </a:xfrm>
            <a:prstGeom prst="chevron">
              <a:avLst>
                <a:gd name="adj" fmla="val 40816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78435A-7DA1-4A3A-8416-CC710A892F69}"/>
                </a:ext>
              </a:extLst>
            </p:cNvPr>
            <p:cNvSpPr txBox="1"/>
            <p:nvPr/>
          </p:nvSpPr>
          <p:spPr>
            <a:xfrm>
              <a:off x="1554478" y="2527012"/>
              <a:ext cx="12201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2026</a:t>
              </a:r>
              <a:endParaRPr lang="ko-KR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6520ABB-FE92-4E66-898E-C2BE75A5370C}"/>
              </a:ext>
            </a:extLst>
          </p:cNvPr>
          <p:cNvGrpSpPr/>
          <p:nvPr/>
        </p:nvGrpSpPr>
        <p:grpSpPr>
          <a:xfrm>
            <a:off x="9383495" y="2188281"/>
            <a:ext cx="1685109" cy="975360"/>
            <a:chOff x="1354182" y="2392680"/>
            <a:chExt cx="1685109" cy="975360"/>
          </a:xfrm>
        </p:grpSpPr>
        <p:sp>
          <p:nvSpPr>
            <p:cNvPr id="20" name="화살표: 갈매기형 수장 19">
              <a:extLst>
                <a:ext uri="{FF2B5EF4-FFF2-40B4-BE49-F238E27FC236}">
                  <a16:creationId xmlns:a16="http://schemas.microsoft.com/office/drawing/2014/main" id="{70247C84-C630-43E6-A939-C43877037F8E}"/>
                </a:ext>
              </a:extLst>
            </p:cNvPr>
            <p:cNvSpPr/>
            <p:nvPr/>
          </p:nvSpPr>
          <p:spPr>
            <a:xfrm>
              <a:off x="1663336" y="2514600"/>
              <a:ext cx="1375955" cy="853440"/>
            </a:xfrm>
            <a:prstGeom prst="chevron">
              <a:avLst>
                <a:gd name="adj" fmla="val 40816"/>
              </a:avLst>
            </a:prstGeom>
            <a:ln>
              <a:noFill/>
            </a:ln>
            <a:effectLst>
              <a:innerShdw blurRad="190500">
                <a:schemeClr val="tx1">
                  <a:lumMod val="75000"/>
                  <a:lumOff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화살표: 갈매기형 수장 20">
              <a:extLst>
                <a:ext uri="{FF2B5EF4-FFF2-40B4-BE49-F238E27FC236}">
                  <a16:creationId xmlns:a16="http://schemas.microsoft.com/office/drawing/2014/main" id="{2E3CAD87-BD32-44C1-9604-3932F5D8BA68}"/>
                </a:ext>
              </a:extLst>
            </p:cNvPr>
            <p:cNvSpPr/>
            <p:nvPr/>
          </p:nvSpPr>
          <p:spPr>
            <a:xfrm>
              <a:off x="1354182" y="2392680"/>
              <a:ext cx="1375955" cy="853440"/>
            </a:xfrm>
            <a:prstGeom prst="chevron">
              <a:avLst>
                <a:gd name="adj" fmla="val 40816"/>
              </a:avLst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contourW="12700">
              <a:extrusionClr>
                <a:schemeClr val="bg1">
                  <a:lumMod val="75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362A3F-DF0F-4F89-820B-93F71ADC6D3A}"/>
                </a:ext>
              </a:extLst>
            </p:cNvPr>
            <p:cNvSpPr txBox="1"/>
            <p:nvPr/>
          </p:nvSpPr>
          <p:spPr>
            <a:xfrm>
              <a:off x="1554478" y="2527012"/>
              <a:ext cx="1220192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accent1"/>
                  </a:solidFill>
                  <a:latin typeface="Agency FB" panose="020B0503020202020204" pitchFamily="34" charset="0"/>
                  <a:cs typeface="Arial" pitchFamily="34" charset="0"/>
                </a:rPr>
                <a:t>2027</a:t>
              </a:r>
              <a:endParaRPr lang="ko-KR" altLang="en-US" sz="3200" b="1" dirty="0">
                <a:solidFill>
                  <a:schemeClr val="accent1"/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043EA7A-6C0B-4089-B6E4-78AA7F130E4F}"/>
              </a:ext>
            </a:extLst>
          </p:cNvPr>
          <p:cNvGrpSpPr/>
          <p:nvPr/>
        </p:nvGrpSpPr>
        <p:grpSpPr>
          <a:xfrm>
            <a:off x="1138650" y="3166468"/>
            <a:ext cx="1664465" cy="2650947"/>
            <a:chOff x="1138650" y="3370867"/>
            <a:chExt cx="1664465" cy="2650947"/>
          </a:xfrm>
        </p:grpSpPr>
        <p:cxnSp>
          <p:nvCxnSpPr>
            <p:cNvPr id="24" name="직선 연결선 23">
              <a:extLst>
                <a:ext uri="{FF2B5EF4-FFF2-40B4-BE49-F238E27FC236}">
                  <a16:creationId xmlns:a16="http://schemas.microsoft.com/office/drawing/2014/main" id="{ECD58A13-3FD6-47F8-B9B1-7215F9C095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4598" y="3370867"/>
              <a:ext cx="12569" cy="713453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>
              <a:extLst>
                <a:ext uri="{FF2B5EF4-FFF2-40B4-BE49-F238E27FC236}">
                  <a16:creationId xmlns:a16="http://schemas.microsoft.com/office/drawing/2014/main" id="{090943B6-17B8-4105-AA07-DC381F677C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0108" y="4065603"/>
              <a:ext cx="1361549" cy="0"/>
            </a:xfrm>
            <a:prstGeom prst="line">
              <a:avLst/>
            </a:prstGeom>
            <a:ln w="19050">
              <a:solidFill>
                <a:schemeClr val="accent5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950045B3-FC62-4F17-88AD-DA43B6570ABC}"/>
                </a:ext>
              </a:extLst>
            </p:cNvPr>
            <p:cNvGrpSpPr/>
            <p:nvPr/>
          </p:nvGrpSpPr>
          <p:grpSpPr>
            <a:xfrm>
              <a:off x="1138650" y="4341614"/>
              <a:ext cx="1664465" cy="1680200"/>
              <a:chOff x="2318011" y="3255173"/>
              <a:chExt cx="1664465" cy="1680200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EB34B7E-5D2D-421B-9D3E-80750F494038}"/>
                  </a:ext>
                </a:extLst>
              </p:cNvPr>
              <p:cNvSpPr txBox="1"/>
              <p:nvPr/>
            </p:nvSpPr>
            <p:spPr>
              <a:xfrm flipH="1">
                <a:off x="2318013" y="3255173"/>
                <a:ext cx="1664463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>
                    <a:solidFill>
                      <a:schemeClr val="accent5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BB0A4C-1CCD-4491-920B-E41AED53DB44}"/>
                  </a:ext>
                </a:extLst>
              </p:cNvPr>
              <p:cNvSpPr txBox="1"/>
              <p:nvPr/>
            </p:nvSpPr>
            <p:spPr>
              <a:xfrm flipH="1">
                <a:off x="2318011" y="3735044"/>
                <a:ext cx="1664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2C3EF88C-7030-440E-8FA4-E7E25FC7FD38}"/>
              </a:ext>
            </a:extLst>
          </p:cNvPr>
          <p:cNvGrpSpPr/>
          <p:nvPr/>
        </p:nvGrpSpPr>
        <p:grpSpPr>
          <a:xfrm>
            <a:off x="3194401" y="3166468"/>
            <a:ext cx="1664465" cy="2650947"/>
            <a:chOff x="1138650" y="3370867"/>
            <a:chExt cx="1664465" cy="2650947"/>
          </a:xfrm>
        </p:grpSpPr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0C0B42B4-B4B8-4102-A2BD-68F26F9253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4598" y="3370867"/>
              <a:ext cx="12569" cy="713453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75B3E263-730A-4CE8-B059-10384A2226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0108" y="4065603"/>
              <a:ext cx="1361549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91521B71-89BC-4FB4-AE69-5AAD5A6C6596}"/>
                </a:ext>
              </a:extLst>
            </p:cNvPr>
            <p:cNvGrpSpPr/>
            <p:nvPr/>
          </p:nvGrpSpPr>
          <p:grpSpPr>
            <a:xfrm>
              <a:off x="1138650" y="4341614"/>
              <a:ext cx="1664465" cy="1680200"/>
              <a:chOff x="2318011" y="3255173"/>
              <a:chExt cx="1664465" cy="1680200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62804E5-A5D2-412A-8762-D13DD259FC17}"/>
                  </a:ext>
                </a:extLst>
              </p:cNvPr>
              <p:cNvSpPr txBox="1"/>
              <p:nvPr/>
            </p:nvSpPr>
            <p:spPr>
              <a:xfrm flipH="1">
                <a:off x="2318013" y="3255173"/>
                <a:ext cx="1664463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>
                    <a:solidFill>
                      <a:schemeClr val="accent4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02F9A31-E5F4-49E3-A85D-CDF5B072CE41}"/>
                  </a:ext>
                </a:extLst>
              </p:cNvPr>
              <p:cNvSpPr txBox="1"/>
              <p:nvPr/>
            </p:nvSpPr>
            <p:spPr>
              <a:xfrm flipH="1">
                <a:off x="2318011" y="3735044"/>
                <a:ext cx="1664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D638DE6-5A8A-4D5D-9A84-34F0F560C373}"/>
              </a:ext>
            </a:extLst>
          </p:cNvPr>
          <p:cNvGrpSpPr/>
          <p:nvPr/>
        </p:nvGrpSpPr>
        <p:grpSpPr>
          <a:xfrm>
            <a:off x="5250152" y="3166468"/>
            <a:ext cx="1664465" cy="2650947"/>
            <a:chOff x="1138650" y="3370867"/>
            <a:chExt cx="1664465" cy="2650947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D0138E0D-DD0B-477C-9CAE-4EC04EB97D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4598" y="3370867"/>
              <a:ext cx="12569" cy="713453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39B6A4E2-E7DF-4FE9-A6AF-BC5B26B3E1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0108" y="4065603"/>
              <a:ext cx="1361549" cy="0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그룹 37">
              <a:extLst>
                <a:ext uri="{FF2B5EF4-FFF2-40B4-BE49-F238E27FC236}">
                  <a16:creationId xmlns:a16="http://schemas.microsoft.com/office/drawing/2014/main" id="{D3FEB696-FA1A-411B-8FC5-8C12E83E3323}"/>
                </a:ext>
              </a:extLst>
            </p:cNvPr>
            <p:cNvGrpSpPr/>
            <p:nvPr/>
          </p:nvGrpSpPr>
          <p:grpSpPr>
            <a:xfrm>
              <a:off x="1138650" y="4341614"/>
              <a:ext cx="1664465" cy="1680200"/>
              <a:chOff x="2318011" y="3255173"/>
              <a:chExt cx="1664465" cy="1680200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2758E32-4670-4219-8D1E-C886FC6580CC}"/>
                  </a:ext>
                </a:extLst>
              </p:cNvPr>
              <p:cNvSpPr txBox="1"/>
              <p:nvPr/>
            </p:nvSpPr>
            <p:spPr>
              <a:xfrm flipH="1">
                <a:off x="2318013" y="3255173"/>
                <a:ext cx="1664463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>
                    <a:solidFill>
                      <a:schemeClr val="accent3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6F5255-C5A3-4667-AD64-6805AB1C4F0C}"/>
                  </a:ext>
                </a:extLst>
              </p:cNvPr>
              <p:cNvSpPr txBox="1"/>
              <p:nvPr/>
            </p:nvSpPr>
            <p:spPr>
              <a:xfrm flipH="1">
                <a:off x="2318011" y="3735044"/>
                <a:ext cx="1664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F4E5E886-DDD0-40EF-8B69-70EB0F2D883E}"/>
              </a:ext>
            </a:extLst>
          </p:cNvPr>
          <p:cNvGrpSpPr/>
          <p:nvPr/>
        </p:nvGrpSpPr>
        <p:grpSpPr>
          <a:xfrm>
            <a:off x="7305903" y="3166468"/>
            <a:ext cx="1664465" cy="2650947"/>
            <a:chOff x="1138650" y="3370867"/>
            <a:chExt cx="1664465" cy="2650947"/>
          </a:xfrm>
        </p:grpSpPr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27BC828A-6536-4B32-9E68-FDC61BC50B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4598" y="3370867"/>
              <a:ext cx="12569" cy="713453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0A70D669-6727-4C3A-8241-A1AC47F55D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0108" y="4065603"/>
              <a:ext cx="1361549" cy="0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30F4948D-ED36-42ED-81C5-215AA3C3BE50}"/>
                </a:ext>
              </a:extLst>
            </p:cNvPr>
            <p:cNvGrpSpPr/>
            <p:nvPr/>
          </p:nvGrpSpPr>
          <p:grpSpPr>
            <a:xfrm>
              <a:off x="1138650" y="4341614"/>
              <a:ext cx="1664465" cy="1680200"/>
              <a:chOff x="2318011" y="3255173"/>
              <a:chExt cx="1664465" cy="1680200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CF8EF04-E316-4B8F-A40B-0FA04B4F05A3}"/>
                  </a:ext>
                </a:extLst>
              </p:cNvPr>
              <p:cNvSpPr txBox="1"/>
              <p:nvPr/>
            </p:nvSpPr>
            <p:spPr>
              <a:xfrm flipH="1">
                <a:off x="2318013" y="3255173"/>
                <a:ext cx="1664463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>
                    <a:solidFill>
                      <a:schemeClr val="accent2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5A9C1C49-4F31-4894-A5AE-117FEF5DE42F}"/>
                  </a:ext>
                </a:extLst>
              </p:cNvPr>
              <p:cNvSpPr txBox="1"/>
              <p:nvPr/>
            </p:nvSpPr>
            <p:spPr>
              <a:xfrm flipH="1">
                <a:off x="2318011" y="3735044"/>
                <a:ext cx="1664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0AC905B-80EB-4568-8BCC-332A0DBA68AF}"/>
              </a:ext>
            </a:extLst>
          </p:cNvPr>
          <p:cNvGrpSpPr/>
          <p:nvPr/>
        </p:nvGrpSpPr>
        <p:grpSpPr>
          <a:xfrm>
            <a:off x="9361653" y="3166468"/>
            <a:ext cx="1664465" cy="2650947"/>
            <a:chOff x="1138650" y="3370867"/>
            <a:chExt cx="1664465" cy="2650947"/>
          </a:xfrm>
        </p:grpSpPr>
        <p:cxnSp>
          <p:nvCxnSpPr>
            <p:cNvPr id="48" name="직선 연결선 47">
              <a:extLst>
                <a:ext uri="{FF2B5EF4-FFF2-40B4-BE49-F238E27FC236}">
                  <a16:creationId xmlns:a16="http://schemas.microsoft.com/office/drawing/2014/main" id="{3F884EB5-89FC-49D8-8E53-938123E19B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4598" y="3370867"/>
              <a:ext cx="12569" cy="7134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8CDDBBEA-0AA4-4C5A-8F44-446FC0B6F2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0108" y="4065603"/>
              <a:ext cx="1361549" cy="0"/>
            </a:xfrm>
            <a:prstGeom prst="line">
              <a:avLst/>
            </a:prstGeom>
            <a:ln w="19050"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1D3310D1-E1A7-4C81-A41B-9FAF6B305A08}"/>
                </a:ext>
              </a:extLst>
            </p:cNvPr>
            <p:cNvGrpSpPr/>
            <p:nvPr/>
          </p:nvGrpSpPr>
          <p:grpSpPr>
            <a:xfrm>
              <a:off x="1138650" y="4341614"/>
              <a:ext cx="1664465" cy="1680200"/>
              <a:chOff x="2318011" y="3255173"/>
              <a:chExt cx="1664465" cy="1680200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FA17220-756B-4A9E-BA9F-704B9467065C}"/>
                  </a:ext>
                </a:extLst>
              </p:cNvPr>
              <p:cNvSpPr txBox="1"/>
              <p:nvPr/>
            </p:nvSpPr>
            <p:spPr>
              <a:xfrm flipH="1">
                <a:off x="2318013" y="3255173"/>
                <a:ext cx="1664463" cy="486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>
                    <a:solidFill>
                      <a:schemeClr val="accent1"/>
                    </a:solidFill>
                    <a:cs typeface="Arial" pitchFamily="34" charset="0"/>
                  </a:rPr>
                  <a:t>Simple Portfolio Presentation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E5B7E45-514D-47FD-931D-9009C0AC140B}"/>
                  </a:ext>
                </a:extLst>
              </p:cNvPr>
              <p:cNvSpPr txBox="1"/>
              <p:nvPr/>
            </p:nvSpPr>
            <p:spPr>
              <a:xfrm flipH="1">
                <a:off x="2318011" y="3735044"/>
                <a:ext cx="166446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51342-32D0-4C82-890B-EE3DF0C8A517}"/>
              </a:ext>
            </a:extLst>
          </p:cNvPr>
          <p:cNvSpPr txBox="1"/>
          <p:nvPr/>
        </p:nvSpPr>
        <p:spPr>
          <a:xfrm>
            <a:off x="5574733" y="17610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6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FFFF83-509A-4775-8496-83ED7E1B0275}"/>
              </a:ext>
            </a:extLst>
          </p:cNvPr>
          <p:cNvSpPr txBox="1"/>
          <p:nvPr/>
        </p:nvSpPr>
        <p:spPr>
          <a:xfrm>
            <a:off x="5574733" y="288367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6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970D0-62D3-4265-BC00-C011E49BF1C6}"/>
              </a:ext>
            </a:extLst>
          </p:cNvPr>
          <p:cNvSpPr txBox="1"/>
          <p:nvPr/>
        </p:nvSpPr>
        <p:spPr>
          <a:xfrm>
            <a:off x="5574733" y="392264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6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6EF033E3-59A7-4126-874A-602038FD7643}"/>
              </a:ext>
            </a:extLst>
          </p:cNvPr>
          <p:cNvGrpSpPr/>
          <p:nvPr/>
        </p:nvGrpSpPr>
        <p:grpSpPr>
          <a:xfrm>
            <a:off x="7302161" y="1807232"/>
            <a:ext cx="4024530" cy="923330"/>
            <a:chOff x="2551704" y="4283314"/>
            <a:chExt cx="935720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CF3310E-155C-4B77-8CF1-F9004507FDD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F76EFB1-E03B-4A2B-BF68-41BCF9FB1554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6814332E-EAB1-4D1C-8147-1E37B016EB92}"/>
              </a:ext>
            </a:extLst>
          </p:cNvPr>
          <p:cNvGrpSpPr/>
          <p:nvPr/>
        </p:nvGrpSpPr>
        <p:grpSpPr>
          <a:xfrm>
            <a:off x="7302161" y="3986424"/>
            <a:ext cx="4024530" cy="923330"/>
            <a:chOff x="2551704" y="4283314"/>
            <a:chExt cx="935720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826A64-8E35-4485-AEF6-0FD67984B403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C8CD97-C3BB-47F1-B087-A57B56DD1801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9DFCAB39-EDA0-450E-B8EA-C2A2B0B5C02B}"/>
              </a:ext>
            </a:extLst>
          </p:cNvPr>
          <p:cNvGrpSpPr/>
          <p:nvPr/>
        </p:nvGrpSpPr>
        <p:grpSpPr>
          <a:xfrm>
            <a:off x="903412" y="2896828"/>
            <a:ext cx="4015361" cy="923330"/>
            <a:chOff x="2551704" y="4283314"/>
            <a:chExt cx="935720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FD86208-C802-4C08-9923-0F3F770F8686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7D3785E-3D71-4E78-97B1-004C299E6A2C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3B54CEA-B35D-4E48-B6F3-08D34BBC4830}"/>
              </a:ext>
            </a:extLst>
          </p:cNvPr>
          <p:cNvGrpSpPr/>
          <p:nvPr/>
        </p:nvGrpSpPr>
        <p:grpSpPr>
          <a:xfrm>
            <a:off x="903411" y="5076021"/>
            <a:ext cx="4015361" cy="923330"/>
            <a:chOff x="2551704" y="4283314"/>
            <a:chExt cx="935720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D2B58F-F52C-416C-8874-F06D19636061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DAE4EC-1082-4687-A12A-DA13957B4AE2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18" name="Straight Connector 18">
            <a:extLst>
              <a:ext uri="{FF2B5EF4-FFF2-40B4-BE49-F238E27FC236}">
                <a16:creationId xmlns:a16="http://schemas.microsoft.com/office/drawing/2014/main" id="{6F77A445-9CB4-476A-9816-21670C711A34}"/>
              </a:ext>
            </a:extLst>
          </p:cNvPr>
          <p:cNvCxnSpPr/>
          <p:nvPr/>
        </p:nvCxnSpPr>
        <p:spPr>
          <a:xfrm>
            <a:off x="7073734" y="1737375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>
            <a:extLst>
              <a:ext uri="{FF2B5EF4-FFF2-40B4-BE49-F238E27FC236}">
                <a16:creationId xmlns:a16="http://schemas.microsoft.com/office/drawing/2014/main" id="{5BEEEEF4-7FA5-4510-8F85-4C9D03BBDF46}"/>
              </a:ext>
            </a:extLst>
          </p:cNvPr>
          <p:cNvCxnSpPr/>
          <p:nvPr/>
        </p:nvCxnSpPr>
        <p:spPr>
          <a:xfrm>
            <a:off x="7073734" y="2776729"/>
            <a:ext cx="4320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4C512818-C75D-4BBB-8088-BB85E73A09BF}"/>
              </a:ext>
            </a:extLst>
          </p:cNvPr>
          <p:cNvCxnSpPr/>
          <p:nvPr/>
        </p:nvCxnSpPr>
        <p:spPr>
          <a:xfrm>
            <a:off x="7073734" y="3909589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1">
            <a:extLst>
              <a:ext uri="{FF2B5EF4-FFF2-40B4-BE49-F238E27FC236}">
                <a16:creationId xmlns:a16="http://schemas.microsoft.com/office/drawing/2014/main" id="{CE8C69D5-500E-4A68-82A6-ED275D3E4A2D}"/>
              </a:ext>
            </a:extLst>
          </p:cNvPr>
          <p:cNvCxnSpPr/>
          <p:nvPr/>
        </p:nvCxnSpPr>
        <p:spPr>
          <a:xfrm>
            <a:off x="7073734" y="4948943"/>
            <a:ext cx="4320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2">
            <a:extLst>
              <a:ext uri="{FF2B5EF4-FFF2-40B4-BE49-F238E27FC236}">
                <a16:creationId xmlns:a16="http://schemas.microsoft.com/office/drawing/2014/main" id="{24CB5A6A-4775-4368-A256-3218629BAC06}"/>
              </a:ext>
            </a:extLst>
          </p:cNvPr>
          <p:cNvCxnSpPr/>
          <p:nvPr/>
        </p:nvCxnSpPr>
        <p:spPr>
          <a:xfrm>
            <a:off x="798600" y="2839445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3">
            <a:extLst>
              <a:ext uri="{FF2B5EF4-FFF2-40B4-BE49-F238E27FC236}">
                <a16:creationId xmlns:a16="http://schemas.microsoft.com/office/drawing/2014/main" id="{3F0FB104-2BD9-456C-ACAC-B71C7519A69C}"/>
              </a:ext>
            </a:extLst>
          </p:cNvPr>
          <p:cNvCxnSpPr/>
          <p:nvPr/>
        </p:nvCxnSpPr>
        <p:spPr>
          <a:xfrm>
            <a:off x="798600" y="3878799"/>
            <a:ext cx="4320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4">
            <a:extLst>
              <a:ext uri="{FF2B5EF4-FFF2-40B4-BE49-F238E27FC236}">
                <a16:creationId xmlns:a16="http://schemas.microsoft.com/office/drawing/2014/main" id="{0F05676C-F930-4A24-9397-91B018E083A5}"/>
              </a:ext>
            </a:extLst>
          </p:cNvPr>
          <p:cNvCxnSpPr/>
          <p:nvPr/>
        </p:nvCxnSpPr>
        <p:spPr>
          <a:xfrm>
            <a:off x="798600" y="5011659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5">
            <a:extLst>
              <a:ext uri="{FF2B5EF4-FFF2-40B4-BE49-F238E27FC236}">
                <a16:creationId xmlns:a16="http://schemas.microsoft.com/office/drawing/2014/main" id="{800EFB98-CE07-4C49-BDCD-82AF029B2374}"/>
              </a:ext>
            </a:extLst>
          </p:cNvPr>
          <p:cNvCxnSpPr/>
          <p:nvPr/>
        </p:nvCxnSpPr>
        <p:spPr>
          <a:xfrm>
            <a:off x="798600" y="6051013"/>
            <a:ext cx="4320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14C7D40-8B17-49FC-9CC3-C25398415E9A}"/>
              </a:ext>
            </a:extLst>
          </p:cNvPr>
          <p:cNvSpPr txBox="1"/>
          <p:nvPr/>
        </p:nvSpPr>
        <p:spPr>
          <a:xfrm>
            <a:off x="5574733" y="5002768"/>
            <a:ext cx="104396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6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7" name="Half Frame 27">
            <a:extLst>
              <a:ext uri="{FF2B5EF4-FFF2-40B4-BE49-F238E27FC236}">
                <a16:creationId xmlns:a16="http://schemas.microsoft.com/office/drawing/2014/main" id="{C20CEB27-29B8-4D32-B68D-803CE3CBA238}"/>
              </a:ext>
            </a:extLst>
          </p:cNvPr>
          <p:cNvSpPr/>
          <p:nvPr/>
        </p:nvSpPr>
        <p:spPr>
          <a:xfrm rot="8100000">
            <a:off x="6386838" y="2021249"/>
            <a:ext cx="495300" cy="495300"/>
          </a:xfrm>
          <a:prstGeom prst="halfFram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Half Frame 28">
            <a:extLst>
              <a:ext uri="{FF2B5EF4-FFF2-40B4-BE49-F238E27FC236}">
                <a16:creationId xmlns:a16="http://schemas.microsoft.com/office/drawing/2014/main" id="{89B982A7-BADF-4D98-AF6D-7B53791CDD64}"/>
              </a:ext>
            </a:extLst>
          </p:cNvPr>
          <p:cNvSpPr/>
          <p:nvPr/>
        </p:nvSpPr>
        <p:spPr>
          <a:xfrm rot="18900000">
            <a:off x="5327082" y="3101816"/>
            <a:ext cx="495300" cy="495300"/>
          </a:xfrm>
          <a:prstGeom prst="halfFram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Half Frame 29">
            <a:extLst>
              <a:ext uri="{FF2B5EF4-FFF2-40B4-BE49-F238E27FC236}">
                <a16:creationId xmlns:a16="http://schemas.microsoft.com/office/drawing/2014/main" id="{2ED14B49-ED87-49A4-8C21-1403E9FE684D}"/>
              </a:ext>
            </a:extLst>
          </p:cNvPr>
          <p:cNvSpPr/>
          <p:nvPr/>
        </p:nvSpPr>
        <p:spPr>
          <a:xfrm rot="8100000">
            <a:off x="6392690" y="4182383"/>
            <a:ext cx="495300" cy="495300"/>
          </a:xfrm>
          <a:prstGeom prst="halfFram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Half Frame 30">
            <a:extLst>
              <a:ext uri="{FF2B5EF4-FFF2-40B4-BE49-F238E27FC236}">
                <a16:creationId xmlns:a16="http://schemas.microsoft.com/office/drawing/2014/main" id="{5263454F-C5B9-4D79-8CA6-AD546EE67F9D}"/>
              </a:ext>
            </a:extLst>
          </p:cNvPr>
          <p:cNvSpPr/>
          <p:nvPr/>
        </p:nvSpPr>
        <p:spPr>
          <a:xfrm rot="18900000">
            <a:off x="5332934" y="5262949"/>
            <a:ext cx="495300" cy="495300"/>
          </a:xfrm>
          <a:prstGeom prst="halfFram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223F477-14F6-49EE-BDE1-F8B88A9AD63B}"/>
              </a:ext>
            </a:extLst>
          </p:cNvPr>
          <p:cNvSpPr txBox="1"/>
          <p:nvPr/>
        </p:nvSpPr>
        <p:spPr>
          <a:xfrm>
            <a:off x="-97653" y="15507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99896-FE11-483F-8394-106292A6D3E9}"/>
              </a:ext>
            </a:extLst>
          </p:cNvPr>
          <p:cNvSpPr txBox="1"/>
          <p:nvPr/>
        </p:nvSpPr>
        <p:spPr>
          <a:xfrm>
            <a:off x="5250664" y="1403818"/>
            <a:ext cx="612648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66F8B-CA13-4828-AB85-5748AF1DA653}"/>
              </a:ext>
            </a:extLst>
          </p:cNvPr>
          <p:cNvSpPr txBox="1"/>
          <p:nvPr/>
        </p:nvSpPr>
        <p:spPr>
          <a:xfrm>
            <a:off x="5250664" y="2007434"/>
            <a:ext cx="61264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3EFF08-DDB3-405B-A12C-8E1147B3CB28}"/>
              </a:ext>
            </a:extLst>
          </p:cNvPr>
          <p:cNvSpPr txBox="1"/>
          <p:nvPr/>
        </p:nvSpPr>
        <p:spPr>
          <a:xfrm>
            <a:off x="2318349" y="3257610"/>
            <a:ext cx="2117459" cy="24622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3213513-4DA8-42DD-9F76-F974ED97766A}"/>
              </a:ext>
            </a:extLst>
          </p:cNvPr>
          <p:cNvSpPr/>
          <p:nvPr/>
        </p:nvSpPr>
        <p:spPr>
          <a:xfrm>
            <a:off x="1807640" y="3028216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ABFC0E0-8C84-497F-974C-82056596EE59}"/>
              </a:ext>
            </a:extLst>
          </p:cNvPr>
          <p:cNvSpPr/>
          <p:nvPr/>
        </p:nvSpPr>
        <p:spPr>
          <a:xfrm rot="10800000">
            <a:off x="4059497" y="5540509"/>
            <a:ext cx="443510" cy="410186"/>
          </a:xfrm>
          <a:custGeom>
            <a:avLst/>
            <a:gdLst/>
            <a:ahLst/>
            <a:cxnLst/>
            <a:rect l="l" t="t" r="r" b="b"/>
            <a:pathLst>
              <a:path w="152069" h="140643">
                <a:moveTo>
                  <a:pt x="139177" y="0"/>
                </a:moveTo>
                <a:lnTo>
                  <a:pt x="152069" y="20510"/>
                </a:lnTo>
                <a:cubicBezTo>
                  <a:pt x="141326" y="25003"/>
                  <a:pt x="133415" y="31693"/>
                  <a:pt x="128336" y="40581"/>
                </a:cubicBezTo>
                <a:cubicBezTo>
                  <a:pt x="123257" y="49469"/>
                  <a:pt x="120425" y="62410"/>
                  <a:pt x="119839" y="79404"/>
                </a:cubicBezTo>
                <a:lnTo>
                  <a:pt x="147381" y="79404"/>
                </a:lnTo>
                <a:lnTo>
                  <a:pt x="147381" y="140643"/>
                </a:lnTo>
                <a:lnTo>
                  <a:pt x="90831" y="140643"/>
                </a:lnTo>
                <a:lnTo>
                  <a:pt x="90831" y="92297"/>
                </a:lnTo>
                <a:cubicBezTo>
                  <a:pt x="90831" y="66122"/>
                  <a:pt x="93957" y="47174"/>
                  <a:pt x="100207" y="35454"/>
                </a:cubicBezTo>
                <a:cubicBezTo>
                  <a:pt x="108412" y="19827"/>
                  <a:pt x="121401" y="8009"/>
                  <a:pt x="139177" y="0"/>
                </a:cubicBezTo>
                <a:close/>
                <a:moveTo>
                  <a:pt x="48345" y="0"/>
                </a:moveTo>
                <a:lnTo>
                  <a:pt x="61238" y="20510"/>
                </a:lnTo>
                <a:cubicBezTo>
                  <a:pt x="50494" y="25003"/>
                  <a:pt x="42583" y="31693"/>
                  <a:pt x="37504" y="40581"/>
                </a:cubicBezTo>
                <a:cubicBezTo>
                  <a:pt x="32425" y="49469"/>
                  <a:pt x="29593" y="62410"/>
                  <a:pt x="29007" y="79404"/>
                </a:cubicBezTo>
                <a:lnTo>
                  <a:pt x="56550" y="79404"/>
                </a:lnTo>
                <a:lnTo>
                  <a:pt x="56550" y="140643"/>
                </a:lnTo>
                <a:lnTo>
                  <a:pt x="0" y="140643"/>
                </a:lnTo>
                <a:lnTo>
                  <a:pt x="0" y="92297"/>
                </a:lnTo>
                <a:cubicBezTo>
                  <a:pt x="0" y="66122"/>
                  <a:pt x="3125" y="47174"/>
                  <a:pt x="9376" y="35454"/>
                </a:cubicBezTo>
                <a:cubicBezTo>
                  <a:pt x="17580" y="19827"/>
                  <a:pt x="30570" y="8009"/>
                  <a:pt x="4834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847561" y="522314"/>
            <a:ext cx="333300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7BD736A9-1F7F-4658-BB84-F181E3F9A992}"/>
              </a:ext>
            </a:extLst>
          </p:cNvPr>
          <p:cNvCxnSpPr>
            <a:cxnSpLocks/>
          </p:cNvCxnSpPr>
          <p:nvPr/>
        </p:nvCxnSpPr>
        <p:spPr>
          <a:xfrm>
            <a:off x="8744215" y="1012123"/>
            <a:ext cx="2700000" cy="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EBAB5B57-680B-4E19-9D83-ABE7E5D684F7}"/>
              </a:ext>
            </a:extLst>
          </p:cNvPr>
          <p:cNvCxnSpPr>
            <a:cxnSpLocks/>
          </p:cNvCxnSpPr>
          <p:nvPr/>
        </p:nvCxnSpPr>
        <p:spPr>
          <a:xfrm>
            <a:off x="5051152" y="1012123"/>
            <a:ext cx="2700000" cy="0"/>
          </a:xfrm>
          <a:prstGeom prst="line">
            <a:avLst/>
          </a:prstGeom>
          <a:ln w="190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0A7803F-D66B-45C1-877D-7267D54B26B2}"/>
              </a:ext>
            </a:extLst>
          </p:cNvPr>
          <p:cNvSpPr txBox="1"/>
          <p:nvPr/>
        </p:nvSpPr>
        <p:spPr>
          <a:xfrm>
            <a:off x="4944085" y="1271778"/>
            <a:ext cx="29295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F2C0F1-13FD-4FAF-872C-4FABB5A7F566}"/>
              </a:ext>
            </a:extLst>
          </p:cNvPr>
          <p:cNvSpPr txBox="1"/>
          <p:nvPr/>
        </p:nvSpPr>
        <p:spPr>
          <a:xfrm>
            <a:off x="8637148" y="1271778"/>
            <a:ext cx="292954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accent1"/>
                </a:solidFill>
                <a:cs typeface="Arial" pitchFamily="34" charset="0"/>
              </a:rPr>
              <a:t>ALLPPT Layout Clean Text Slide for your Presentation</a:t>
            </a:r>
            <a:endParaRPr lang="ko-KR" altLang="en-US" sz="16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D031D-7804-4E71-8DD8-80A43B812CEE}"/>
              </a:ext>
            </a:extLst>
          </p:cNvPr>
          <p:cNvSpPr txBox="1"/>
          <p:nvPr/>
        </p:nvSpPr>
        <p:spPr>
          <a:xfrm>
            <a:off x="4864198" y="1873677"/>
            <a:ext cx="30739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accent6"/>
                </a:solidFill>
              </a:rPr>
              <a:t>You can simply impress your audience and add a unique zing and appeal to your Reports and Presentations with our Templates.</a:t>
            </a:r>
          </a:p>
          <a:p>
            <a:pPr algn="just"/>
            <a:endParaRPr lang="en-US" altLang="ko-KR" sz="1200" dirty="0">
              <a:solidFill>
                <a:schemeClr val="accent6"/>
              </a:solidFill>
            </a:endParaRPr>
          </a:p>
          <a:p>
            <a:pPr algn="just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pPr algn="just"/>
            <a:endParaRPr lang="en-US" altLang="ko-KR" sz="1200" dirty="0">
              <a:solidFill>
                <a:schemeClr val="accent6"/>
              </a:solidFill>
            </a:endParaRPr>
          </a:p>
          <a:p>
            <a:pPr algn="just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accent6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D95806-E5FE-4B50-98DF-551AC20A206D}"/>
              </a:ext>
            </a:extLst>
          </p:cNvPr>
          <p:cNvSpPr txBox="1"/>
          <p:nvPr/>
        </p:nvSpPr>
        <p:spPr>
          <a:xfrm>
            <a:off x="8557261" y="1873677"/>
            <a:ext cx="3073908" cy="41549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accent6"/>
                </a:solidFill>
              </a:rPr>
              <a:t>You can simply impress your audience and add a unique zing and appeal to your Reports and Presentations with our Templates.</a:t>
            </a:r>
          </a:p>
          <a:p>
            <a:pPr algn="just"/>
            <a:endParaRPr lang="en-US" altLang="ko-KR" sz="1200" dirty="0">
              <a:solidFill>
                <a:schemeClr val="accent6"/>
              </a:solidFill>
            </a:endParaRPr>
          </a:p>
          <a:p>
            <a:pPr algn="just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You can simply impress your audience and add a unique zing and appeal to your Presentations. Get a modern PowerPoint  Presentation that is beautifully designed.</a:t>
            </a:r>
          </a:p>
          <a:p>
            <a:pPr algn="just"/>
            <a:endParaRPr lang="en-US" altLang="ko-KR" sz="1200" dirty="0">
              <a:solidFill>
                <a:schemeClr val="accent6"/>
              </a:solidFill>
            </a:endParaRPr>
          </a:p>
          <a:p>
            <a:pPr algn="just"/>
            <a:r>
              <a:rPr lang="en-US" altLang="ko-KR" sz="1200" dirty="0">
                <a:solidFill>
                  <a:schemeClr val="accent6"/>
                </a:solidFill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accent6"/>
              </a:solidFill>
            </a:endParaRPr>
          </a:p>
        </p:txBody>
      </p:sp>
      <p:grpSp>
        <p:nvGrpSpPr>
          <p:cNvPr id="10" name="Group 181">
            <a:extLst>
              <a:ext uri="{FF2B5EF4-FFF2-40B4-BE49-F238E27FC236}">
                <a16:creationId xmlns:a16="http://schemas.microsoft.com/office/drawing/2014/main" id="{54C7416D-1321-419C-A965-9917E01648A6}"/>
              </a:ext>
            </a:extLst>
          </p:cNvPr>
          <p:cNvGrpSpPr/>
          <p:nvPr/>
        </p:nvGrpSpPr>
        <p:grpSpPr>
          <a:xfrm>
            <a:off x="7866508" y="630947"/>
            <a:ext cx="762351" cy="762351"/>
            <a:chOff x="5861845" y="3147851"/>
            <a:chExt cx="954859" cy="954859"/>
          </a:xfrm>
          <a:solidFill>
            <a:schemeClr val="accent4"/>
          </a:solidFill>
        </p:grpSpPr>
        <p:sp>
          <p:nvSpPr>
            <p:cNvPr id="11" name="Graphic 12">
              <a:extLst>
                <a:ext uri="{FF2B5EF4-FFF2-40B4-BE49-F238E27FC236}">
                  <a16:creationId xmlns:a16="http://schemas.microsoft.com/office/drawing/2014/main" id="{74D5D8AB-B35B-4D6E-85EB-657818F78A00}"/>
                </a:ext>
              </a:extLst>
            </p:cNvPr>
            <p:cNvSpPr/>
            <p:nvPr/>
          </p:nvSpPr>
          <p:spPr>
            <a:xfrm rot="1218983">
              <a:off x="5861845" y="3147851"/>
              <a:ext cx="954859" cy="954859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12">
              <a:extLst>
                <a:ext uri="{FF2B5EF4-FFF2-40B4-BE49-F238E27FC236}">
                  <a16:creationId xmlns:a16="http://schemas.microsoft.com/office/drawing/2014/main" id="{4AF60EBE-9EB8-4C94-8ADB-B714C2DE31A6}"/>
                </a:ext>
              </a:extLst>
            </p:cNvPr>
            <p:cNvSpPr/>
            <p:nvPr/>
          </p:nvSpPr>
          <p:spPr>
            <a:xfrm rot="2486776">
              <a:off x="5980194" y="3266200"/>
              <a:ext cx="718160" cy="718160"/>
            </a:xfrm>
            <a:custGeom>
              <a:avLst/>
              <a:gdLst>
                <a:gd name="connsiteX0" fmla="*/ 1546384 w 1800225"/>
                <a:gd name="connsiteY0" fmla="*/ 280885 h 1800225"/>
                <a:gd name="connsiteX1" fmla="*/ 1511141 w 1800225"/>
                <a:gd name="connsiteY1" fmla="*/ 279932 h 1800225"/>
                <a:gd name="connsiteX2" fmla="*/ 1467326 w 1800225"/>
                <a:gd name="connsiteY2" fmla="*/ 320890 h 1800225"/>
                <a:gd name="connsiteX3" fmla="*/ 1457801 w 1800225"/>
                <a:gd name="connsiteY3" fmla="*/ 275170 h 1800225"/>
                <a:gd name="connsiteX4" fmla="*/ 1427321 w 1800225"/>
                <a:gd name="connsiteY4" fmla="*/ 256120 h 1800225"/>
                <a:gd name="connsiteX5" fmla="*/ 1423511 w 1800225"/>
                <a:gd name="connsiteY5" fmla="*/ 257072 h 1800225"/>
                <a:gd name="connsiteX6" fmla="*/ 1408271 w 1800225"/>
                <a:gd name="connsiteY6" fmla="*/ 285647 h 1800225"/>
                <a:gd name="connsiteX7" fmla="*/ 1424464 w 1800225"/>
                <a:gd name="connsiteY7" fmla="*/ 361847 h 1800225"/>
                <a:gd name="connsiteX8" fmla="*/ 1424464 w 1800225"/>
                <a:gd name="connsiteY8" fmla="*/ 361847 h 1800225"/>
                <a:gd name="connsiteX9" fmla="*/ 1378744 w 1800225"/>
                <a:gd name="connsiteY9" fmla="*/ 405662 h 1800225"/>
                <a:gd name="connsiteX10" fmla="*/ 1378744 w 1800225"/>
                <a:gd name="connsiteY10" fmla="*/ 405662 h 1800225"/>
                <a:gd name="connsiteX11" fmla="*/ 1356836 w 1800225"/>
                <a:gd name="connsiteY11" fmla="*/ 306602 h 1800225"/>
                <a:gd name="connsiteX12" fmla="*/ 1326356 w 1800225"/>
                <a:gd name="connsiteY12" fmla="*/ 287552 h 1800225"/>
                <a:gd name="connsiteX13" fmla="*/ 1322546 w 1800225"/>
                <a:gd name="connsiteY13" fmla="*/ 288505 h 1800225"/>
                <a:gd name="connsiteX14" fmla="*/ 1307306 w 1800225"/>
                <a:gd name="connsiteY14" fmla="*/ 317080 h 1800225"/>
                <a:gd name="connsiteX15" fmla="*/ 1335881 w 1800225"/>
                <a:gd name="connsiteY15" fmla="*/ 445667 h 1800225"/>
                <a:gd name="connsiteX16" fmla="*/ 1335881 w 1800225"/>
                <a:gd name="connsiteY16" fmla="*/ 445667 h 1800225"/>
                <a:gd name="connsiteX17" fmla="*/ 1291114 w 1800225"/>
                <a:gd name="connsiteY17" fmla="*/ 488530 h 1800225"/>
                <a:gd name="connsiteX18" fmla="*/ 1291114 w 1800225"/>
                <a:gd name="connsiteY18" fmla="*/ 488530 h 1800225"/>
                <a:gd name="connsiteX19" fmla="*/ 1261586 w 1800225"/>
                <a:gd name="connsiteY19" fmla="*/ 353275 h 1800225"/>
                <a:gd name="connsiteX20" fmla="*/ 1231106 w 1800225"/>
                <a:gd name="connsiteY20" fmla="*/ 334225 h 1800225"/>
                <a:gd name="connsiteX21" fmla="*/ 1227296 w 1800225"/>
                <a:gd name="connsiteY21" fmla="*/ 335177 h 1800225"/>
                <a:gd name="connsiteX22" fmla="*/ 1212056 w 1800225"/>
                <a:gd name="connsiteY22" fmla="*/ 363752 h 1800225"/>
                <a:gd name="connsiteX23" fmla="*/ 1248251 w 1800225"/>
                <a:gd name="connsiteY23" fmla="*/ 529487 h 1800225"/>
                <a:gd name="connsiteX24" fmla="*/ 1193959 w 1800225"/>
                <a:gd name="connsiteY24" fmla="*/ 581875 h 1800225"/>
                <a:gd name="connsiteX25" fmla="*/ 1150144 w 1800225"/>
                <a:gd name="connsiteY25" fmla="*/ 372325 h 1800225"/>
                <a:gd name="connsiteX26" fmla="*/ 1134904 w 1800225"/>
                <a:gd name="connsiteY26" fmla="*/ 354227 h 1800225"/>
                <a:gd name="connsiteX27" fmla="*/ 1111091 w 1800225"/>
                <a:gd name="connsiteY27" fmla="*/ 356132 h 1800225"/>
                <a:gd name="connsiteX28" fmla="*/ 929164 w 1800225"/>
                <a:gd name="connsiteY28" fmla="*/ 471385 h 1800225"/>
                <a:gd name="connsiteX29" fmla="*/ 928211 w 1800225"/>
                <a:gd name="connsiteY29" fmla="*/ 396137 h 1800225"/>
                <a:gd name="connsiteX30" fmla="*/ 1072991 w 1800225"/>
                <a:gd name="connsiteY30" fmla="*/ 307555 h 1800225"/>
                <a:gd name="connsiteX31" fmla="*/ 1081564 w 1800225"/>
                <a:gd name="connsiteY31" fmla="*/ 272312 h 1800225"/>
                <a:gd name="connsiteX32" fmla="*/ 1046321 w 1800225"/>
                <a:gd name="connsiteY32" fmla="*/ 263740 h 1800225"/>
                <a:gd name="connsiteX33" fmla="*/ 929164 w 1800225"/>
                <a:gd name="connsiteY33" fmla="*/ 336130 h 1800225"/>
                <a:gd name="connsiteX34" fmla="*/ 929164 w 1800225"/>
                <a:gd name="connsiteY34" fmla="*/ 273265 h 1800225"/>
                <a:gd name="connsiteX35" fmla="*/ 1041559 w 1800225"/>
                <a:gd name="connsiteY35" fmla="*/ 203732 h 1800225"/>
                <a:gd name="connsiteX36" fmla="*/ 1050131 w 1800225"/>
                <a:gd name="connsiteY36" fmla="*/ 168490 h 1800225"/>
                <a:gd name="connsiteX37" fmla="*/ 1014889 w 1800225"/>
                <a:gd name="connsiteY37" fmla="*/ 159917 h 1800225"/>
                <a:gd name="connsiteX38" fmla="*/ 929164 w 1800225"/>
                <a:gd name="connsiteY38" fmla="*/ 212305 h 1800225"/>
                <a:gd name="connsiteX39" fmla="*/ 929164 w 1800225"/>
                <a:gd name="connsiteY39" fmla="*/ 149440 h 1800225"/>
                <a:gd name="connsiteX40" fmla="*/ 929164 w 1800225"/>
                <a:gd name="connsiteY40" fmla="*/ 148487 h 1800225"/>
                <a:gd name="connsiteX41" fmla="*/ 994886 w 1800225"/>
                <a:gd name="connsiteY41" fmla="*/ 107530 h 1800225"/>
                <a:gd name="connsiteX42" fmla="*/ 1003459 w 1800225"/>
                <a:gd name="connsiteY42" fmla="*/ 72287 h 1800225"/>
                <a:gd name="connsiteX43" fmla="*/ 968216 w 1800225"/>
                <a:gd name="connsiteY43" fmla="*/ 63715 h 1800225"/>
                <a:gd name="connsiteX44" fmla="*/ 929164 w 1800225"/>
                <a:gd name="connsiteY44" fmla="*/ 88480 h 1800225"/>
                <a:gd name="connsiteX45" fmla="*/ 929164 w 1800225"/>
                <a:gd name="connsiteY45" fmla="*/ 88480 h 1800225"/>
                <a:gd name="connsiteX46" fmla="*/ 929164 w 1800225"/>
                <a:gd name="connsiteY46" fmla="*/ 28472 h 1800225"/>
                <a:gd name="connsiteX47" fmla="*/ 902494 w 1800225"/>
                <a:gd name="connsiteY47" fmla="*/ 7517 h 1800225"/>
                <a:gd name="connsiteX48" fmla="*/ 892969 w 1800225"/>
                <a:gd name="connsiteY48" fmla="*/ 9422 h 1800225"/>
                <a:gd name="connsiteX49" fmla="*/ 876776 w 1800225"/>
                <a:gd name="connsiteY49" fmla="*/ 32282 h 1800225"/>
                <a:gd name="connsiteX50" fmla="*/ 876776 w 1800225"/>
                <a:gd name="connsiteY50" fmla="*/ 82765 h 1800225"/>
                <a:gd name="connsiteX51" fmla="*/ 852011 w 1800225"/>
                <a:gd name="connsiteY51" fmla="*/ 66572 h 1800225"/>
                <a:gd name="connsiteX52" fmla="*/ 829151 w 1800225"/>
                <a:gd name="connsiteY52" fmla="*/ 64667 h 1800225"/>
                <a:gd name="connsiteX53" fmla="*/ 817721 w 1800225"/>
                <a:gd name="connsiteY53" fmla="*/ 74192 h 1800225"/>
                <a:gd name="connsiteX54" fmla="*/ 824389 w 1800225"/>
                <a:gd name="connsiteY54" fmla="*/ 109435 h 1800225"/>
                <a:gd name="connsiteX55" fmla="*/ 877729 w 1800225"/>
                <a:gd name="connsiteY55" fmla="*/ 144677 h 1800225"/>
                <a:gd name="connsiteX56" fmla="*/ 876776 w 1800225"/>
                <a:gd name="connsiteY56" fmla="*/ 206590 h 1800225"/>
                <a:gd name="connsiteX57" fmla="*/ 807244 w 1800225"/>
                <a:gd name="connsiteY57" fmla="*/ 159917 h 1800225"/>
                <a:gd name="connsiteX58" fmla="*/ 783431 w 1800225"/>
                <a:gd name="connsiteY58" fmla="*/ 157060 h 1800225"/>
                <a:gd name="connsiteX59" fmla="*/ 772001 w 1800225"/>
                <a:gd name="connsiteY59" fmla="*/ 166585 h 1800225"/>
                <a:gd name="connsiteX60" fmla="*/ 778669 w 1800225"/>
                <a:gd name="connsiteY60" fmla="*/ 201827 h 1800225"/>
                <a:gd name="connsiteX61" fmla="*/ 877729 w 1800225"/>
                <a:gd name="connsiteY61" fmla="*/ 268502 h 1800225"/>
                <a:gd name="connsiteX62" fmla="*/ 877729 w 1800225"/>
                <a:gd name="connsiteY62" fmla="*/ 268502 h 1800225"/>
                <a:gd name="connsiteX63" fmla="*/ 877729 w 1800225"/>
                <a:gd name="connsiteY63" fmla="*/ 343750 h 1800225"/>
                <a:gd name="connsiteX64" fmla="*/ 754856 w 1800225"/>
                <a:gd name="connsiteY64" fmla="*/ 260882 h 1800225"/>
                <a:gd name="connsiteX65" fmla="*/ 731044 w 1800225"/>
                <a:gd name="connsiteY65" fmla="*/ 258025 h 1800225"/>
                <a:gd name="connsiteX66" fmla="*/ 719614 w 1800225"/>
                <a:gd name="connsiteY66" fmla="*/ 267550 h 1800225"/>
                <a:gd name="connsiteX67" fmla="*/ 726281 w 1800225"/>
                <a:gd name="connsiteY67" fmla="*/ 302792 h 1800225"/>
                <a:gd name="connsiteX68" fmla="*/ 878681 w 1800225"/>
                <a:gd name="connsiteY68" fmla="*/ 404710 h 1800225"/>
                <a:gd name="connsiteX69" fmla="*/ 878681 w 1800225"/>
                <a:gd name="connsiteY69" fmla="*/ 483767 h 1800225"/>
                <a:gd name="connsiteX70" fmla="*/ 707231 w 1800225"/>
                <a:gd name="connsiteY70" fmla="*/ 363752 h 1800225"/>
                <a:gd name="connsiteX71" fmla="*/ 683419 w 1800225"/>
                <a:gd name="connsiteY71" fmla="*/ 361847 h 1800225"/>
                <a:gd name="connsiteX72" fmla="*/ 668179 w 1800225"/>
                <a:gd name="connsiteY72" fmla="*/ 379945 h 1800225"/>
                <a:gd name="connsiteX73" fmla="*/ 628174 w 1800225"/>
                <a:gd name="connsiteY73" fmla="*/ 584732 h 1800225"/>
                <a:gd name="connsiteX74" fmla="*/ 573881 w 1800225"/>
                <a:gd name="connsiteY74" fmla="*/ 528535 h 1800225"/>
                <a:gd name="connsiteX75" fmla="*/ 611981 w 1800225"/>
                <a:gd name="connsiteY75" fmla="*/ 349465 h 1800225"/>
                <a:gd name="connsiteX76" fmla="*/ 592931 w 1800225"/>
                <a:gd name="connsiteY76" fmla="*/ 318985 h 1800225"/>
                <a:gd name="connsiteX77" fmla="*/ 577691 w 1800225"/>
                <a:gd name="connsiteY77" fmla="*/ 319937 h 1800225"/>
                <a:gd name="connsiteX78" fmla="*/ 562451 w 1800225"/>
                <a:gd name="connsiteY78" fmla="*/ 338035 h 1800225"/>
                <a:gd name="connsiteX79" fmla="*/ 531019 w 1800225"/>
                <a:gd name="connsiteY79" fmla="*/ 482815 h 1800225"/>
                <a:gd name="connsiteX80" fmla="*/ 478631 w 1800225"/>
                <a:gd name="connsiteY80" fmla="*/ 428522 h 1800225"/>
                <a:gd name="connsiteX81" fmla="*/ 478631 w 1800225"/>
                <a:gd name="connsiteY81" fmla="*/ 428522 h 1800225"/>
                <a:gd name="connsiteX82" fmla="*/ 504349 w 1800225"/>
                <a:gd name="connsiteY82" fmla="*/ 312317 h 1800225"/>
                <a:gd name="connsiteX83" fmla="*/ 485299 w 1800225"/>
                <a:gd name="connsiteY83" fmla="*/ 281837 h 1800225"/>
                <a:gd name="connsiteX84" fmla="*/ 470059 w 1800225"/>
                <a:gd name="connsiteY84" fmla="*/ 282790 h 1800225"/>
                <a:gd name="connsiteX85" fmla="*/ 454819 w 1800225"/>
                <a:gd name="connsiteY85" fmla="*/ 300887 h 1800225"/>
                <a:gd name="connsiteX86" fmla="*/ 437674 w 1800225"/>
                <a:gd name="connsiteY86" fmla="*/ 382802 h 1800225"/>
                <a:gd name="connsiteX87" fmla="*/ 393859 w 1800225"/>
                <a:gd name="connsiteY87" fmla="*/ 338987 h 1800225"/>
                <a:gd name="connsiteX88" fmla="*/ 407194 w 1800225"/>
                <a:gd name="connsiteY88" fmla="*/ 276122 h 1800225"/>
                <a:gd name="connsiteX89" fmla="*/ 388144 w 1800225"/>
                <a:gd name="connsiteY89" fmla="*/ 245642 h 1800225"/>
                <a:gd name="connsiteX90" fmla="*/ 373856 w 1800225"/>
                <a:gd name="connsiteY90" fmla="*/ 246595 h 1800225"/>
                <a:gd name="connsiteX91" fmla="*/ 358616 w 1800225"/>
                <a:gd name="connsiteY91" fmla="*/ 264692 h 1800225"/>
                <a:gd name="connsiteX92" fmla="*/ 352901 w 1800225"/>
                <a:gd name="connsiteY92" fmla="*/ 293267 h 1800225"/>
                <a:gd name="connsiteX93" fmla="*/ 317659 w 1800225"/>
                <a:gd name="connsiteY93" fmla="*/ 257072 h 1800225"/>
                <a:gd name="connsiteX94" fmla="*/ 290036 w 1800225"/>
                <a:gd name="connsiteY94" fmla="*/ 251357 h 1800225"/>
                <a:gd name="connsiteX95" fmla="*/ 282416 w 1800225"/>
                <a:gd name="connsiteY95" fmla="*/ 257072 h 1800225"/>
                <a:gd name="connsiteX96" fmla="*/ 281464 w 1800225"/>
                <a:gd name="connsiteY96" fmla="*/ 292315 h 1800225"/>
                <a:gd name="connsiteX97" fmla="*/ 323374 w 1800225"/>
                <a:gd name="connsiteY97" fmla="*/ 335177 h 1800225"/>
                <a:gd name="connsiteX98" fmla="*/ 323374 w 1800225"/>
                <a:gd name="connsiteY98" fmla="*/ 335177 h 1800225"/>
                <a:gd name="connsiteX99" fmla="*/ 277654 w 1800225"/>
                <a:gd name="connsiteY99" fmla="*/ 344702 h 1800225"/>
                <a:gd name="connsiteX100" fmla="*/ 258604 w 1800225"/>
                <a:gd name="connsiteY100" fmla="*/ 375182 h 1800225"/>
                <a:gd name="connsiteX101" fmla="*/ 289084 w 1800225"/>
                <a:gd name="connsiteY101" fmla="*/ 394232 h 1800225"/>
                <a:gd name="connsiteX102" fmla="*/ 364331 w 1800225"/>
                <a:gd name="connsiteY102" fmla="*/ 378040 h 1800225"/>
                <a:gd name="connsiteX103" fmla="*/ 364331 w 1800225"/>
                <a:gd name="connsiteY103" fmla="*/ 378040 h 1800225"/>
                <a:gd name="connsiteX104" fmla="*/ 407194 w 1800225"/>
                <a:gd name="connsiteY104" fmla="*/ 423760 h 1800225"/>
                <a:gd name="connsiteX105" fmla="*/ 309086 w 1800225"/>
                <a:gd name="connsiteY105" fmla="*/ 444715 h 1800225"/>
                <a:gd name="connsiteX106" fmla="*/ 290036 w 1800225"/>
                <a:gd name="connsiteY106" fmla="*/ 475195 h 1800225"/>
                <a:gd name="connsiteX107" fmla="*/ 320516 w 1800225"/>
                <a:gd name="connsiteY107" fmla="*/ 494245 h 1800225"/>
                <a:gd name="connsiteX108" fmla="*/ 449104 w 1800225"/>
                <a:gd name="connsiteY108" fmla="*/ 465670 h 1800225"/>
                <a:gd name="connsiteX109" fmla="*/ 491966 w 1800225"/>
                <a:gd name="connsiteY109" fmla="*/ 511390 h 1800225"/>
                <a:gd name="connsiteX110" fmla="*/ 356711 w 1800225"/>
                <a:gd name="connsiteY110" fmla="*/ 540917 h 1800225"/>
                <a:gd name="connsiteX111" fmla="*/ 337661 w 1800225"/>
                <a:gd name="connsiteY111" fmla="*/ 571397 h 1800225"/>
                <a:gd name="connsiteX112" fmla="*/ 368141 w 1800225"/>
                <a:gd name="connsiteY112" fmla="*/ 590447 h 1800225"/>
                <a:gd name="connsiteX113" fmla="*/ 533876 w 1800225"/>
                <a:gd name="connsiteY113" fmla="*/ 554252 h 1800225"/>
                <a:gd name="connsiteX114" fmla="*/ 585311 w 1800225"/>
                <a:gd name="connsiteY114" fmla="*/ 608545 h 1800225"/>
                <a:gd name="connsiteX115" fmla="*/ 371951 w 1800225"/>
                <a:gd name="connsiteY115" fmla="*/ 655217 h 1800225"/>
                <a:gd name="connsiteX116" fmla="*/ 353854 w 1800225"/>
                <a:gd name="connsiteY116" fmla="*/ 670457 h 1800225"/>
                <a:gd name="connsiteX117" fmla="*/ 355759 w 1800225"/>
                <a:gd name="connsiteY117" fmla="*/ 693317 h 1800225"/>
                <a:gd name="connsiteX118" fmla="*/ 471964 w 1800225"/>
                <a:gd name="connsiteY118" fmla="*/ 876197 h 1800225"/>
                <a:gd name="connsiteX119" fmla="*/ 395764 w 1800225"/>
                <a:gd name="connsiteY119" fmla="*/ 876197 h 1800225"/>
                <a:gd name="connsiteX120" fmla="*/ 307181 w 1800225"/>
                <a:gd name="connsiteY120" fmla="*/ 731417 h 1800225"/>
                <a:gd name="connsiteX121" fmla="*/ 275749 w 1800225"/>
                <a:gd name="connsiteY121" fmla="*/ 720940 h 1800225"/>
                <a:gd name="connsiteX122" fmla="*/ 271939 w 1800225"/>
                <a:gd name="connsiteY122" fmla="*/ 722845 h 1800225"/>
                <a:gd name="connsiteX123" fmla="*/ 263366 w 1800225"/>
                <a:gd name="connsiteY123" fmla="*/ 758087 h 1800225"/>
                <a:gd name="connsiteX124" fmla="*/ 335756 w 1800225"/>
                <a:gd name="connsiteY124" fmla="*/ 876197 h 1800225"/>
                <a:gd name="connsiteX125" fmla="*/ 335756 w 1800225"/>
                <a:gd name="connsiteY125" fmla="*/ 876197 h 1800225"/>
                <a:gd name="connsiteX126" fmla="*/ 273844 w 1800225"/>
                <a:gd name="connsiteY126" fmla="*/ 876197 h 1800225"/>
                <a:gd name="connsiteX127" fmla="*/ 272891 w 1800225"/>
                <a:gd name="connsiteY127" fmla="*/ 876197 h 1800225"/>
                <a:gd name="connsiteX128" fmla="*/ 203359 w 1800225"/>
                <a:gd name="connsiteY128" fmla="*/ 763802 h 1800225"/>
                <a:gd name="connsiteX129" fmla="*/ 171926 w 1800225"/>
                <a:gd name="connsiteY129" fmla="*/ 753325 h 1800225"/>
                <a:gd name="connsiteX130" fmla="*/ 168116 w 1800225"/>
                <a:gd name="connsiteY130" fmla="*/ 755230 h 1800225"/>
                <a:gd name="connsiteX131" fmla="*/ 159544 w 1800225"/>
                <a:gd name="connsiteY131" fmla="*/ 790472 h 1800225"/>
                <a:gd name="connsiteX132" fmla="*/ 212884 w 1800225"/>
                <a:gd name="connsiteY132" fmla="*/ 876197 h 1800225"/>
                <a:gd name="connsiteX133" fmla="*/ 212884 w 1800225"/>
                <a:gd name="connsiteY133" fmla="*/ 876197 h 1800225"/>
                <a:gd name="connsiteX134" fmla="*/ 150019 w 1800225"/>
                <a:gd name="connsiteY134" fmla="*/ 876197 h 1800225"/>
                <a:gd name="connsiteX135" fmla="*/ 150019 w 1800225"/>
                <a:gd name="connsiteY135" fmla="*/ 876197 h 1800225"/>
                <a:gd name="connsiteX136" fmla="*/ 109061 w 1800225"/>
                <a:gd name="connsiteY136" fmla="*/ 809522 h 1800225"/>
                <a:gd name="connsiteX137" fmla="*/ 77629 w 1800225"/>
                <a:gd name="connsiteY137" fmla="*/ 799045 h 1800225"/>
                <a:gd name="connsiteX138" fmla="*/ 73819 w 1800225"/>
                <a:gd name="connsiteY138" fmla="*/ 800950 h 1800225"/>
                <a:gd name="connsiteX139" fmla="*/ 65246 w 1800225"/>
                <a:gd name="connsiteY139" fmla="*/ 836192 h 1800225"/>
                <a:gd name="connsiteX140" fmla="*/ 90011 w 1800225"/>
                <a:gd name="connsiteY140" fmla="*/ 876197 h 1800225"/>
                <a:gd name="connsiteX141" fmla="*/ 30004 w 1800225"/>
                <a:gd name="connsiteY141" fmla="*/ 877150 h 1800225"/>
                <a:gd name="connsiteX142" fmla="*/ 7144 w 1800225"/>
                <a:gd name="connsiteY142" fmla="*/ 902867 h 1800225"/>
                <a:gd name="connsiteX143" fmla="*/ 32861 w 1800225"/>
                <a:gd name="connsiteY143" fmla="*/ 927632 h 1800225"/>
                <a:gd name="connsiteX144" fmla="*/ 82391 w 1800225"/>
                <a:gd name="connsiteY144" fmla="*/ 926680 h 1800225"/>
                <a:gd name="connsiteX145" fmla="*/ 83344 w 1800225"/>
                <a:gd name="connsiteY145" fmla="*/ 926680 h 1800225"/>
                <a:gd name="connsiteX146" fmla="*/ 67151 w 1800225"/>
                <a:gd name="connsiteY146" fmla="*/ 951445 h 1800225"/>
                <a:gd name="connsiteX147" fmla="*/ 73819 w 1800225"/>
                <a:gd name="connsiteY147" fmla="*/ 986687 h 1800225"/>
                <a:gd name="connsiteX148" fmla="*/ 109061 w 1800225"/>
                <a:gd name="connsiteY148" fmla="*/ 980020 h 1800225"/>
                <a:gd name="connsiteX149" fmla="*/ 144304 w 1800225"/>
                <a:gd name="connsiteY149" fmla="*/ 927632 h 1800225"/>
                <a:gd name="connsiteX150" fmla="*/ 207169 w 1800225"/>
                <a:gd name="connsiteY150" fmla="*/ 927632 h 1800225"/>
                <a:gd name="connsiteX151" fmla="*/ 207169 w 1800225"/>
                <a:gd name="connsiteY151" fmla="*/ 927632 h 1800225"/>
                <a:gd name="connsiteX152" fmla="*/ 159544 w 1800225"/>
                <a:gd name="connsiteY152" fmla="*/ 998117 h 1800225"/>
                <a:gd name="connsiteX153" fmla="*/ 166211 w 1800225"/>
                <a:gd name="connsiteY153" fmla="*/ 1033360 h 1800225"/>
                <a:gd name="connsiteX154" fmla="*/ 201454 w 1800225"/>
                <a:gd name="connsiteY154" fmla="*/ 1026692 h 1800225"/>
                <a:gd name="connsiteX155" fmla="*/ 268129 w 1800225"/>
                <a:gd name="connsiteY155" fmla="*/ 927632 h 1800225"/>
                <a:gd name="connsiteX156" fmla="*/ 342424 w 1800225"/>
                <a:gd name="connsiteY156" fmla="*/ 928585 h 1800225"/>
                <a:gd name="connsiteX157" fmla="*/ 260509 w 1800225"/>
                <a:gd name="connsiteY157" fmla="*/ 1051457 h 1800225"/>
                <a:gd name="connsiteX158" fmla="*/ 267176 w 1800225"/>
                <a:gd name="connsiteY158" fmla="*/ 1086700 h 1800225"/>
                <a:gd name="connsiteX159" fmla="*/ 302419 w 1800225"/>
                <a:gd name="connsiteY159" fmla="*/ 1080032 h 1800225"/>
                <a:gd name="connsiteX160" fmla="*/ 404336 w 1800225"/>
                <a:gd name="connsiteY160" fmla="*/ 928585 h 1800225"/>
                <a:gd name="connsiteX161" fmla="*/ 483394 w 1800225"/>
                <a:gd name="connsiteY161" fmla="*/ 928585 h 1800225"/>
                <a:gd name="connsiteX162" fmla="*/ 362426 w 1800225"/>
                <a:gd name="connsiteY162" fmla="*/ 1100035 h 1800225"/>
                <a:gd name="connsiteX163" fmla="*/ 360521 w 1800225"/>
                <a:gd name="connsiteY163" fmla="*/ 1123847 h 1800225"/>
                <a:gd name="connsiteX164" fmla="*/ 378619 w 1800225"/>
                <a:gd name="connsiteY164" fmla="*/ 1139088 h 1800225"/>
                <a:gd name="connsiteX165" fmla="*/ 584359 w 1800225"/>
                <a:gd name="connsiteY165" fmla="*/ 1177188 h 1800225"/>
                <a:gd name="connsiteX166" fmla="*/ 528161 w 1800225"/>
                <a:gd name="connsiteY166" fmla="*/ 1232433 h 1800225"/>
                <a:gd name="connsiteX167" fmla="*/ 349091 w 1800225"/>
                <a:gd name="connsiteY167" fmla="*/ 1193380 h 1800225"/>
                <a:gd name="connsiteX168" fmla="*/ 334804 w 1800225"/>
                <a:gd name="connsiteY168" fmla="*/ 1194332 h 1800225"/>
                <a:gd name="connsiteX169" fmla="*/ 319564 w 1800225"/>
                <a:gd name="connsiteY169" fmla="*/ 1212430 h 1800225"/>
                <a:gd name="connsiteX170" fmla="*/ 338614 w 1800225"/>
                <a:gd name="connsiteY170" fmla="*/ 1242910 h 1800225"/>
                <a:gd name="connsiteX171" fmla="*/ 483394 w 1800225"/>
                <a:gd name="connsiteY171" fmla="*/ 1274342 h 1800225"/>
                <a:gd name="connsiteX172" fmla="*/ 483394 w 1800225"/>
                <a:gd name="connsiteY172" fmla="*/ 1274342 h 1800225"/>
                <a:gd name="connsiteX173" fmla="*/ 429101 w 1800225"/>
                <a:gd name="connsiteY173" fmla="*/ 1326730 h 1800225"/>
                <a:gd name="connsiteX174" fmla="*/ 311944 w 1800225"/>
                <a:gd name="connsiteY174" fmla="*/ 1300060 h 1800225"/>
                <a:gd name="connsiteX175" fmla="*/ 296704 w 1800225"/>
                <a:gd name="connsiteY175" fmla="*/ 1301013 h 1800225"/>
                <a:gd name="connsiteX176" fmla="*/ 281464 w 1800225"/>
                <a:gd name="connsiteY176" fmla="*/ 1319110 h 1800225"/>
                <a:gd name="connsiteX177" fmla="*/ 300514 w 1800225"/>
                <a:gd name="connsiteY177" fmla="*/ 1349590 h 1800225"/>
                <a:gd name="connsiteX178" fmla="*/ 383381 w 1800225"/>
                <a:gd name="connsiteY178" fmla="*/ 1367688 h 1800225"/>
                <a:gd name="connsiteX179" fmla="*/ 337661 w 1800225"/>
                <a:gd name="connsiteY179" fmla="*/ 1411502 h 1800225"/>
                <a:gd name="connsiteX180" fmla="*/ 337661 w 1800225"/>
                <a:gd name="connsiteY180" fmla="*/ 1411502 h 1800225"/>
                <a:gd name="connsiteX181" fmla="*/ 275749 w 1800225"/>
                <a:gd name="connsiteY181" fmla="*/ 1398167 h 1800225"/>
                <a:gd name="connsiteX182" fmla="*/ 261461 w 1800225"/>
                <a:gd name="connsiteY182" fmla="*/ 1399120 h 1800225"/>
                <a:gd name="connsiteX183" fmla="*/ 246221 w 1800225"/>
                <a:gd name="connsiteY183" fmla="*/ 1417217 h 1800225"/>
                <a:gd name="connsiteX184" fmla="*/ 265271 w 1800225"/>
                <a:gd name="connsiteY184" fmla="*/ 1447697 h 1800225"/>
                <a:gd name="connsiteX185" fmla="*/ 293846 w 1800225"/>
                <a:gd name="connsiteY185" fmla="*/ 1454365 h 1800225"/>
                <a:gd name="connsiteX186" fmla="*/ 293846 w 1800225"/>
                <a:gd name="connsiteY186" fmla="*/ 1454365 h 1800225"/>
                <a:gd name="connsiteX187" fmla="*/ 257651 w 1800225"/>
                <a:gd name="connsiteY187" fmla="*/ 1488655 h 1800225"/>
                <a:gd name="connsiteX188" fmla="*/ 256699 w 1800225"/>
                <a:gd name="connsiteY188" fmla="*/ 1524850 h 1800225"/>
                <a:gd name="connsiteX189" fmla="*/ 291941 w 1800225"/>
                <a:gd name="connsiteY189" fmla="*/ 1525802 h 1800225"/>
                <a:gd name="connsiteX190" fmla="*/ 334804 w 1800225"/>
                <a:gd name="connsiteY190" fmla="*/ 1483892 h 1800225"/>
                <a:gd name="connsiteX191" fmla="*/ 334804 w 1800225"/>
                <a:gd name="connsiteY191" fmla="*/ 1483892 h 1800225"/>
                <a:gd name="connsiteX192" fmla="*/ 344329 w 1800225"/>
                <a:gd name="connsiteY192" fmla="*/ 1528660 h 1800225"/>
                <a:gd name="connsiteX193" fmla="*/ 374809 w 1800225"/>
                <a:gd name="connsiteY193" fmla="*/ 1547710 h 1800225"/>
                <a:gd name="connsiteX194" fmla="*/ 393859 w 1800225"/>
                <a:gd name="connsiteY194" fmla="*/ 1517230 h 1800225"/>
                <a:gd name="connsiteX195" fmla="*/ 377666 w 1800225"/>
                <a:gd name="connsiteY195" fmla="*/ 1441983 h 1800225"/>
                <a:gd name="connsiteX196" fmla="*/ 377666 w 1800225"/>
                <a:gd name="connsiteY196" fmla="*/ 1441983 h 1800225"/>
                <a:gd name="connsiteX197" fmla="*/ 423386 w 1800225"/>
                <a:gd name="connsiteY197" fmla="*/ 1398167 h 1800225"/>
                <a:gd name="connsiteX198" fmla="*/ 444341 w 1800225"/>
                <a:gd name="connsiteY198" fmla="*/ 1496275 h 1800225"/>
                <a:gd name="connsiteX199" fmla="*/ 474821 w 1800225"/>
                <a:gd name="connsiteY199" fmla="*/ 1515325 h 1800225"/>
                <a:gd name="connsiteX200" fmla="*/ 493871 w 1800225"/>
                <a:gd name="connsiteY200" fmla="*/ 1484845 h 1800225"/>
                <a:gd name="connsiteX201" fmla="*/ 466249 w 1800225"/>
                <a:gd name="connsiteY201" fmla="*/ 1356258 h 1800225"/>
                <a:gd name="connsiteX202" fmla="*/ 467201 w 1800225"/>
                <a:gd name="connsiteY202" fmla="*/ 1356258 h 1800225"/>
                <a:gd name="connsiteX203" fmla="*/ 511969 w 1800225"/>
                <a:gd name="connsiteY203" fmla="*/ 1313395 h 1800225"/>
                <a:gd name="connsiteX204" fmla="*/ 541496 w 1800225"/>
                <a:gd name="connsiteY204" fmla="*/ 1447697 h 1800225"/>
                <a:gd name="connsiteX205" fmla="*/ 571976 w 1800225"/>
                <a:gd name="connsiteY205" fmla="*/ 1466747 h 1800225"/>
                <a:gd name="connsiteX206" fmla="*/ 591026 w 1800225"/>
                <a:gd name="connsiteY206" fmla="*/ 1436267 h 1800225"/>
                <a:gd name="connsiteX207" fmla="*/ 554831 w 1800225"/>
                <a:gd name="connsiteY207" fmla="*/ 1270533 h 1800225"/>
                <a:gd name="connsiteX208" fmla="*/ 608171 w 1800225"/>
                <a:gd name="connsiteY208" fmla="*/ 1218145 h 1800225"/>
                <a:gd name="connsiteX209" fmla="*/ 651986 w 1800225"/>
                <a:gd name="connsiteY209" fmla="*/ 1429600 h 1800225"/>
                <a:gd name="connsiteX210" fmla="*/ 667226 w 1800225"/>
                <a:gd name="connsiteY210" fmla="*/ 1447697 h 1800225"/>
                <a:gd name="connsiteX211" fmla="*/ 691039 w 1800225"/>
                <a:gd name="connsiteY211" fmla="*/ 1445792 h 1800225"/>
                <a:gd name="connsiteX212" fmla="*/ 874871 w 1800225"/>
                <a:gd name="connsiteY212" fmla="*/ 1330540 h 1800225"/>
                <a:gd name="connsiteX213" fmla="*/ 874871 w 1800225"/>
                <a:gd name="connsiteY213" fmla="*/ 1405788 h 1800225"/>
                <a:gd name="connsiteX214" fmla="*/ 874871 w 1800225"/>
                <a:gd name="connsiteY214" fmla="*/ 1405788 h 1800225"/>
                <a:gd name="connsiteX215" fmla="*/ 731044 w 1800225"/>
                <a:gd name="connsiteY215" fmla="*/ 1497227 h 1800225"/>
                <a:gd name="connsiteX216" fmla="*/ 722471 w 1800225"/>
                <a:gd name="connsiteY216" fmla="*/ 1532470 h 1800225"/>
                <a:gd name="connsiteX217" fmla="*/ 757714 w 1800225"/>
                <a:gd name="connsiteY217" fmla="*/ 1541042 h 1800225"/>
                <a:gd name="connsiteX218" fmla="*/ 875824 w 1800225"/>
                <a:gd name="connsiteY218" fmla="*/ 1468652 h 1800225"/>
                <a:gd name="connsiteX219" fmla="*/ 875824 w 1800225"/>
                <a:gd name="connsiteY219" fmla="*/ 1468652 h 1800225"/>
                <a:gd name="connsiteX220" fmla="*/ 875824 w 1800225"/>
                <a:gd name="connsiteY220" fmla="*/ 1530565 h 1800225"/>
                <a:gd name="connsiteX221" fmla="*/ 875824 w 1800225"/>
                <a:gd name="connsiteY221" fmla="*/ 1530565 h 1800225"/>
                <a:gd name="connsiteX222" fmla="*/ 763429 w 1800225"/>
                <a:gd name="connsiteY222" fmla="*/ 1600097 h 1800225"/>
                <a:gd name="connsiteX223" fmla="*/ 754856 w 1800225"/>
                <a:gd name="connsiteY223" fmla="*/ 1635340 h 1800225"/>
                <a:gd name="connsiteX224" fmla="*/ 790099 w 1800225"/>
                <a:gd name="connsiteY224" fmla="*/ 1643913 h 1800225"/>
                <a:gd name="connsiteX225" fmla="*/ 875824 w 1800225"/>
                <a:gd name="connsiteY225" fmla="*/ 1590572 h 1800225"/>
                <a:gd name="connsiteX226" fmla="*/ 875824 w 1800225"/>
                <a:gd name="connsiteY226" fmla="*/ 1591525 h 1800225"/>
                <a:gd name="connsiteX227" fmla="*/ 875824 w 1800225"/>
                <a:gd name="connsiteY227" fmla="*/ 1654390 h 1800225"/>
                <a:gd name="connsiteX228" fmla="*/ 809149 w 1800225"/>
                <a:gd name="connsiteY228" fmla="*/ 1695347 h 1800225"/>
                <a:gd name="connsiteX229" fmla="*/ 800576 w 1800225"/>
                <a:gd name="connsiteY229" fmla="*/ 1730590 h 1800225"/>
                <a:gd name="connsiteX230" fmla="*/ 835819 w 1800225"/>
                <a:gd name="connsiteY230" fmla="*/ 1739163 h 1800225"/>
                <a:gd name="connsiteX231" fmla="*/ 875824 w 1800225"/>
                <a:gd name="connsiteY231" fmla="*/ 1714397 h 1800225"/>
                <a:gd name="connsiteX232" fmla="*/ 875824 w 1800225"/>
                <a:gd name="connsiteY232" fmla="*/ 1715350 h 1800225"/>
                <a:gd name="connsiteX233" fmla="*/ 875824 w 1800225"/>
                <a:gd name="connsiteY233" fmla="*/ 1774405 h 1800225"/>
                <a:gd name="connsiteX234" fmla="*/ 901541 w 1800225"/>
                <a:gd name="connsiteY234" fmla="*/ 1800122 h 1800225"/>
                <a:gd name="connsiteX235" fmla="*/ 926306 w 1800225"/>
                <a:gd name="connsiteY235" fmla="*/ 1774405 h 1800225"/>
                <a:gd name="connsiteX236" fmla="*/ 927259 w 1800225"/>
                <a:gd name="connsiteY236" fmla="*/ 1723922 h 1800225"/>
                <a:gd name="connsiteX237" fmla="*/ 927259 w 1800225"/>
                <a:gd name="connsiteY237" fmla="*/ 1723922 h 1800225"/>
                <a:gd name="connsiteX238" fmla="*/ 951071 w 1800225"/>
                <a:gd name="connsiteY238" fmla="*/ 1740115 h 1800225"/>
                <a:gd name="connsiteX239" fmla="*/ 986314 w 1800225"/>
                <a:gd name="connsiteY239" fmla="*/ 1733447 h 1800225"/>
                <a:gd name="connsiteX240" fmla="*/ 979646 w 1800225"/>
                <a:gd name="connsiteY240" fmla="*/ 1698205 h 1800225"/>
                <a:gd name="connsiteX241" fmla="*/ 926306 w 1800225"/>
                <a:gd name="connsiteY241" fmla="*/ 1662010 h 1800225"/>
                <a:gd name="connsiteX242" fmla="*/ 926306 w 1800225"/>
                <a:gd name="connsiteY242" fmla="*/ 1662010 h 1800225"/>
                <a:gd name="connsiteX243" fmla="*/ 926306 w 1800225"/>
                <a:gd name="connsiteY243" fmla="*/ 1600097 h 1800225"/>
                <a:gd name="connsiteX244" fmla="*/ 926306 w 1800225"/>
                <a:gd name="connsiteY244" fmla="*/ 1599145 h 1800225"/>
                <a:gd name="connsiteX245" fmla="*/ 926306 w 1800225"/>
                <a:gd name="connsiteY245" fmla="*/ 1599145 h 1800225"/>
                <a:gd name="connsiteX246" fmla="*/ 997744 w 1800225"/>
                <a:gd name="connsiteY246" fmla="*/ 1646770 h 1800225"/>
                <a:gd name="connsiteX247" fmla="*/ 1032986 w 1800225"/>
                <a:gd name="connsiteY247" fmla="*/ 1640102 h 1800225"/>
                <a:gd name="connsiteX248" fmla="*/ 1026319 w 1800225"/>
                <a:gd name="connsiteY248" fmla="*/ 1604860 h 1800225"/>
                <a:gd name="connsiteX249" fmla="*/ 927259 w 1800225"/>
                <a:gd name="connsiteY249" fmla="*/ 1538185 h 1800225"/>
                <a:gd name="connsiteX250" fmla="*/ 927259 w 1800225"/>
                <a:gd name="connsiteY250" fmla="*/ 1538185 h 1800225"/>
                <a:gd name="connsiteX251" fmla="*/ 928211 w 1800225"/>
                <a:gd name="connsiteY251" fmla="*/ 1463890 h 1800225"/>
                <a:gd name="connsiteX252" fmla="*/ 928211 w 1800225"/>
                <a:gd name="connsiteY252" fmla="*/ 1463890 h 1800225"/>
                <a:gd name="connsiteX253" fmla="*/ 1051084 w 1800225"/>
                <a:gd name="connsiteY253" fmla="*/ 1546758 h 1800225"/>
                <a:gd name="connsiteX254" fmla="*/ 1086326 w 1800225"/>
                <a:gd name="connsiteY254" fmla="*/ 1540090 h 1800225"/>
                <a:gd name="connsiteX255" fmla="*/ 1079659 w 1800225"/>
                <a:gd name="connsiteY255" fmla="*/ 1504847 h 1800225"/>
                <a:gd name="connsiteX256" fmla="*/ 927259 w 1800225"/>
                <a:gd name="connsiteY256" fmla="*/ 1402930 h 1800225"/>
                <a:gd name="connsiteX257" fmla="*/ 927259 w 1800225"/>
                <a:gd name="connsiteY257" fmla="*/ 1402930 h 1800225"/>
                <a:gd name="connsiteX258" fmla="*/ 927259 w 1800225"/>
                <a:gd name="connsiteY258" fmla="*/ 1323872 h 1800225"/>
                <a:gd name="connsiteX259" fmla="*/ 1097756 w 1800225"/>
                <a:gd name="connsiteY259" fmla="*/ 1443888 h 1800225"/>
                <a:gd name="connsiteX260" fmla="*/ 1136809 w 1800225"/>
                <a:gd name="connsiteY260" fmla="*/ 1427695 h 1800225"/>
                <a:gd name="connsiteX261" fmla="*/ 1176814 w 1800225"/>
                <a:gd name="connsiteY261" fmla="*/ 1222907 h 1800225"/>
                <a:gd name="connsiteX262" fmla="*/ 1231106 w 1800225"/>
                <a:gd name="connsiteY262" fmla="*/ 1279105 h 1800225"/>
                <a:gd name="connsiteX263" fmla="*/ 1231106 w 1800225"/>
                <a:gd name="connsiteY263" fmla="*/ 1279105 h 1800225"/>
                <a:gd name="connsiteX264" fmla="*/ 1192054 w 1800225"/>
                <a:gd name="connsiteY264" fmla="*/ 1458175 h 1800225"/>
                <a:gd name="connsiteX265" fmla="*/ 1211104 w 1800225"/>
                <a:gd name="connsiteY265" fmla="*/ 1487702 h 1800225"/>
                <a:gd name="connsiteX266" fmla="*/ 1241584 w 1800225"/>
                <a:gd name="connsiteY266" fmla="*/ 1468652 h 1800225"/>
                <a:gd name="connsiteX267" fmla="*/ 1273016 w 1800225"/>
                <a:gd name="connsiteY267" fmla="*/ 1323872 h 1800225"/>
                <a:gd name="connsiteX268" fmla="*/ 1273016 w 1800225"/>
                <a:gd name="connsiteY268" fmla="*/ 1323872 h 1800225"/>
                <a:gd name="connsiteX269" fmla="*/ 1325404 w 1800225"/>
                <a:gd name="connsiteY269" fmla="*/ 1377213 h 1800225"/>
                <a:gd name="connsiteX270" fmla="*/ 1325404 w 1800225"/>
                <a:gd name="connsiteY270" fmla="*/ 1377213 h 1800225"/>
                <a:gd name="connsiteX271" fmla="*/ 1300639 w 1800225"/>
                <a:gd name="connsiteY271" fmla="*/ 1494370 h 1800225"/>
                <a:gd name="connsiteX272" fmla="*/ 1319689 w 1800225"/>
                <a:gd name="connsiteY272" fmla="*/ 1524850 h 1800225"/>
                <a:gd name="connsiteX273" fmla="*/ 1350169 w 1800225"/>
                <a:gd name="connsiteY273" fmla="*/ 1505800 h 1800225"/>
                <a:gd name="connsiteX274" fmla="*/ 1368266 w 1800225"/>
                <a:gd name="connsiteY274" fmla="*/ 1421980 h 1800225"/>
                <a:gd name="connsiteX275" fmla="*/ 1368266 w 1800225"/>
                <a:gd name="connsiteY275" fmla="*/ 1421980 h 1800225"/>
                <a:gd name="connsiteX276" fmla="*/ 1368266 w 1800225"/>
                <a:gd name="connsiteY276" fmla="*/ 1422933 h 1800225"/>
                <a:gd name="connsiteX277" fmla="*/ 1411129 w 1800225"/>
                <a:gd name="connsiteY277" fmla="*/ 1467700 h 1800225"/>
                <a:gd name="connsiteX278" fmla="*/ 1411129 w 1800225"/>
                <a:gd name="connsiteY278" fmla="*/ 1467700 h 1800225"/>
                <a:gd name="connsiteX279" fmla="*/ 1397794 w 1800225"/>
                <a:gd name="connsiteY279" fmla="*/ 1530565 h 1800225"/>
                <a:gd name="connsiteX280" fmla="*/ 1416844 w 1800225"/>
                <a:gd name="connsiteY280" fmla="*/ 1561045 h 1800225"/>
                <a:gd name="connsiteX281" fmla="*/ 1447324 w 1800225"/>
                <a:gd name="connsiteY281" fmla="*/ 1541995 h 1800225"/>
                <a:gd name="connsiteX282" fmla="*/ 1453039 w 1800225"/>
                <a:gd name="connsiteY282" fmla="*/ 1513420 h 1800225"/>
                <a:gd name="connsiteX283" fmla="*/ 1453039 w 1800225"/>
                <a:gd name="connsiteY283" fmla="*/ 1513420 h 1800225"/>
                <a:gd name="connsiteX284" fmla="*/ 1488281 w 1800225"/>
                <a:gd name="connsiteY284" fmla="*/ 1549615 h 1800225"/>
                <a:gd name="connsiteX285" fmla="*/ 1523524 w 1800225"/>
                <a:gd name="connsiteY285" fmla="*/ 1550567 h 1800225"/>
                <a:gd name="connsiteX286" fmla="*/ 1524476 w 1800225"/>
                <a:gd name="connsiteY286" fmla="*/ 1514372 h 1800225"/>
                <a:gd name="connsiteX287" fmla="*/ 1483519 w 1800225"/>
                <a:gd name="connsiteY287" fmla="*/ 1472463 h 1800225"/>
                <a:gd name="connsiteX288" fmla="*/ 1482566 w 1800225"/>
                <a:gd name="connsiteY288" fmla="*/ 1471510 h 1800225"/>
                <a:gd name="connsiteX289" fmla="*/ 1528286 w 1800225"/>
                <a:gd name="connsiteY289" fmla="*/ 1461985 h 1800225"/>
                <a:gd name="connsiteX290" fmla="*/ 1547336 w 1800225"/>
                <a:gd name="connsiteY290" fmla="*/ 1431505 h 1800225"/>
                <a:gd name="connsiteX291" fmla="*/ 1516856 w 1800225"/>
                <a:gd name="connsiteY291" fmla="*/ 1412455 h 1800225"/>
                <a:gd name="connsiteX292" fmla="*/ 1440656 w 1800225"/>
                <a:gd name="connsiteY292" fmla="*/ 1428647 h 1800225"/>
                <a:gd name="connsiteX293" fmla="*/ 1397794 w 1800225"/>
                <a:gd name="connsiteY293" fmla="*/ 1379117 h 1800225"/>
                <a:gd name="connsiteX294" fmla="*/ 1397794 w 1800225"/>
                <a:gd name="connsiteY294" fmla="*/ 1379117 h 1800225"/>
                <a:gd name="connsiteX295" fmla="*/ 1495901 w 1800225"/>
                <a:gd name="connsiteY295" fmla="*/ 1358163 h 1800225"/>
                <a:gd name="connsiteX296" fmla="*/ 1514951 w 1800225"/>
                <a:gd name="connsiteY296" fmla="*/ 1327683 h 1800225"/>
                <a:gd name="connsiteX297" fmla="*/ 1484471 w 1800225"/>
                <a:gd name="connsiteY297" fmla="*/ 1308633 h 1800225"/>
                <a:gd name="connsiteX298" fmla="*/ 1355884 w 1800225"/>
                <a:gd name="connsiteY298" fmla="*/ 1336255 h 1800225"/>
                <a:gd name="connsiteX299" fmla="*/ 1355884 w 1800225"/>
                <a:gd name="connsiteY299" fmla="*/ 1336255 h 1800225"/>
                <a:gd name="connsiteX300" fmla="*/ 1313021 w 1800225"/>
                <a:gd name="connsiteY300" fmla="*/ 1291488 h 1800225"/>
                <a:gd name="connsiteX301" fmla="*/ 1313021 w 1800225"/>
                <a:gd name="connsiteY301" fmla="*/ 1291488 h 1800225"/>
                <a:gd name="connsiteX302" fmla="*/ 1448276 w 1800225"/>
                <a:gd name="connsiteY302" fmla="*/ 1261960 h 1800225"/>
                <a:gd name="connsiteX303" fmla="*/ 1467326 w 1800225"/>
                <a:gd name="connsiteY303" fmla="*/ 1231480 h 1800225"/>
                <a:gd name="connsiteX304" fmla="*/ 1436846 w 1800225"/>
                <a:gd name="connsiteY304" fmla="*/ 1212430 h 1800225"/>
                <a:gd name="connsiteX305" fmla="*/ 1271111 w 1800225"/>
                <a:gd name="connsiteY305" fmla="*/ 1248625 h 1800225"/>
                <a:gd name="connsiteX306" fmla="*/ 1271111 w 1800225"/>
                <a:gd name="connsiteY306" fmla="*/ 1248625 h 1800225"/>
                <a:gd name="connsiteX307" fmla="*/ 1218724 w 1800225"/>
                <a:gd name="connsiteY307" fmla="*/ 1194332 h 1800225"/>
                <a:gd name="connsiteX308" fmla="*/ 1431131 w 1800225"/>
                <a:gd name="connsiteY308" fmla="*/ 1150517 h 1800225"/>
                <a:gd name="connsiteX309" fmla="*/ 1449229 w 1800225"/>
                <a:gd name="connsiteY309" fmla="*/ 1135277 h 1800225"/>
                <a:gd name="connsiteX310" fmla="*/ 1447324 w 1800225"/>
                <a:gd name="connsiteY310" fmla="*/ 1112417 h 1800225"/>
                <a:gd name="connsiteX311" fmla="*/ 1332071 w 1800225"/>
                <a:gd name="connsiteY311" fmla="*/ 929537 h 1800225"/>
                <a:gd name="connsiteX312" fmla="*/ 1407319 w 1800225"/>
                <a:gd name="connsiteY312" fmla="*/ 929537 h 1800225"/>
                <a:gd name="connsiteX313" fmla="*/ 1495901 w 1800225"/>
                <a:gd name="connsiteY313" fmla="*/ 1073365 h 1800225"/>
                <a:gd name="connsiteX314" fmla="*/ 1531144 w 1800225"/>
                <a:gd name="connsiteY314" fmla="*/ 1081938 h 1800225"/>
                <a:gd name="connsiteX315" fmla="*/ 1539716 w 1800225"/>
                <a:gd name="connsiteY315" fmla="*/ 1046695 h 1800225"/>
                <a:gd name="connsiteX316" fmla="*/ 1467326 w 1800225"/>
                <a:gd name="connsiteY316" fmla="*/ 929537 h 1800225"/>
                <a:gd name="connsiteX317" fmla="*/ 1529239 w 1800225"/>
                <a:gd name="connsiteY317" fmla="*/ 929537 h 1800225"/>
                <a:gd name="connsiteX318" fmla="*/ 1530191 w 1800225"/>
                <a:gd name="connsiteY318" fmla="*/ 929537 h 1800225"/>
                <a:gd name="connsiteX319" fmla="*/ 1598771 w 1800225"/>
                <a:gd name="connsiteY319" fmla="*/ 1040980 h 1800225"/>
                <a:gd name="connsiteX320" fmla="*/ 1634014 w 1800225"/>
                <a:gd name="connsiteY320" fmla="*/ 1049552 h 1800225"/>
                <a:gd name="connsiteX321" fmla="*/ 1642586 w 1800225"/>
                <a:gd name="connsiteY321" fmla="*/ 1014310 h 1800225"/>
                <a:gd name="connsiteX322" fmla="*/ 1590199 w 1800225"/>
                <a:gd name="connsiteY322" fmla="*/ 928585 h 1800225"/>
                <a:gd name="connsiteX323" fmla="*/ 1653064 w 1800225"/>
                <a:gd name="connsiteY323" fmla="*/ 928585 h 1800225"/>
                <a:gd name="connsiteX324" fmla="*/ 1653064 w 1800225"/>
                <a:gd name="connsiteY324" fmla="*/ 928585 h 1800225"/>
                <a:gd name="connsiteX325" fmla="*/ 1694021 w 1800225"/>
                <a:gd name="connsiteY325" fmla="*/ 994307 h 1800225"/>
                <a:gd name="connsiteX326" fmla="*/ 1729264 w 1800225"/>
                <a:gd name="connsiteY326" fmla="*/ 1002880 h 1800225"/>
                <a:gd name="connsiteX327" fmla="*/ 1737836 w 1800225"/>
                <a:gd name="connsiteY327" fmla="*/ 967637 h 1800225"/>
                <a:gd name="connsiteX328" fmla="*/ 1714024 w 1800225"/>
                <a:gd name="connsiteY328" fmla="*/ 928585 h 1800225"/>
                <a:gd name="connsiteX329" fmla="*/ 1714024 w 1800225"/>
                <a:gd name="connsiteY329" fmla="*/ 928585 h 1800225"/>
                <a:gd name="connsiteX330" fmla="*/ 1774031 w 1800225"/>
                <a:gd name="connsiteY330" fmla="*/ 928585 h 1800225"/>
                <a:gd name="connsiteX331" fmla="*/ 1798796 w 1800225"/>
                <a:gd name="connsiteY331" fmla="*/ 902867 h 1800225"/>
                <a:gd name="connsiteX332" fmla="*/ 1773079 w 1800225"/>
                <a:gd name="connsiteY332" fmla="*/ 877150 h 1800225"/>
                <a:gd name="connsiteX333" fmla="*/ 1722596 w 1800225"/>
                <a:gd name="connsiteY333" fmla="*/ 878102 h 1800225"/>
                <a:gd name="connsiteX334" fmla="*/ 1722596 w 1800225"/>
                <a:gd name="connsiteY334" fmla="*/ 878102 h 1800225"/>
                <a:gd name="connsiteX335" fmla="*/ 1738789 w 1800225"/>
                <a:gd name="connsiteY335" fmla="*/ 853337 h 1800225"/>
                <a:gd name="connsiteX336" fmla="*/ 1732121 w 1800225"/>
                <a:gd name="connsiteY336" fmla="*/ 818095 h 1800225"/>
                <a:gd name="connsiteX337" fmla="*/ 1708309 w 1800225"/>
                <a:gd name="connsiteY337" fmla="*/ 815237 h 1800225"/>
                <a:gd name="connsiteX338" fmla="*/ 1696879 w 1800225"/>
                <a:gd name="connsiteY338" fmla="*/ 824762 h 1800225"/>
                <a:gd name="connsiteX339" fmla="*/ 1661636 w 1800225"/>
                <a:gd name="connsiteY339" fmla="*/ 877150 h 1800225"/>
                <a:gd name="connsiteX340" fmla="*/ 1661636 w 1800225"/>
                <a:gd name="connsiteY340" fmla="*/ 877150 h 1800225"/>
                <a:gd name="connsiteX341" fmla="*/ 1598771 w 1800225"/>
                <a:gd name="connsiteY341" fmla="*/ 877150 h 1800225"/>
                <a:gd name="connsiteX342" fmla="*/ 1646396 w 1800225"/>
                <a:gd name="connsiteY342" fmla="*/ 806665 h 1800225"/>
                <a:gd name="connsiteX343" fmla="*/ 1639729 w 1800225"/>
                <a:gd name="connsiteY343" fmla="*/ 771422 h 1800225"/>
                <a:gd name="connsiteX344" fmla="*/ 1615916 w 1800225"/>
                <a:gd name="connsiteY344" fmla="*/ 768565 h 1800225"/>
                <a:gd name="connsiteX345" fmla="*/ 1604486 w 1800225"/>
                <a:gd name="connsiteY345" fmla="*/ 778090 h 1800225"/>
                <a:gd name="connsiteX346" fmla="*/ 1537811 w 1800225"/>
                <a:gd name="connsiteY346" fmla="*/ 877150 h 1800225"/>
                <a:gd name="connsiteX347" fmla="*/ 1462564 w 1800225"/>
                <a:gd name="connsiteY347" fmla="*/ 877150 h 1800225"/>
                <a:gd name="connsiteX348" fmla="*/ 1462564 w 1800225"/>
                <a:gd name="connsiteY348" fmla="*/ 877150 h 1800225"/>
                <a:gd name="connsiteX349" fmla="*/ 1545431 w 1800225"/>
                <a:gd name="connsiteY349" fmla="*/ 754277 h 1800225"/>
                <a:gd name="connsiteX350" fmla="*/ 1538764 w 1800225"/>
                <a:gd name="connsiteY350" fmla="*/ 719035 h 1800225"/>
                <a:gd name="connsiteX351" fmla="*/ 1514951 w 1800225"/>
                <a:gd name="connsiteY351" fmla="*/ 716177 h 1800225"/>
                <a:gd name="connsiteX352" fmla="*/ 1503521 w 1800225"/>
                <a:gd name="connsiteY352" fmla="*/ 725702 h 1800225"/>
                <a:gd name="connsiteX353" fmla="*/ 1401604 w 1800225"/>
                <a:gd name="connsiteY353" fmla="*/ 878102 h 1800225"/>
                <a:gd name="connsiteX354" fmla="*/ 1322546 w 1800225"/>
                <a:gd name="connsiteY354" fmla="*/ 877150 h 1800225"/>
                <a:gd name="connsiteX355" fmla="*/ 1443514 w 1800225"/>
                <a:gd name="connsiteY355" fmla="*/ 706652 h 1800225"/>
                <a:gd name="connsiteX356" fmla="*/ 1445419 w 1800225"/>
                <a:gd name="connsiteY356" fmla="*/ 682840 h 1800225"/>
                <a:gd name="connsiteX357" fmla="*/ 1427321 w 1800225"/>
                <a:gd name="connsiteY357" fmla="*/ 667600 h 1800225"/>
                <a:gd name="connsiteX358" fmla="*/ 1221581 w 1800225"/>
                <a:gd name="connsiteY358" fmla="*/ 628547 h 1800225"/>
                <a:gd name="connsiteX359" fmla="*/ 1278731 w 1800225"/>
                <a:gd name="connsiteY359" fmla="*/ 573302 h 1800225"/>
                <a:gd name="connsiteX360" fmla="*/ 1456849 w 1800225"/>
                <a:gd name="connsiteY360" fmla="*/ 611402 h 1800225"/>
                <a:gd name="connsiteX361" fmla="*/ 1487329 w 1800225"/>
                <a:gd name="connsiteY361" fmla="*/ 592352 h 1800225"/>
                <a:gd name="connsiteX362" fmla="*/ 1468279 w 1800225"/>
                <a:gd name="connsiteY362" fmla="*/ 561872 h 1800225"/>
                <a:gd name="connsiteX363" fmla="*/ 1321594 w 1800225"/>
                <a:gd name="connsiteY363" fmla="*/ 532345 h 1800225"/>
                <a:gd name="connsiteX364" fmla="*/ 1374934 w 1800225"/>
                <a:gd name="connsiteY364" fmla="*/ 479957 h 1800225"/>
                <a:gd name="connsiteX365" fmla="*/ 1492091 w 1800225"/>
                <a:gd name="connsiteY365" fmla="*/ 504722 h 1800225"/>
                <a:gd name="connsiteX366" fmla="*/ 1522571 w 1800225"/>
                <a:gd name="connsiteY366" fmla="*/ 485672 h 1800225"/>
                <a:gd name="connsiteX367" fmla="*/ 1503521 w 1800225"/>
                <a:gd name="connsiteY367" fmla="*/ 455192 h 1800225"/>
                <a:gd name="connsiteX368" fmla="*/ 1420654 w 1800225"/>
                <a:gd name="connsiteY368" fmla="*/ 437095 h 1800225"/>
                <a:gd name="connsiteX369" fmla="*/ 1420654 w 1800225"/>
                <a:gd name="connsiteY369" fmla="*/ 437095 h 1800225"/>
                <a:gd name="connsiteX370" fmla="*/ 1466374 w 1800225"/>
                <a:gd name="connsiteY370" fmla="*/ 393280 h 1800225"/>
                <a:gd name="connsiteX371" fmla="*/ 1528286 w 1800225"/>
                <a:gd name="connsiteY371" fmla="*/ 406615 h 1800225"/>
                <a:gd name="connsiteX372" fmla="*/ 1558766 w 1800225"/>
                <a:gd name="connsiteY372" fmla="*/ 387565 h 1800225"/>
                <a:gd name="connsiteX373" fmla="*/ 1539716 w 1800225"/>
                <a:gd name="connsiteY373" fmla="*/ 357085 h 1800225"/>
                <a:gd name="connsiteX374" fmla="*/ 1510189 w 1800225"/>
                <a:gd name="connsiteY374" fmla="*/ 350417 h 1800225"/>
                <a:gd name="connsiteX375" fmla="*/ 1510189 w 1800225"/>
                <a:gd name="connsiteY375" fmla="*/ 350417 h 1800225"/>
                <a:gd name="connsiteX376" fmla="*/ 1546384 w 1800225"/>
                <a:gd name="connsiteY376" fmla="*/ 316127 h 1800225"/>
                <a:gd name="connsiteX377" fmla="*/ 1546384 w 1800225"/>
                <a:gd name="connsiteY377" fmla="*/ 280885 h 1800225"/>
                <a:gd name="connsiteX378" fmla="*/ 1257776 w 1800225"/>
                <a:gd name="connsiteY378" fmla="*/ 879055 h 1800225"/>
                <a:gd name="connsiteX379" fmla="*/ 1110139 w 1800225"/>
                <a:gd name="connsiteY379" fmla="*/ 880007 h 1800225"/>
                <a:gd name="connsiteX380" fmla="*/ 1109186 w 1800225"/>
                <a:gd name="connsiteY380" fmla="*/ 828572 h 1800225"/>
                <a:gd name="connsiteX381" fmla="*/ 1102519 w 1800225"/>
                <a:gd name="connsiteY381" fmla="*/ 811427 h 1800225"/>
                <a:gd name="connsiteX382" fmla="*/ 1068229 w 1800225"/>
                <a:gd name="connsiteY382" fmla="*/ 774280 h 1800225"/>
                <a:gd name="connsiteX383" fmla="*/ 1175861 w 1800225"/>
                <a:gd name="connsiteY383" fmla="*/ 671410 h 1800225"/>
                <a:gd name="connsiteX384" fmla="*/ 1376839 w 1800225"/>
                <a:gd name="connsiteY384" fmla="*/ 710462 h 1800225"/>
                <a:gd name="connsiteX385" fmla="*/ 1258729 w 1800225"/>
                <a:gd name="connsiteY385" fmla="*/ 877150 h 1800225"/>
                <a:gd name="connsiteX386" fmla="*/ 1257776 w 1800225"/>
                <a:gd name="connsiteY386" fmla="*/ 879055 h 1800225"/>
                <a:gd name="connsiteX387" fmla="*/ 1059656 w 1800225"/>
                <a:gd name="connsiteY387" fmla="*/ 879055 h 1800225"/>
                <a:gd name="connsiteX388" fmla="*/ 1060609 w 1800225"/>
                <a:gd name="connsiteY388" fmla="*/ 929537 h 1800225"/>
                <a:gd name="connsiteX389" fmla="*/ 1061561 w 1800225"/>
                <a:gd name="connsiteY389" fmla="*/ 969542 h 1800225"/>
                <a:gd name="connsiteX390" fmla="*/ 1032034 w 1800225"/>
                <a:gd name="connsiteY390" fmla="*/ 997165 h 1800225"/>
                <a:gd name="connsiteX391" fmla="*/ 994886 w 1800225"/>
                <a:gd name="connsiteY391" fmla="*/ 1031455 h 1800225"/>
                <a:gd name="connsiteX392" fmla="*/ 965359 w 1800225"/>
                <a:gd name="connsiteY392" fmla="*/ 1059077 h 1800225"/>
                <a:gd name="connsiteX393" fmla="*/ 925354 w 1800225"/>
                <a:gd name="connsiteY393" fmla="*/ 1060030 h 1800225"/>
                <a:gd name="connsiteX394" fmla="*/ 874871 w 1800225"/>
                <a:gd name="connsiteY394" fmla="*/ 1060982 h 1800225"/>
                <a:gd name="connsiteX395" fmla="*/ 834866 w 1800225"/>
                <a:gd name="connsiteY395" fmla="*/ 1061935 h 1800225"/>
                <a:gd name="connsiteX396" fmla="*/ 807244 w 1800225"/>
                <a:gd name="connsiteY396" fmla="*/ 1032407 h 1800225"/>
                <a:gd name="connsiteX397" fmla="*/ 772954 w 1800225"/>
                <a:gd name="connsiteY397" fmla="*/ 995260 h 1800225"/>
                <a:gd name="connsiteX398" fmla="*/ 745331 w 1800225"/>
                <a:gd name="connsiteY398" fmla="*/ 965732 h 1800225"/>
                <a:gd name="connsiteX399" fmla="*/ 744379 w 1800225"/>
                <a:gd name="connsiteY399" fmla="*/ 925727 h 1800225"/>
                <a:gd name="connsiteX400" fmla="*/ 743426 w 1800225"/>
                <a:gd name="connsiteY400" fmla="*/ 875245 h 1800225"/>
                <a:gd name="connsiteX401" fmla="*/ 742474 w 1800225"/>
                <a:gd name="connsiteY401" fmla="*/ 835240 h 1800225"/>
                <a:gd name="connsiteX402" fmla="*/ 772001 w 1800225"/>
                <a:gd name="connsiteY402" fmla="*/ 807617 h 1800225"/>
                <a:gd name="connsiteX403" fmla="*/ 809149 w 1800225"/>
                <a:gd name="connsiteY403" fmla="*/ 773327 h 1800225"/>
                <a:gd name="connsiteX404" fmla="*/ 838676 w 1800225"/>
                <a:gd name="connsiteY404" fmla="*/ 745705 h 1800225"/>
                <a:gd name="connsiteX405" fmla="*/ 878681 w 1800225"/>
                <a:gd name="connsiteY405" fmla="*/ 744752 h 1800225"/>
                <a:gd name="connsiteX406" fmla="*/ 929164 w 1800225"/>
                <a:gd name="connsiteY406" fmla="*/ 743800 h 1800225"/>
                <a:gd name="connsiteX407" fmla="*/ 969169 w 1800225"/>
                <a:gd name="connsiteY407" fmla="*/ 742847 h 1800225"/>
                <a:gd name="connsiteX408" fmla="*/ 996791 w 1800225"/>
                <a:gd name="connsiteY408" fmla="*/ 772375 h 1800225"/>
                <a:gd name="connsiteX409" fmla="*/ 1031081 w 1800225"/>
                <a:gd name="connsiteY409" fmla="*/ 809522 h 1800225"/>
                <a:gd name="connsiteX410" fmla="*/ 1057751 w 1800225"/>
                <a:gd name="connsiteY410" fmla="*/ 839050 h 1800225"/>
                <a:gd name="connsiteX411" fmla="*/ 1059656 w 1800225"/>
                <a:gd name="connsiteY411" fmla="*/ 879055 h 1800225"/>
                <a:gd name="connsiteX412" fmla="*/ 1178719 w 1800225"/>
                <a:gd name="connsiteY412" fmla="*/ 1150517 h 1800225"/>
                <a:gd name="connsiteX413" fmla="*/ 1066324 w 1800225"/>
                <a:gd name="connsiteY413" fmla="*/ 1033360 h 1800225"/>
                <a:gd name="connsiteX414" fmla="*/ 1103471 w 1800225"/>
                <a:gd name="connsiteY414" fmla="*/ 999070 h 1800225"/>
                <a:gd name="connsiteX415" fmla="*/ 1112044 w 1800225"/>
                <a:gd name="connsiteY415" fmla="*/ 980020 h 1800225"/>
                <a:gd name="connsiteX416" fmla="*/ 1111091 w 1800225"/>
                <a:gd name="connsiteY416" fmla="*/ 929537 h 1800225"/>
                <a:gd name="connsiteX417" fmla="*/ 1272064 w 1800225"/>
                <a:gd name="connsiteY417" fmla="*/ 928585 h 1800225"/>
                <a:gd name="connsiteX418" fmla="*/ 1384459 w 1800225"/>
                <a:gd name="connsiteY418" fmla="*/ 1107655 h 1800225"/>
                <a:gd name="connsiteX419" fmla="*/ 1178719 w 1800225"/>
                <a:gd name="connsiteY419" fmla="*/ 1150517 h 1800225"/>
                <a:gd name="connsiteX420" fmla="*/ 926306 w 1800225"/>
                <a:gd name="connsiteY420" fmla="*/ 1260055 h 1800225"/>
                <a:gd name="connsiteX421" fmla="*/ 925354 w 1800225"/>
                <a:gd name="connsiteY421" fmla="*/ 1111465 h 1800225"/>
                <a:gd name="connsiteX422" fmla="*/ 975836 w 1800225"/>
                <a:gd name="connsiteY422" fmla="*/ 1110513 h 1800225"/>
                <a:gd name="connsiteX423" fmla="*/ 992981 w 1800225"/>
                <a:gd name="connsiteY423" fmla="*/ 1103845 h 1800225"/>
                <a:gd name="connsiteX424" fmla="*/ 1030129 w 1800225"/>
                <a:gd name="connsiteY424" fmla="*/ 1069555 h 1800225"/>
                <a:gd name="connsiteX425" fmla="*/ 1132999 w 1800225"/>
                <a:gd name="connsiteY425" fmla="*/ 1177188 h 1800225"/>
                <a:gd name="connsiteX426" fmla="*/ 1093946 w 1800225"/>
                <a:gd name="connsiteY426" fmla="*/ 1378165 h 1800225"/>
                <a:gd name="connsiteX427" fmla="*/ 926306 w 1800225"/>
                <a:gd name="connsiteY427" fmla="*/ 1260055 h 1800225"/>
                <a:gd name="connsiteX428" fmla="*/ 652939 w 1800225"/>
                <a:gd name="connsiteY428" fmla="*/ 1179092 h 1800225"/>
                <a:gd name="connsiteX429" fmla="*/ 769144 w 1800225"/>
                <a:gd name="connsiteY429" fmla="*/ 1067650 h 1800225"/>
                <a:gd name="connsiteX430" fmla="*/ 803434 w 1800225"/>
                <a:gd name="connsiteY430" fmla="*/ 1104797 h 1800225"/>
                <a:gd name="connsiteX431" fmla="*/ 822484 w 1800225"/>
                <a:gd name="connsiteY431" fmla="*/ 1112417 h 1800225"/>
                <a:gd name="connsiteX432" fmla="*/ 872966 w 1800225"/>
                <a:gd name="connsiteY432" fmla="*/ 1111465 h 1800225"/>
                <a:gd name="connsiteX433" fmla="*/ 872966 w 1800225"/>
                <a:gd name="connsiteY433" fmla="*/ 1274342 h 1800225"/>
                <a:gd name="connsiteX434" fmla="*/ 694849 w 1800225"/>
                <a:gd name="connsiteY434" fmla="*/ 1386738 h 1800225"/>
                <a:gd name="connsiteX435" fmla="*/ 652939 w 1800225"/>
                <a:gd name="connsiteY435" fmla="*/ 1179092 h 1800225"/>
                <a:gd name="connsiteX436" fmla="*/ 545306 w 1800225"/>
                <a:gd name="connsiteY436" fmla="*/ 926680 h 1800225"/>
                <a:gd name="connsiteX437" fmla="*/ 693896 w 1800225"/>
                <a:gd name="connsiteY437" fmla="*/ 925727 h 1800225"/>
                <a:gd name="connsiteX438" fmla="*/ 694849 w 1800225"/>
                <a:gd name="connsiteY438" fmla="*/ 976210 h 1800225"/>
                <a:gd name="connsiteX439" fmla="*/ 701516 w 1800225"/>
                <a:gd name="connsiteY439" fmla="*/ 993355 h 1800225"/>
                <a:gd name="connsiteX440" fmla="*/ 735806 w 1800225"/>
                <a:gd name="connsiteY440" fmla="*/ 1030502 h 1800225"/>
                <a:gd name="connsiteX441" fmla="*/ 628174 w 1800225"/>
                <a:gd name="connsiteY441" fmla="*/ 1132420 h 1800225"/>
                <a:gd name="connsiteX442" fmla="*/ 627221 w 1800225"/>
                <a:gd name="connsiteY442" fmla="*/ 1131467 h 1800225"/>
                <a:gd name="connsiteX443" fmla="*/ 426244 w 1800225"/>
                <a:gd name="connsiteY443" fmla="*/ 1093367 h 1800225"/>
                <a:gd name="connsiteX444" fmla="*/ 545306 w 1800225"/>
                <a:gd name="connsiteY444" fmla="*/ 926680 h 1800225"/>
                <a:gd name="connsiteX445" fmla="*/ 626269 w 1800225"/>
                <a:gd name="connsiteY445" fmla="*/ 654265 h 1800225"/>
                <a:gd name="connsiteX446" fmla="*/ 737711 w 1800225"/>
                <a:gd name="connsiteY446" fmla="*/ 770470 h 1800225"/>
                <a:gd name="connsiteX447" fmla="*/ 700564 w 1800225"/>
                <a:gd name="connsiteY447" fmla="*/ 804760 h 1800225"/>
                <a:gd name="connsiteX448" fmla="*/ 691991 w 1800225"/>
                <a:gd name="connsiteY448" fmla="*/ 823810 h 1800225"/>
                <a:gd name="connsiteX449" fmla="*/ 692944 w 1800225"/>
                <a:gd name="connsiteY449" fmla="*/ 875245 h 1800225"/>
                <a:gd name="connsiteX450" fmla="*/ 531971 w 1800225"/>
                <a:gd name="connsiteY450" fmla="*/ 876197 h 1800225"/>
                <a:gd name="connsiteX451" fmla="*/ 418624 w 1800225"/>
                <a:gd name="connsiteY451" fmla="*/ 697127 h 1800225"/>
                <a:gd name="connsiteX452" fmla="*/ 626269 w 1800225"/>
                <a:gd name="connsiteY452" fmla="*/ 654265 h 1800225"/>
                <a:gd name="connsiteX453" fmla="*/ 877729 w 1800225"/>
                <a:gd name="connsiteY453" fmla="*/ 545680 h 1800225"/>
                <a:gd name="connsiteX454" fmla="*/ 877729 w 1800225"/>
                <a:gd name="connsiteY454" fmla="*/ 695222 h 1800225"/>
                <a:gd name="connsiteX455" fmla="*/ 827246 w 1800225"/>
                <a:gd name="connsiteY455" fmla="*/ 696175 h 1800225"/>
                <a:gd name="connsiteX456" fmla="*/ 817721 w 1800225"/>
                <a:gd name="connsiteY456" fmla="*/ 698080 h 1800225"/>
                <a:gd name="connsiteX457" fmla="*/ 810101 w 1800225"/>
                <a:gd name="connsiteY457" fmla="*/ 703795 h 1800225"/>
                <a:gd name="connsiteX458" fmla="*/ 773906 w 1800225"/>
                <a:gd name="connsiteY458" fmla="*/ 738085 h 1800225"/>
                <a:gd name="connsiteX459" fmla="*/ 671989 w 1800225"/>
                <a:gd name="connsiteY459" fmla="*/ 629500 h 1800225"/>
                <a:gd name="connsiteX460" fmla="*/ 711041 w 1800225"/>
                <a:gd name="connsiteY460" fmla="*/ 428522 h 1800225"/>
                <a:gd name="connsiteX461" fmla="*/ 877729 w 1800225"/>
                <a:gd name="connsiteY461" fmla="*/ 545680 h 1800225"/>
                <a:gd name="connsiteX462" fmla="*/ 1151096 w 1800225"/>
                <a:gd name="connsiteY462" fmla="*/ 626642 h 1800225"/>
                <a:gd name="connsiteX463" fmla="*/ 1034891 w 1800225"/>
                <a:gd name="connsiteY463" fmla="*/ 738085 h 1800225"/>
                <a:gd name="connsiteX464" fmla="*/ 999649 w 1800225"/>
                <a:gd name="connsiteY464" fmla="*/ 699985 h 1800225"/>
                <a:gd name="connsiteX465" fmla="*/ 980599 w 1800225"/>
                <a:gd name="connsiteY465" fmla="*/ 692365 h 1800225"/>
                <a:gd name="connsiteX466" fmla="*/ 929164 w 1800225"/>
                <a:gd name="connsiteY466" fmla="*/ 693317 h 1800225"/>
                <a:gd name="connsiteX467" fmla="*/ 928211 w 1800225"/>
                <a:gd name="connsiteY467" fmla="*/ 532345 h 1800225"/>
                <a:gd name="connsiteX468" fmla="*/ 1107281 w 1800225"/>
                <a:gd name="connsiteY468" fmla="*/ 419950 h 1800225"/>
                <a:gd name="connsiteX469" fmla="*/ 1151096 w 1800225"/>
                <a:gd name="connsiteY469" fmla="*/ 626642 h 1800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1800225" h="1800225">
                  <a:moveTo>
                    <a:pt x="1546384" y="280885"/>
                  </a:moveTo>
                  <a:cubicBezTo>
                    <a:pt x="1536859" y="270407"/>
                    <a:pt x="1520666" y="270407"/>
                    <a:pt x="1511141" y="279932"/>
                  </a:cubicBezTo>
                  <a:lnTo>
                    <a:pt x="1467326" y="320890"/>
                  </a:lnTo>
                  <a:lnTo>
                    <a:pt x="1457801" y="275170"/>
                  </a:lnTo>
                  <a:cubicBezTo>
                    <a:pt x="1454944" y="261835"/>
                    <a:pt x="1441609" y="253262"/>
                    <a:pt x="1427321" y="256120"/>
                  </a:cubicBezTo>
                  <a:cubicBezTo>
                    <a:pt x="1426369" y="256120"/>
                    <a:pt x="1424464" y="257072"/>
                    <a:pt x="1423511" y="257072"/>
                  </a:cubicBezTo>
                  <a:cubicBezTo>
                    <a:pt x="1412081" y="261835"/>
                    <a:pt x="1405414" y="273265"/>
                    <a:pt x="1408271" y="285647"/>
                  </a:cubicBezTo>
                  <a:lnTo>
                    <a:pt x="1424464" y="361847"/>
                  </a:lnTo>
                  <a:lnTo>
                    <a:pt x="1424464" y="361847"/>
                  </a:lnTo>
                  <a:lnTo>
                    <a:pt x="1378744" y="405662"/>
                  </a:lnTo>
                  <a:lnTo>
                    <a:pt x="1378744" y="405662"/>
                  </a:lnTo>
                  <a:lnTo>
                    <a:pt x="1356836" y="306602"/>
                  </a:lnTo>
                  <a:cubicBezTo>
                    <a:pt x="1353979" y="293267"/>
                    <a:pt x="1340644" y="284695"/>
                    <a:pt x="1326356" y="287552"/>
                  </a:cubicBezTo>
                  <a:cubicBezTo>
                    <a:pt x="1324451" y="287552"/>
                    <a:pt x="1323499" y="288505"/>
                    <a:pt x="1322546" y="288505"/>
                  </a:cubicBezTo>
                  <a:cubicBezTo>
                    <a:pt x="1311116" y="293267"/>
                    <a:pt x="1304449" y="304697"/>
                    <a:pt x="1307306" y="317080"/>
                  </a:cubicBezTo>
                  <a:lnTo>
                    <a:pt x="1335881" y="445667"/>
                  </a:lnTo>
                  <a:lnTo>
                    <a:pt x="1335881" y="445667"/>
                  </a:lnTo>
                  <a:lnTo>
                    <a:pt x="1291114" y="488530"/>
                  </a:lnTo>
                  <a:lnTo>
                    <a:pt x="1291114" y="488530"/>
                  </a:lnTo>
                  <a:lnTo>
                    <a:pt x="1261586" y="353275"/>
                  </a:lnTo>
                  <a:cubicBezTo>
                    <a:pt x="1258729" y="339940"/>
                    <a:pt x="1245394" y="331367"/>
                    <a:pt x="1231106" y="334225"/>
                  </a:cubicBezTo>
                  <a:cubicBezTo>
                    <a:pt x="1230154" y="334225"/>
                    <a:pt x="1228249" y="335177"/>
                    <a:pt x="1227296" y="335177"/>
                  </a:cubicBezTo>
                  <a:cubicBezTo>
                    <a:pt x="1215866" y="339940"/>
                    <a:pt x="1209199" y="352322"/>
                    <a:pt x="1212056" y="363752"/>
                  </a:cubicBezTo>
                  <a:lnTo>
                    <a:pt x="1248251" y="529487"/>
                  </a:lnTo>
                  <a:lnTo>
                    <a:pt x="1193959" y="581875"/>
                  </a:lnTo>
                  <a:lnTo>
                    <a:pt x="1150144" y="372325"/>
                  </a:lnTo>
                  <a:cubicBezTo>
                    <a:pt x="1148239" y="364705"/>
                    <a:pt x="1142524" y="358037"/>
                    <a:pt x="1134904" y="354227"/>
                  </a:cubicBezTo>
                  <a:cubicBezTo>
                    <a:pt x="1127284" y="351370"/>
                    <a:pt x="1118711" y="352322"/>
                    <a:pt x="1111091" y="356132"/>
                  </a:cubicBezTo>
                  <a:lnTo>
                    <a:pt x="929164" y="471385"/>
                  </a:lnTo>
                  <a:lnTo>
                    <a:pt x="928211" y="396137"/>
                  </a:lnTo>
                  <a:lnTo>
                    <a:pt x="1072991" y="307555"/>
                  </a:lnTo>
                  <a:cubicBezTo>
                    <a:pt x="1084421" y="299935"/>
                    <a:pt x="1088231" y="284695"/>
                    <a:pt x="1081564" y="272312"/>
                  </a:cubicBezTo>
                  <a:cubicBezTo>
                    <a:pt x="1073944" y="259930"/>
                    <a:pt x="1058704" y="256120"/>
                    <a:pt x="1046321" y="263740"/>
                  </a:cubicBezTo>
                  <a:lnTo>
                    <a:pt x="929164" y="336130"/>
                  </a:lnTo>
                  <a:lnTo>
                    <a:pt x="929164" y="273265"/>
                  </a:lnTo>
                  <a:lnTo>
                    <a:pt x="1041559" y="203732"/>
                  </a:lnTo>
                  <a:cubicBezTo>
                    <a:pt x="1053941" y="196112"/>
                    <a:pt x="1056799" y="180872"/>
                    <a:pt x="1050131" y="168490"/>
                  </a:cubicBezTo>
                  <a:cubicBezTo>
                    <a:pt x="1042511" y="156107"/>
                    <a:pt x="1027271" y="152297"/>
                    <a:pt x="1014889" y="159917"/>
                  </a:cubicBezTo>
                  <a:lnTo>
                    <a:pt x="929164" y="212305"/>
                  </a:lnTo>
                  <a:lnTo>
                    <a:pt x="929164" y="149440"/>
                  </a:lnTo>
                  <a:lnTo>
                    <a:pt x="929164" y="148487"/>
                  </a:lnTo>
                  <a:lnTo>
                    <a:pt x="994886" y="107530"/>
                  </a:lnTo>
                  <a:cubicBezTo>
                    <a:pt x="1006316" y="99910"/>
                    <a:pt x="1010126" y="84670"/>
                    <a:pt x="1003459" y="72287"/>
                  </a:cubicBezTo>
                  <a:cubicBezTo>
                    <a:pt x="995839" y="59905"/>
                    <a:pt x="980599" y="56095"/>
                    <a:pt x="968216" y="63715"/>
                  </a:cubicBezTo>
                  <a:lnTo>
                    <a:pt x="929164" y="88480"/>
                  </a:lnTo>
                  <a:lnTo>
                    <a:pt x="929164" y="88480"/>
                  </a:lnTo>
                  <a:lnTo>
                    <a:pt x="929164" y="28472"/>
                  </a:lnTo>
                  <a:cubicBezTo>
                    <a:pt x="927259" y="17995"/>
                    <a:pt x="915829" y="7517"/>
                    <a:pt x="902494" y="7517"/>
                  </a:cubicBezTo>
                  <a:cubicBezTo>
                    <a:pt x="898684" y="6565"/>
                    <a:pt x="895826" y="7517"/>
                    <a:pt x="892969" y="9422"/>
                  </a:cubicBezTo>
                  <a:cubicBezTo>
                    <a:pt x="883444" y="13232"/>
                    <a:pt x="877729" y="21805"/>
                    <a:pt x="876776" y="32282"/>
                  </a:cubicBezTo>
                  <a:lnTo>
                    <a:pt x="876776" y="82765"/>
                  </a:lnTo>
                  <a:lnTo>
                    <a:pt x="852011" y="66572"/>
                  </a:lnTo>
                  <a:cubicBezTo>
                    <a:pt x="845344" y="61810"/>
                    <a:pt x="836771" y="60857"/>
                    <a:pt x="829151" y="64667"/>
                  </a:cubicBezTo>
                  <a:cubicBezTo>
                    <a:pt x="824389" y="66572"/>
                    <a:pt x="820579" y="69430"/>
                    <a:pt x="817721" y="74192"/>
                  </a:cubicBezTo>
                  <a:cubicBezTo>
                    <a:pt x="810101" y="85622"/>
                    <a:pt x="812959" y="101815"/>
                    <a:pt x="824389" y="109435"/>
                  </a:cubicBezTo>
                  <a:lnTo>
                    <a:pt x="877729" y="144677"/>
                  </a:lnTo>
                  <a:lnTo>
                    <a:pt x="876776" y="206590"/>
                  </a:lnTo>
                  <a:lnTo>
                    <a:pt x="807244" y="159917"/>
                  </a:lnTo>
                  <a:cubicBezTo>
                    <a:pt x="799624" y="155155"/>
                    <a:pt x="791051" y="154202"/>
                    <a:pt x="783431" y="157060"/>
                  </a:cubicBezTo>
                  <a:cubicBezTo>
                    <a:pt x="778669" y="158965"/>
                    <a:pt x="774859" y="161822"/>
                    <a:pt x="772001" y="166585"/>
                  </a:cubicBezTo>
                  <a:cubicBezTo>
                    <a:pt x="764381" y="178015"/>
                    <a:pt x="767239" y="194207"/>
                    <a:pt x="778669" y="201827"/>
                  </a:cubicBezTo>
                  <a:lnTo>
                    <a:pt x="877729" y="268502"/>
                  </a:lnTo>
                  <a:lnTo>
                    <a:pt x="877729" y="268502"/>
                  </a:lnTo>
                  <a:lnTo>
                    <a:pt x="877729" y="343750"/>
                  </a:lnTo>
                  <a:lnTo>
                    <a:pt x="754856" y="260882"/>
                  </a:lnTo>
                  <a:cubicBezTo>
                    <a:pt x="747236" y="256120"/>
                    <a:pt x="738664" y="255167"/>
                    <a:pt x="731044" y="258025"/>
                  </a:cubicBezTo>
                  <a:cubicBezTo>
                    <a:pt x="726281" y="259930"/>
                    <a:pt x="722471" y="262787"/>
                    <a:pt x="719614" y="267550"/>
                  </a:cubicBezTo>
                  <a:cubicBezTo>
                    <a:pt x="711994" y="278980"/>
                    <a:pt x="714851" y="295172"/>
                    <a:pt x="726281" y="302792"/>
                  </a:cubicBezTo>
                  <a:lnTo>
                    <a:pt x="878681" y="404710"/>
                  </a:lnTo>
                  <a:lnTo>
                    <a:pt x="878681" y="483767"/>
                  </a:lnTo>
                  <a:lnTo>
                    <a:pt x="707231" y="363752"/>
                  </a:lnTo>
                  <a:cubicBezTo>
                    <a:pt x="699611" y="358990"/>
                    <a:pt x="691039" y="358037"/>
                    <a:pt x="683419" y="361847"/>
                  </a:cubicBezTo>
                  <a:cubicBezTo>
                    <a:pt x="675799" y="364705"/>
                    <a:pt x="670084" y="371372"/>
                    <a:pt x="668179" y="379945"/>
                  </a:cubicBezTo>
                  <a:lnTo>
                    <a:pt x="628174" y="584732"/>
                  </a:lnTo>
                  <a:lnTo>
                    <a:pt x="573881" y="528535"/>
                  </a:lnTo>
                  <a:lnTo>
                    <a:pt x="611981" y="349465"/>
                  </a:lnTo>
                  <a:cubicBezTo>
                    <a:pt x="614839" y="336130"/>
                    <a:pt x="606266" y="322795"/>
                    <a:pt x="592931" y="318985"/>
                  </a:cubicBezTo>
                  <a:cubicBezTo>
                    <a:pt x="588169" y="318032"/>
                    <a:pt x="582454" y="318032"/>
                    <a:pt x="577691" y="319937"/>
                  </a:cubicBezTo>
                  <a:cubicBezTo>
                    <a:pt x="570071" y="322795"/>
                    <a:pt x="564356" y="329462"/>
                    <a:pt x="562451" y="338035"/>
                  </a:cubicBezTo>
                  <a:lnTo>
                    <a:pt x="531019" y="482815"/>
                  </a:lnTo>
                  <a:lnTo>
                    <a:pt x="478631" y="428522"/>
                  </a:lnTo>
                  <a:lnTo>
                    <a:pt x="478631" y="428522"/>
                  </a:lnTo>
                  <a:lnTo>
                    <a:pt x="504349" y="312317"/>
                  </a:lnTo>
                  <a:cubicBezTo>
                    <a:pt x="507206" y="298982"/>
                    <a:pt x="498634" y="285647"/>
                    <a:pt x="485299" y="281837"/>
                  </a:cubicBezTo>
                  <a:cubicBezTo>
                    <a:pt x="480536" y="280885"/>
                    <a:pt x="474821" y="280885"/>
                    <a:pt x="470059" y="282790"/>
                  </a:cubicBezTo>
                  <a:cubicBezTo>
                    <a:pt x="462439" y="285647"/>
                    <a:pt x="456724" y="292315"/>
                    <a:pt x="454819" y="300887"/>
                  </a:cubicBezTo>
                  <a:lnTo>
                    <a:pt x="437674" y="382802"/>
                  </a:lnTo>
                  <a:lnTo>
                    <a:pt x="393859" y="338987"/>
                  </a:lnTo>
                  <a:lnTo>
                    <a:pt x="407194" y="276122"/>
                  </a:lnTo>
                  <a:cubicBezTo>
                    <a:pt x="410051" y="262787"/>
                    <a:pt x="401479" y="249452"/>
                    <a:pt x="388144" y="245642"/>
                  </a:cubicBezTo>
                  <a:cubicBezTo>
                    <a:pt x="383381" y="244690"/>
                    <a:pt x="377666" y="244690"/>
                    <a:pt x="373856" y="246595"/>
                  </a:cubicBezTo>
                  <a:cubicBezTo>
                    <a:pt x="366236" y="249452"/>
                    <a:pt x="360521" y="256120"/>
                    <a:pt x="358616" y="264692"/>
                  </a:cubicBezTo>
                  <a:lnTo>
                    <a:pt x="352901" y="293267"/>
                  </a:lnTo>
                  <a:lnTo>
                    <a:pt x="317659" y="257072"/>
                  </a:lnTo>
                  <a:cubicBezTo>
                    <a:pt x="310039" y="250405"/>
                    <a:pt x="299561" y="247547"/>
                    <a:pt x="290036" y="251357"/>
                  </a:cubicBezTo>
                  <a:cubicBezTo>
                    <a:pt x="287179" y="252310"/>
                    <a:pt x="284321" y="253262"/>
                    <a:pt x="282416" y="257072"/>
                  </a:cubicBezTo>
                  <a:cubicBezTo>
                    <a:pt x="271939" y="266597"/>
                    <a:pt x="271939" y="281837"/>
                    <a:pt x="281464" y="292315"/>
                  </a:cubicBezTo>
                  <a:lnTo>
                    <a:pt x="323374" y="335177"/>
                  </a:lnTo>
                  <a:lnTo>
                    <a:pt x="323374" y="335177"/>
                  </a:lnTo>
                  <a:lnTo>
                    <a:pt x="277654" y="344702"/>
                  </a:lnTo>
                  <a:cubicBezTo>
                    <a:pt x="264319" y="347560"/>
                    <a:pt x="255746" y="360895"/>
                    <a:pt x="258604" y="375182"/>
                  </a:cubicBezTo>
                  <a:cubicBezTo>
                    <a:pt x="261461" y="388517"/>
                    <a:pt x="274796" y="397090"/>
                    <a:pt x="289084" y="394232"/>
                  </a:cubicBezTo>
                  <a:lnTo>
                    <a:pt x="364331" y="378040"/>
                  </a:lnTo>
                  <a:lnTo>
                    <a:pt x="364331" y="378040"/>
                  </a:lnTo>
                  <a:lnTo>
                    <a:pt x="407194" y="423760"/>
                  </a:lnTo>
                  <a:lnTo>
                    <a:pt x="309086" y="444715"/>
                  </a:lnTo>
                  <a:cubicBezTo>
                    <a:pt x="295751" y="447572"/>
                    <a:pt x="287179" y="460907"/>
                    <a:pt x="290036" y="475195"/>
                  </a:cubicBezTo>
                  <a:cubicBezTo>
                    <a:pt x="292894" y="488530"/>
                    <a:pt x="306229" y="497102"/>
                    <a:pt x="320516" y="494245"/>
                  </a:cubicBezTo>
                  <a:lnTo>
                    <a:pt x="449104" y="465670"/>
                  </a:lnTo>
                  <a:lnTo>
                    <a:pt x="491966" y="511390"/>
                  </a:lnTo>
                  <a:lnTo>
                    <a:pt x="356711" y="540917"/>
                  </a:lnTo>
                  <a:cubicBezTo>
                    <a:pt x="343376" y="543775"/>
                    <a:pt x="334804" y="557110"/>
                    <a:pt x="337661" y="571397"/>
                  </a:cubicBezTo>
                  <a:cubicBezTo>
                    <a:pt x="340519" y="584732"/>
                    <a:pt x="353854" y="593305"/>
                    <a:pt x="368141" y="590447"/>
                  </a:cubicBezTo>
                  <a:lnTo>
                    <a:pt x="533876" y="554252"/>
                  </a:lnTo>
                  <a:lnTo>
                    <a:pt x="585311" y="608545"/>
                  </a:lnTo>
                  <a:lnTo>
                    <a:pt x="371951" y="655217"/>
                  </a:lnTo>
                  <a:cubicBezTo>
                    <a:pt x="364331" y="657122"/>
                    <a:pt x="357664" y="661885"/>
                    <a:pt x="353854" y="670457"/>
                  </a:cubicBezTo>
                  <a:cubicBezTo>
                    <a:pt x="351949" y="678077"/>
                    <a:pt x="351949" y="686650"/>
                    <a:pt x="355759" y="693317"/>
                  </a:cubicBezTo>
                  <a:lnTo>
                    <a:pt x="471964" y="876197"/>
                  </a:lnTo>
                  <a:lnTo>
                    <a:pt x="395764" y="876197"/>
                  </a:lnTo>
                  <a:lnTo>
                    <a:pt x="307181" y="731417"/>
                  </a:lnTo>
                  <a:cubicBezTo>
                    <a:pt x="300514" y="720940"/>
                    <a:pt x="287179" y="717130"/>
                    <a:pt x="275749" y="720940"/>
                  </a:cubicBezTo>
                  <a:cubicBezTo>
                    <a:pt x="274796" y="721892"/>
                    <a:pt x="272891" y="721892"/>
                    <a:pt x="271939" y="722845"/>
                  </a:cubicBezTo>
                  <a:cubicBezTo>
                    <a:pt x="260509" y="730465"/>
                    <a:pt x="256699" y="745705"/>
                    <a:pt x="263366" y="758087"/>
                  </a:cubicBezTo>
                  <a:lnTo>
                    <a:pt x="335756" y="876197"/>
                  </a:lnTo>
                  <a:lnTo>
                    <a:pt x="335756" y="876197"/>
                  </a:lnTo>
                  <a:lnTo>
                    <a:pt x="273844" y="876197"/>
                  </a:lnTo>
                  <a:lnTo>
                    <a:pt x="272891" y="876197"/>
                  </a:lnTo>
                  <a:lnTo>
                    <a:pt x="203359" y="763802"/>
                  </a:lnTo>
                  <a:cubicBezTo>
                    <a:pt x="196691" y="753325"/>
                    <a:pt x="183356" y="749515"/>
                    <a:pt x="171926" y="753325"/>
                  </a:cubicBezTo>
                  <a:cubicBezTo>
                    <a:pt x="170974" y="754277"/>
                    <a:pt x="169069" y="754277"/>
                    <a:pt x="168116" y="755230"/>
                  </a:cubicBezTo>
                  <a:cubicBezTo>
                    <a:pt x="155734" y="762850"/>
                    <a:pt x="152876" y="778090"/>
                    <a:pt x="159544" y="790472"/>
                  </a:cubicBezTo>
                  <a:lnTo>
                    <a:pt x="212884" y="876197"/>
                  </a:lnTo>
                  <a:lnTo>
                    <a:pt x="212884" y="876197"/>
                  </a:lnTo>
                  <a:lnTo>
                    <a:pt x="150019" y="876197"/>
                  </a:lnTo>
                  <a:lnTo>
                    <a:pt x="150019" y="876197"/>
                  </a:lnTo>
                  <a:lnTo>
                    <a:pt x="109061" y="809522"/>
                  </a:lnTo>
                  <a:cubicBezTo>
                    <a:pt x="102394" y="799045"/>
                    <a:pt x="89059" y="794282"/>
                    <a:pt x="77629" y="799045"/>
                  </a:cubicBezTo>
                  <a:cubicBezTo>
                    <a:pt x="76676" y="799997"/>
                    <a:pt x="74771" y="799997"/>
                    <a:pt x="73819" y="800950"/>
                  </a:cubicBezTo>
                  <a:cubicBezTo>
                    <a:pt x="62389" y="808570"/>
                    <a:pt x="58579" y="823810"/>
                    <a:pt x="65246" y="836192"/>
                  </a:cubicBezTo>
                  <a:lnTo>
                    <a:pt x="90011" y="876197"/>
                  </a:lnTo>
                  <a:lnTo>
                    <a:pt x="30004" y="877150"/>
                  </a:lnTo>
                  <a:cubicBezTo>
                    <a:pt x="18574" y="876197"/>
                    <a:pt x="7144" y="888580"/>
                    <a:pt x="7144" y="902867"/>
                  </a:cubicBezTo>
                  <a:cubicBezTo>
                    <a:pt x="7144" y="916202"/>
                    <a:pt x="18574" y="927632"/>
                    <a:pt x="32861" y="927632"/>
                  </a:cubicBezTo>
                  <a:lnTo>
                    <a:pt x="82391" y="926680"/>
                  </a:lnTo>
                  <a:lnTo>
                    <a:pt x="83344" y="926680"/>
                  </a:lnTo>
                  <a:lnTo>
                    <a:pt x="67151" y="951445"/>
                  </a:lnTo>
                  <a:cubicBezTo>
                    <a:pt x="59531" y="962875"/>
                    <a:pt x="62389" y="979067"/>
                    <a:pt x="73819" y="986687"/>
                  </a:cubicBezTo>
                  <a:cubicBezTo>
                    <a:pt x="85249" y="994307"/>
                    <a:pt x="101441" y="991450"/>
                    <a:pt x="109061" y="980020"/>
                  </a:cubicBezTo>
                  <a:lnTo>
                    <a:pt x="144304" y="927632"/>
                  </a:lnTo>
                  <a:lnTo>
                    <a:pt x="207169" y="927632"/>
                  </a:lnTo>
                  <a:lnTo>
                    <a:pt x="207169" y="927632"/>
                  </a:lnTo>
                  <a:lnTo>
                    <a:pt x="159544" y="998117"/>
                  </a:lnTo>
                  <a:cubicBezTo>
                    <a:pt x="151924" y="1009547"/>
                    <a:pt x="154781" y="1025740"/>
                    <a:pt x="166211" y="1033360"/>
                  </a:cubicBezTo>
                  <a:cubicBezTo>
                    <a:pt x="177641" y="1040980"/>
                    <a:pt x="193834" y="1038122"/>
                    <a:pt x="201454" y="1026692"/>
                  </a:cubicBezTo>
                  <a:lnTo>
                    <a:pt x="268129" y="927632"/>
                  </a:lnTo>
                  <a:lnTo>
                    <a:pt x="342424" y="928585"/>
                  </a:lnTo>
                  <a:lnTo>
                    <a:pt x="260509" y="1051457"/>
                  </a:lnTo>
                  <a:cubicBezTo>
                    <a:pt x="252889" y="1062888"/>
                    <a:pt x="255746" y="1079080"/>
                    <a:pt x="267176" y="1086700"/>
                  </a:cubicBezTo>
                  <a:cubicBezTo>
                    <a:pt x="278606" y="1094320"/>
                    <a:pt x="294799" y="1091463"/>
                    <a:pt x="302419" y="1080032"/>
                  </a:cubicBezTo>
                  <a:lnTo>
                    <a:pt x="404336" y="928585"/>
                  </a:lnTo>
                  <a:lnTo>
                    <a:pt x="483394" y="928585"/>
                  </a:lnTo>
                  <a:lnTo>
                    <a:pt x="362426" y="1100035"/>
                  </a:lnTo>
                  <a:cubicBezTo>
                    <a:pt x="357664" y="1106702"/>
                    <a:pt x="356711" y="1115275"/>
                    <a:pt x="360521" y="1123847"/>
                  </a:cubicBezTo>
                  <a:cubicBezTo>
                    <a:pt x="363379" y="1131467"/>
                    <a:pt x="370046" y="1137182"/>
                    <a:pt x="378619" y="1139088"/>
                  </a:cubicBezTo>
                  <a:lnTo>
                    <a:pt x="584359" y="1177188"/>
                  </a:lnTo>
                  <a:lnTo>
                    <a:pt x="528161" y="1232433"/>
                  </a:lnTo>
                  <a:lnTo>
                    <a:pt x="349091" y="1193380"/>
                  </a:lnTo>
                  <a:cubicBezTo>
                    <a:pt x="344329" y="1192427"/>
                    <a:pt x="338614" y="1192427"/>
                    <a:pt x="334804" y="1194332"/>
                  </a:cubicBezTo>
                  <a:cubicBezTo>
                    <a:pt x="327184" y="1197190"/>
                    <a:pt x="321469" y="1203857"/>
                    <a:pt x="319564" y="1212430"/>
                  </a:cubicBezTo>
                  <a:cubicBezTo>
                    <a:pt x="316706" y="1225765"/>
                    <a:pt x="325279" y="1240052"/>
                    <a:pt x="338614" y="1242910"/>
                  </a:cubicBezTo>
                  <a:lnTo>
                    <a:pt x="483394" y="1274342"/>
                  </a:lnTo>
                  <a:lnTo>
                    <a:pt x="483394" y="1274342"/>
                  </a:lnTo>
                  <a:lnTo>
                    <a:pt x="429101" y="1326730"/>
                  </a:lnTo>
                  <a:lnTo>
                    <a:pt x="311944" y="1300060"/>
                  </a:lnTo>
                  <a:cubicBezTo>
                    <a:pt x="307181" y="1299108"/>
                    <a:pt x="301466" y="1299108"/>
                    <a:pt x="296704" y="1301013"/>
                  </a:cubicBezTo>
                  <a:cubicBezTo>
                    <a:pt x="289084" y="1303870"/>
                    <a:pt x="283369" y="1310538"/>
                    <a:pt x="281464" y="1319110"/>
                  </a:cubicBezTo>
                  <a:cubicBezTo>
                    <a:pt x="278606" y="1332445"/>
                    <a:pt x="287179" y="1345780"/>
                    <a:pt x="300514" y="1349590"/>
                  </a:cubicBezTo>
                  <a:lnTo>
                    <a:pt x="383381" y="1367688"/>
                  </a:lnTo>
                  <a:lnTo>
                    <a:pt x="337661" y="1411502"/>
                  </a:lnTo>
                  <a:lnTo>
                    <a:pt x="337661" y="1411502"/>
                  </a:lnTo>
                  <a:lnTo>
                    <a:pt x="275749" y="1398167"/>
                  </a:lnTo>
                  <a:cubicBezTo>
                    <a:pt x="270986" y="1397215"/>
                    <a:pt x="265271" y="1397215"/>
                    <a:pt x="261461" y="1399120"/>
                  </a:cubicBezTo>
                  <a:cubicBezTo>
                    <a:pt x="253841" y="1401977"/>
                    <a:pt x="248126" y="1408645"/>
                    <a:pt x="246221" y="1417217"/>
                  </a:cubicBezTo>
                  <a:cubicBezTo>
                    <a:pt x="243364" y="1430552"/>
                    <a:pt x="251936" y="1443888"/>
                    <a:pt x="265271" y="1447697"/>
                  </a:cubicBezTo>
                  <a:lnTo>
                    <a:pt x="293846" y="1454365"/>
                  </a:lnTo>
                  <a:lnTo>
                    <a:pt x="293846" y="1454365"/>
                  </a:lnTo>
                  <a:lnTo>
                    <a:pt x="257651" y="1488655"/>
                  </a:lnTo>
                  <a:cubicBezTo>
                    <a:pt x="247174" y="1498180"/>
                    <a:pt x="247174" y="1514372"/>
                    <a:pt x="256699" y="1524850"/>
                  </a:cubicBezTo>
                  <a:cubicBezTo>
                    <a:pt x="266224" y="1535327"/>
                    <a:pt x="282416" y="1535327"/>
                    <a:pt x="291941" y="1525802"/>
                  </a:cubicBezTo>
                  <a:lnTo>
                    <a:pt x="334804" y="1483892"/>
                  </a:lnTo>
                  <a:lnTo>
                    <a:pt x="334804" y="1483892"/>
                  </a:lnTo>
                  <a:lnTo>
                    <a:pt x="344329" y="1528660"/>
                  </a:lnTo>
                  <a:cubicBezTo>
                    <a:pt x="347186" y="1541995"/>
                    <a:pt x="360521" y="1550567"/>
                    <a:pt x="374809" y="1547710"/>
                  </a:cubicBezTo>
                  <a:cubicBezTo>
                    <a:pt x="388144" y="1544852"/>
                    <a:pt x="396716" y="1531517"/>
                    <a:pt x="393859" y="1517230"/>
                  </a:cubicBezTo>
                  <a:lnTo>
                    <a:pt x="377666" y="1441983"/>
                  </a:lnTo>
                  <a:lnTo>
                    <a:pt x="377666" y="1441983"/>
                  </a:lnTo>
                  <a:lnTo>
                    <a:pt x="423386" y="1398167"/>
                  </a:lnTo>
                  <a:lnTo>
                    <a:pt x="444341" y="1496275"/>
                  </a:lnTo>
                  <a:cubicBezTo>
                    <a:pt x="447199" y="1509610"/>
                    <a:pt x="460534" y="1518183"/>
                    <a:pt x="474821" y="1515325"/>
                  </a:cubicBezTo>
                  <a:cubicBezTo>
                    <a:pt x="488156" y="1512467"/>
                    <a:pt x="496729" y="1499133"/>
                    <a:pt x="493871" y="1484845"/>
                  </a:cubicBezTo>
                  <a:lnTo>
                    <a:pt x="466249" y="1356258"/>
                  </a:lnTo>
                  <a:lnTo>
                    <a:pt x="467201" y="1356258"/>
                  </a:lnTo>
                  <a:lnTo>
                    <a:pt x="511969" y="1313395"/>
                  </a:lnTo>
                  <a:lnTo>
                    <a:pt x="541496" y="1447697"/>
                  </a:lnTo>
                  <a:cubicBezTo>
                    <a:pt x="544354" y="1461033"/>
                    <a:pt x="557689" y="1469605"/>
                    <a:pt x="571976" y="1466747"/>
                  </a:cubicBezTo>
                  <a:cubicBezTo>
                    <a:pt x="585311" y="1463890"/>
                    <a:pt x="593884" y="1450555"/>
                    <a:pt x="591026" y="1436267"/>
                  </a:cubicBezTo>
                  <a:lnTo>
                    <a:pt x="554831" y="1270533"/>
                  </a:lnTo>
                  <a:lnTo>
                    <a:pt x="608171" y="1218145"/>
                  </a:lnTo>
                  <a:lnTo>
                    <a:pt x="651986" y="1429600"/>
                  </a:lnTo>
                  <a:cubicBezTo>
                    <a:pt x="653891" y="1437220"/>
                    <a:pt x="659606" y="1443888"/>
                    <a:pt x="667226" y="1447697"/>
                  </a:cubicBezTo>
                  <a:cubicBezTo>
                    <a:pt x="674846" y="1450555"/>
                    <a:pt x="683419" y="1450555"/>
                    <a:pt x="691039" y="1445792"/>
                  </a:cubicBezTo>
                  <a:lnTo>
                    <a:pt x="874871" y="1330540"/>
                  </a:lnTo>
                  <a:lnTo>
                    <a:pt x="874871" y="1405788"/>
                  </a:lnTo>
                  <a:lnTo>
                    <a:pt x="874871" y="1405788"/>
                  </a:lnTo>
                  <a:lnTo>
                    <a:pt x="731044" y="1497227"/>
                  </a:lnTo>
                  <a:cubicBezTo>
                    <a:pt x="719614" y="1504847"/>
                    <a:pt x="715804" y="1520088"/>
                    <a:pt x="722471" y="1532470"/>
                  </a:cubicBezTo>
                  <a:cubicBezTo>
                    <a:pt x="730091" y="1543900"/>
                    <a:pt x="745331" y="1547710"/>
                    <a:pt x="757714" y="1541042"/>
                  </a:cubicBezTo>
                  <a:lnTo>
                    <a:pt x="875824" y="1468652"/>
                  </a:lnTo>
                  <a:lnTo>
                    <a:pt x="875824" y="1468652"/>
                  </a:lnTo>
                  <a:lnTo>
                    <a:pt x="875824" y="1530565"/>
                  </a:lnTo>
                  <a:lnTo>
                    <a:pt x="875824" y="1530565"/>
                  </a:lnTo>
                  <a:lnTo>
                    <a:pt x="763429" y="1600097"/>
                  </a:lnTo>
                  <a:cubicBezTo>
                    <a:pt x="751999" y="1607717"/>
                    <a:pt x="748189" y="1622958"/>
                    <a:pt x="754856" y="1635340"/>
                  </a:cubicBezTo>
                  <a:cubicBezTo>
                    <a:pt x="762476" y="1647722"/>
                    <a:pt x="777716" y="1650580"/>
                    <a:pt x="790099" y="1643913"/>
                  </a:cubicBezTo>
                  <a:lnTo>
                    <a:pt x="875824" y="1590572"/>
                  </a:lnTo>
                  <a:lnTo>
                    <a:pt x="875824" y="1591525"/>
                  </a:lnTo>
                  <a:lnTo>
                    <a:pt x="875824" y="1654390"/>
                  </a:lnTo>
                  <a:lnTo>
                    <a:pt x="809149" y="1695347"/>
                  </a:lnTo>
                  <a:cubicBezTo>
                    <a:pt x="796766" y="1702967"/>
                    <a:pt x="793909" y="1718208"/>
                    <a:pt x="800576" y="1730590"/>
                  </a:cubicBezTo>
                  <a:cubicBezTo>
                    <a:pt x="808196" y="1742020"/>
                    <a:pt x="823436" y="1745830"/>
                    <a:pt x="835819" y="1739163"/>
                  </a:cubicBezTo>
                  <a:lnTo>
                    <a:pt x="875824" y="1714397"/>
                  </a:lnTo>
                  <a:lnTo>
                    <a:pt x="875824" y="1715350"/>
                  </a:lnTo>
                  <a:lnTo>
                    <a:pt x="875824" y="1774405"/>
                  </a:lnTo>
                  <a:cubicBezTo>
                    <a:pt x="875824" y="1788692"/>
                    <a:pt x="887254" y="1800122"/>
                    <a:pt x="901541" y="1800122"/>
                  </a:cubicBezTo>
                  <a:cubicBezTo>
                    <a:pt x="914876" y="1800122"/>
                    <a:pt x="926306" y="1788692"/>
                    <a:pt x="926306" y="1774405"/>
                  </a:cubicBezTo>
                  <a:lnTo>
                    <a:pt x="927259" y="1723922"/>
                  </a:lnTo>
                  <a:lnTo>
                    <a:pt x="927259" y="1723922"/>
                  </a:lnTo>
                  <a:lnTo>
                    <a:pt x="951071" y="1740115"/>
                  </a:lnTo>
                  <a:cubicBezTo>
                    <a:pt x="962501" y="1747735"/>
                    <a:pt x="978694" y="1744877"/>
                    <a:pt x="986314" y="1733447"/>
                  </a:cubicBezTo>
                  <a:cubicBezTo>
                    <a:pt x="993934" y="1722017"/>
                    <a:pt x="991076" y="1705825"/>
                    <a:pt x="979646" y="1698205"/>
                  </a:cubicBezTo>
                  <a:lnTo>
                    <a:pt x="926306" y="1662010"/>
                  </a:lnTo>
                  <a:lnTo>
                    <a:pt x="926306" y="1662010"/>
                  </a:lnTo>
                  <a:lnTo>
                    <a:pt x="926306" y="1600097"/>
                  </a:lnTo>
                  <a:lnTo>
                    <a:pt x="926306" y="1599145"/>
                  </a:lnTo>
                  <a:lnTo>
                    <a:pt x="926306" y="1599145"/>
                  </a:lnTo>
                  <a:lnTo>
                    <a:pt x="997744" y="1646770"/>
                  </a:lnTo>
                  <a:cubicBezTo>
                    <a:pt x="1009174" y="1654390"/>
                    <a:pt x="1025366" y="1651533"/>
                    <a:pt x="1032986" y="1640102"/>
                  </a:cubicBezTo>
                  <a:cubicBezTo>
                    <a:pt x="1040606" y="1628672"/>
                    <a:pt x="1037749" y="1612480"/>
                    <a:pt x="1026319" y="1604860"/>
                  </a:cubicBezTo>
                  <a:lnTo>
                    <a:pt x="927259" y="1538185"/>
                  </a:lnTo>
                  <a:lnTo>
                    <a:pt x="927259" y="1538185"/>
                  </a:lnTo>
                  <a:lnTo>
                    <a:pt x="928211" y="1463890"/>
                  </a:lnTo>
                  <a:lnTo>
                    <a:pt x="928211" y="1463890"/>
                  </a:lnTo>
                  <a:lnTo>
                    <a:pt x="1051084" y="1546758"/>
                  </a:lnTo>
                  <a:cubicBezTo>
                    <a:pt x="1062514" y="1554377"/>
                    <a:pt x="1078706" y="1551520"/>
                    <a:pt x="1086326" y="1540090"/>
                  </a:cubicBezTo>
                  <a:cubicBezTo>
                    <a:pt x="1093946" y="1528660"/>
                    <a:pt x="1091089" y="1512467"/>
                    <a:pt x="1079659" y="1504847"/>
                  </a:cubicBezTo>
                  <a:lnTo>
                    <a:pt x="927259" y="1402930"/>
                  </a:lnTo>
                  <a:lnTo>
                    <a:pt x="927259" y="1402930"/>
                  </a:lnTo>
                  <a:lnTo>
                    <a:pt x="927259" y="1323872"/>
                  </a:lnTo>
                  <a:lnTo>
                    <a:pt x="1097756" y="1443888"/>
                  </a:lnTo>
                  <a:cubicBezTo>
                    <a:pt x="1111091" y="1453413"/>
                    <a:pt x="1133951" y="1444840"/>
                    <a:pt x="1136809" y="1427695"/>
                  </a:cubicBezTo>
                  <a:lnTo>
                    <a:pt x="1176814" y="1222907"/>
                  </a:lnTo>
                  <a:lnTo>
                    <a:pt x="1231106" y="1279105"/>
                  </a:lnTo>
                  <a:lnTo>
                    <a:pt x="1231106" y="1279105"/>
                  </a:lnTo>
                  <a:lnTo>
                    <a:pt x="1192054" y="1458175"/>
                  </a:lnTo>
                  <a:cubicBezTo>
                    <a:pt x="1189196" y="1471510"/>
                    <a:pt x="1197769" y="1484845"/>
                    <a:pt x="1211104" y="1487702"/>
                  </a:cubicBezTo>
                  <a:cubicBezTo>
                    <a:pt x="1224439" y="1490560"/>
                    <a:pt x="1237774" y="1481988"/>
                    <a:pt x="1241584" y="1468652"/>
                  </a:cubicBezTo>
                  <a:lnTo>
                    <a:pt x="1273016" y="1323872"/>
                  </a:lnTo>
                  <a:lnTo>
                    <a:pt x="1273016" y="1323872"/>
                  </a:lnTo>
                  <a:lnTo>
                    <a:pt x="1325404" y="1377213"/>
                  </a:lnTo>
                  <a:lnTo>
                    <a:pt x="1325404" y="1377213"/>
                  </a:lnTo>
                  <a:lnTo>
                    <a:pt x="1300639" y="1494370"/>
                  </a:lnTo>
                  <a:cubicBezTo>
                    <a:pt x="1297781" y="1507705"/>
                    <a:pt x="1306354" y="1521040"/>
                    <a:pt x="1319689" y="1524850"/>
                  </a:cubicBezTo>
                  <a:cubicBezTo>
                    <a:pt x="1333024" y="1527708"/>
                    <a:pt x="1346359" y="1519135"/>
                    <a:pt x="1350169" y="1505800"/>
                  </a:cubicBezTo>
                  <a:lnTo>
                    <a:pt x="1368266" y="1421980"/>
                  </a:lnTo>
                  <a:lnTo>
                    <a:pt x="1368266" y="1421980"/>
                  </a:lnTo>
                  <a:lnTo>
                    <a:pt x="1368266" y="1422933"/>
                  </a:lnTo>
                  <a:lnTo>
                    <a:pt x="1411129" y="1467700"/>
                  </a:lnTo>
                  <a:lnTo>
                    <a:pt x="1411129" y="1467700"/>
                  </a:lnTo>
                  <a:lnTo>
                    <a:pt x="1397794" y="1530565"/>
                  </a:lnTo>
                  <a:cubicBezTo>
                    <a:pt x="1394936" y="1543900"/>
                    <a:pt x="1403509" y="1558188"/>
                    <a:pt x="1416844" y="1561045"/>
                  </a:cubicBezTo>
                  <a:cubicBezTo>
                    <a:pt x="1430179" y="1563902"/>
                    <a:pt x="1443514" y="1555330"/>
                    <a:pt x="1447324" y="1541995"/>
                  </a:cubicBezTo>
                  <a:lnTo>
                    <a:pt x="1453039" y="1513420"/>
                  </a:lnTo>
                  <a:lnTo>
                    <a:pt x="1453039" y="1513420"/>
                  </a:lnTo>
                  <a:lnTo>
                    <a:pt x="1488281" y="1549615"/>
                  </a:lnTo>
                  <a:cubicBezTo>
                    <a:pt x="1497806" y="1560092"/>
                    <a:pt x="1513999" y="1560092"/>
                    <a:pt x="1523524" y="1550567"/>
                  </a:cubicBezTo>
                  <a:cubicBezTo>
                    <a:pt x="1534001" y="1541042"/>
                    <a:pt x="1534001" y="1524850"/>
                    <a:pt x="1524476" y="1514372"/>
                  </a:cubicBezTo>
                  <a:lnTo>
                    <a:pt x="1483519" y="1472463"/>
                  </a:lnTo>
                  <a:lnTo>
                    <a:pt x="1482566" y="1471510"/>
                  </a:lnTo>
                  <a:lnTo>
                    <a:pt x="1528286" y="1461985"/>
                  </a:lnTo>
                  <a:cubicBezTo>
                    <a:pt x="1541621" y="1459127"/>
                    <a:pt x="1550194" y="1445792"/>
                    <a:pt x="1547336" y="1431505"/>
                  </a:cubicBezTo>
                  <a:cubicBezTo>
                    <a:pt x="1544479" y="1418170"/>
                    <a:pt x="1531144" y="1409597"/>
                    <a:pt x="1516856" y="1412455"/>
                  </a:cubicBezTo>
                  <a:lnTo>
                    <a:pt x="1440656" y="1428647"/>
                  </a:lnTo>
                  <a:lnTo>
                    <a:pt x="1397794" y="1379117"/>
                  </a:lnTo>
                  <a:lnTo>
                    <a:pt x="1397794" y="1379117"/>
                  </a:lnTo>
                  <a:lnTo>
                    <a:pt x="1495901" y="1358163"/>
                  </a:lnTo>
                  <a:cubicBezTo>
                    <a:pt x="1509236" y="1355305"/>
                    <a:pt x="1517809" y="1341970"/>
                    <a:pt x="1514951" y="1327683"/>
                  </a:cubicBezTo>
                  <a:cubicBezTo>
                    <a:pt x="1512094" y="1314347"/>
                    <a:pt x="1498759" y="1305775"/>
                    <a:pt x="1484471" y="1308633"/>
                  </a:cubicBezTo>
                  <a:lnTo>
                    <a:pt x="1355884" y="1336255"/>
                  </a:lnTo>
                  <a:lnTo>
                    <a:pt x="1355884" y="1336255"/>
                  </a:lnTo>
                  <a:lnTo>
                    <a:pt x="1313021" y="1291488"/>
                  </a:lnTo>
                  <a:lnTo>
                    <a:pt x="1313021" y="1291488"/>
                  </a:lnTo>
                  <a:lnTo>
                    <a:pt x="1448276" y="1261960"/>
                  </a:lnTo>
                  <a:cubicBezTo>
                    <a:pt x="1461611" y="1259102"/>
                    <a:pt x="1470184" y="1245767"/>
                    <a:pt x="1467326" y="1231480"/>
                  </a:cubicBezTo>
                  <a:cubicBezTo>
                    <a:pt x="1464469" y="1218145"/>
                    <a:pt x="1451134" y="1209572"/>
                    <a:pt x="1436846" y="1212430"/>
                  </a:cubicBezTo>
                  <a:lnTo>
                    <a:pt x="1271111" y="1248625"/>
                  </a:lnTo>
                  <a:lnTo>
                    <a:pt x="1271111" y="1248625"/>
                  </a:lnTo>
                  <a:lnTo>
                    <a:pt x="1218724" y="1194332"/>
                  </a:lnTo>
                  <a:lnTo>
                    <a:pt x="1431131" y="1150517"/>
                  </a:lnTo>
                  <a:cubicBezTo>
                    <a:pt x="1439704" y="1149565"/>
                    <a:pt x="1445419" y="1143850"/>
                    <a:pt x="1449229" y="1135277"/>
                  </a:cubicBezTo>
                  <a:cubicBezTo>
                    <a:pt x="1451134" y="1127657"/>
                    <a:pt x="1451134" y="1119085"/>
                    <a:pt x="1447324" y="1112417"/>
                  </a:cubicBezTo>
                  <a:lnTo>
                    <a:pt x="1332071" y="929537"/>
                  </a:lnTo>
                  <a:lnTo>
                    <a:pt x="1407319" y="929537"/>
                  </a:lnTo>
                  <a:lnTo>
                    <a:pt x="1495901" y="1073365"/>
                  </a:lnTo>
                  <a:cubicBezTo>
                    <a:pt x="1503521" y="1084795"/>
                    <a:pt x="1519714" y="1088605"/>
                    <a:pt x="1531144" y="1081938"/>
                  </a:cubicBezTo>
                  <a:cubicBezTo>
                    <a:pt x="1542574" y="1074317"/>
                    <a:pt x="1546384" y="1059077"/>
                    <a:pt x="1539716" y="1046695"/>
                  </a:cubicBezTo>
                  <a:lnTo>
                    <a:pt x="1467326" y="929537"/>
                  </a:lnTo>
                  <a:lnTo>
                    <a:pt x="1529239" y="929537"/>
                  </a:lnTo>
                  <a:lnTo>
                    <a:pt x="1530191" y="929537"/>
                  </a:lnTo>
                  <a:lnTo>
                    <a:pt x="1598771" y="1040980"/>
                  </a:lnTo>
                  <a:cubicBezTo>
                    <a:pt x="1606391" y="1052410"/>
                    <a:pt x="1622584" y="1056220"/>
                    <a:pt x="1634014" y="1049552"/>
                  </a:cubicBezTo>
                  <a:cubicBezTo>
                    <a:pt x="1645444" y="1041932"/>
                    <a:pt x="1649254" y="1026692"/>
                    <a:pt x="1642586" y="1014310"/>
                  </a:cubicBezTo>
                  <a:lnTo>
                    <a:pt x="1590199" y="928585"/>
                  </a:lnTo>
                  <a:lnTo>
                    <a:pt x="1653064" y="928585"/>
                  </a:lnTo>
                  <a:lnTo>
                    <a:pt x="1653064" y="928585"/>
                  </a:lnTo>
                  <a:lnTo>
                    <a:pt x="1694021" y="994307"/>
                  </a:lnTo>
                  <a:cubicBezTo>
                    <a:pt x="1701641" y="1005737"/>
                    <a:pt x="1717834" y="1009547"/>
                    <a:pt x="1729264" y="1002880"/>
                  </a:cubicBezTo>
                  <a:cubicBezTo>
                    <a:pt x="1740694" y="995260"/>
                    <a:pt x="1744504" y="980020"/>
                    <a:pt x="1737836" y="967637"/>
                  </a:cubicBezTo>
                  <a:lnTo>
                    <a:pt x="1714024" y="928585"/>
                  </a:lnTo>
                  <a:lnTo>
                    <a:pt x="1714024" y="928585"/>
                  </a:lnTo>
                  <a:lnTo>
                    <a:pt x="1774031" y="928585"/>
                  </a:lnTo>
                  <a:cubicBezTo>
                    <a:pt x="1787366" y="928585"/>
                    <a:pt x="1798796" y="917155"/>
                    <a:pt x="1798796" y="902867"/>
                  </a:cubicBezTo>
                  <a:cubicBezTo>
                    <a:pt x="1798796" y="888580"/>
                    <a:pt x="1787366" y="877150"/>
                    <a:pt x="1773079" y="877150"/>
                  </a:cubicBezTo>
                  <a:lnTo>
                    <a:pt x="1722596" y="878102"/>
                  </a:lnTo>
                  <a:lnTo>
                    <a:pt x="1722596" y="878102"/>
                  </a:lnTo>
                  <a:lnTo>
                    <a:pt x="1738789" y="853337"/>
                  </a:lnTo>
                  <a:cubicBezTo>
                    <a:pt x="1746409" y="841907"/>
                    <a:pt x="1743551" y="825715"/>
                    <a:pt x="1732121" y="818095"/>
                  </a:cubicBezTo>
                  <a:cubicBezTo>
                    <a:pt x="1724501" y="813332"/>
                    <a:pt x="1715929" y="812380"/>
                    <a:pt x="1708309" y="815237"/>
                  </a:cubicBezTo>
                  <a:cubicBezTo>
                    <a:pt x="1703546" y="817142"/>
                    <a:pt x="1699736" y="820000"/>
                    <a:pt x="1696879" y="824762"/>
                  </a:cubicBezTo>
                  <a:lnTo>
                    <a:pt x="1661636" y="877150"/>
                  </a:lnTo>
                  <a:lnTo>
                    <a:pt x="1661636" y="877150"/>
                  </a:lnTo>
                  <a:lnTo>
                    <a:pt x="1598771" y="877150"/>
                  </a:lnTo>
                  <a:lnTo>
                    <a:pt x="1646396" y="806665"/>
                  </a:lnTo>
                  <a:cubicBezTo>
                    <a:pt x="1654016" y="795235"/>
                    <a:pt x="1651159" y="779042"/>
                    <a:pt x="1639729" y="771422"/>
                  </a:cubicBezTo>
                  <a:cubicBezTo>
                    <a:pt x="1632109" y="766660"/>
                    <a:pt x="1623536" y="765707"/>
                    <a:pt x="1615916" y="768565"/>
                  </a:cubicBezTo>
                  <a:cubicBezTo>
                    <a:pt x="1611154" y="770470"/>
                    <a:pt x="1607344" y="773327"/>
                    <a:pt x="1604486" y="778090"/>
                  </a:cubicBezTo>
                  <a:lnTo>
                    <a:pt x="1537811" y="877150"/>
                  </a:lnTo>
                  <a:lnTo>
                    <a:pt x="1462564" y="877150"/>
                  </a:lnTo>
                  <a:lnTo>
                    <a:pt x="1462564" y="877150"/>
                  </a:lnTo>
                  <a:lnTo>
                    <a:pt x="1545431" y="754277"/>
                  </a:lnTo>
                  <a:cubicBezTo>
                    <a:pt x="1553051" y="742847"/>
                    <a:pt x="1550194" y="726655"/>
                    <a:pt x="1538764" y="719035"/>
                  </a:cubicBezTo>
                  <a:cubicBezTo>
                    <a:pt x="1531144" y="714272"/>
                    <a:pt x="1522571" y="713320"/>
                    <a:pt x="1514951" y="716177"/>
                  </a:cubicBezTo>
                  <a:cubicBezTo>
                    <a:pt x="1510189" y="718082"/>
                    <a:pt x="1506379" y="720940"/>
                    <a:pt x="1503521" y="725702"/>
                  </a:cubicBezTo>
                  <a:lnTo>
                    <a:pt x="1401604" y="878102"/>
                  </a:lnTo>
                  <a:lnTo>
                    <a:pt x="1322546" y="877150"/>
                  </a:lnTo>
                  <a:lnTo>
                    <a:pt x="1443514" y="706652"/>
                  </a:lnTo>
                  <a:cubicBezTo>
                    <a:pt x="1448276" y="699032"/>
                    <a:pt x="1449229" y="690460"/>
                    <a:pt x="1445419" y="682840"/>
                  </a:cubicBezTo>
                  <a:cubicBezTo>
                    <a:pt x="1441609" y="674267"/>
                    <a:pt x="1434941" y="668552"/>
                    <a:pt x="1427321" y="667600"/>
                  </a:cubicBezTo>
                  <a:lnTo>
                    <a:pt x="1221581" y="628547"/>
                  </a:lnTo>
                  <a:lnTo>
                    <a:pt x="1278731" y="573302"/>
                  </a:lnTo>
                  <a:lnTo>
                    <a:pt x="1456849" y="611402"/>
                  </a:lnTo>
                  <a:cubicBezTo>
                    <a:pt x="1470184" y="614260"/>
                    <a:pt x="1483519" y="605687"/>
                    <a:pt x="1487329" y="592352"/>
                  </a:cubicBezTo>
                  <a:cubicBezTo>
                    <a:pt x="1490186" y="579017"/>
                    <a:pt x="1481614" y="565682"/>
                    <a:pt x="1468279" y="561872"/>
                  </a:cubicBezTo>
                  <a:lnTo>
                    <a:pt x="1321594" y="532345"/>
                  </a:lnTo>
                  <a:lnTo>
                    <a:pt x="1374934" y="479957"/>
                  </a:lnTo>
                  <a:lnTo>
                    <a:pt x="1492091" y="504722"/>
                  </a:lnTo>
                  <a:cubicBezTo>
                    <a:pt x="1505426" y="507580"/>
                    <a:pt x="1518761" y="499007"/>
                    <a:pt x="1522571" y="485672"/>
                  </a:cubicBezTo>
                  <a:cubicBezTo>
                    <a:pt x="1525429" y="472337"/>
                    <a:pt x="1516856" y="459002"/>
                    <a:pt x="1503521" y="455192"/>
                  </a:cubicBezTo>
                  <a:lnTo>
                    <a:pt x="1420654" y="437095"/>
                  </a:lnTo>
                  <a:lnTo>
                    <a:pt x="1420654" y="437095"/>
                  </a:lnTo>
                  <a:lnTo>
                    <a:pt x="1466374" y="393280"/>
                  </a:lnTo>
                  <a:lnTo>
                    <a:pt x="1528286" y="406615"/>
                  </a:lnTo>
                  <a:cubicBezTo>
                    <a:pt x="1541621" y="409472"/>
                    <a:pt x="1554956" y="400900"/>
                    <a:pt x="1558766" y="387565"/>
                  </a:cubicBezTo>
                  <a:cubicBezTo>
                    <a:pt x="1561624" y="374230"/>
                    <a:pt x="1553051" y="360895"/>
                    <a:pt x="1539716" y="357085"/>
                  </a:cubicBezTo>
                  <a:lnTo>
                    <a:pt x="1510189" y="350417"/>
                  </a:lnTo>
                  <a:lnTo>
                    <a:pt x="1510189" y="350417"/>
                  </a:lnTo>
                  <a:lnTo>
                    <a:pt x="1546384" y="316127"/>
                  </a:lnTo>
                  <a:cubicBezTo>
                    <a:pt x="1555909" y="307555"/>
                    <a:pt x="1555909" y="290410"/>
                    <a:pt x="1546384" y="280885"/>
                  </a:cubicBezTo>
                  <a:close/>
                  <a:moveTo>
                    <a:pt x="1257776" y="879055"/>
                  </a:moveTo>
                  <a:lnTo>
                    <a:pt x="1110139" y="880007"/>
                  </a:lnTo>
                  <a:lnTo>
                    <a:pt x="1109186" y="828572"/>
                  </a:lnTo>
                  <a:cubicBezTo>
                    <a:pt x="1109186" y="821905"/>
                    <a:pt x="1106329" y="815237"/>
                    <a:pt x="1102519" y="811427"/>
                  </a:cubicBezTo>
                  <a:lnTo>
                    <a:pt x="1068229" y="774280"/>
                  </a:lnTo>
                  <a:lnTo>
                    <a:pt x="1175861" y="671410"/>
                  </a:lnTo>
                  <a:lnTo>
                    <a:pt x="1376839" y="710462"/>
                  </a:lnTo>
                  <a:lnTo>
                    <a:pt x="1258729" y="877150"/>
                  </a:lnTo>
                  <a:lnTo>
                    <a:pt x="1257776" y="879055"/>
                  </a:lnTo>
                  <a:close/>
                  <a:moveTo>
                    <a:pt x="1059656" y="879055"/>
                  </a:moveTo>
                  <a:lnTo>
                    <a:pt x="1060609" y="929537"/>
                  </a:lnTo>
                  <a:lnTo>
                    <a:pt x="1061561" y="969542"/>
                  </a:lnTo>
                  <a:lnTo>
                    <a:pt x="1032034" y="997165"/>
                  </a:lnTo>
                  <a:lnTo>
                    <a:pt x="994886" y="1031455"/>
                  </a:lnTo>
                  <a:lnTo>
                    <a:pt x="965359" y="1059077"/>
                  </a:lnTo>
                  <a:lnTo>
                    <a:pt x="925354" y="1060030"/>
                  </a:lnTo>
                  <a:lnTo>
                    <a:pt x="874871" y="1060982"/>
                  </a:lnTo>
                  <a:lnTo>
                    <a:pt x="834866" y="1061935"/>
                  </a:lnTo>
                  <a:lnTo>
                    <a:pt x="807244" y="1032407"/>
                  </a:lnTo>
                  <a:lnTo>
                    <a:pt x="772954" y="995260"/>
                  </a:lnTo>
                  <a:lnTo>
                    <a:pt x="745331" y="965732"/>
                  </a:lnTo>
                  <a:lnTo>
                    <a:pt x="744379" y="925727"/>
                  </a:lnTo>
                  <a:lnTo>
                    <a:pt x="743426" y="875245"/>
                  </a:lnTo>
                  <a:lnTo>
                    <a:pt x="742474" y="835240"/>
                  </a:lnTo>
                  <a:lnTo>
                    <a:pt x="772001" y="807617"/>
                  </a:lnTo>
                  <a:lnTo>
                    <a:pt x="809149" y="773327"/>
                  </a:lnTo>
                  <a:lnTo>
                    <a:pt x="838676" y="745705"/>
                  </a:lnTo>
                  <a:lnTo>
                    <a:pt x="878681" y="744752"/>
                  </a:lnTo>
                  <a:lnTo>
                    <a:pt x="929164" y="743800"/>
                  </a:lnTo>
                  <a:lnTo>
                    <a:pt x="969169" y="742847"/>
                  </a:lnTo>
                  <a:lnTo>
                    <a:pt x="996791" y="772375"/>
                  </a:lnTo>
                  <a:lnTo>
                    <a:pt x="1031081" y="809522"/>
                  </a:lnTo>
                  <a:lnTo>
                    <a:pt x="1057751" y="839050"/>
                  </a:lnTo>
                  <a:lnTo>
                    <a:pt x="1059656" y="879055"/>
                  </a:lnTo>
                  <a:close/>
                  <a:moveTo>
                    <a:pt x="1178719" y="1150517"/>
                  </a:moveTo>
                  <a:lnTo>
                    <a:pt x="1066324" y="1033360"/>
                  </a:lnTo>
                  <a:lnTo>
                    <a:pt x="1103471" y="999070"/>
                  </a:lnTo>
                  <a:cubicBezTo>
                    <a:pt x="1109186" y="994307"/>
                    <a:pt x="1112044" y="987640"/>
                    <a:pt x="1112044" y="980020"/>
                  </a:cubicBezTo>
                  <a:lnTo>
                    <a:pt x="1111091" y="929537"/>
                  </a:lnTo>
                  <a:lnTo>
                    <a:pt x="1272064" y="928585"/>
                  </a:lnTo>
                  <a:lnTo>
                    <a:pt x="1384459" y="1107655"/>
                  </a:lnTo>
                  <a:lnTo>
                    <a:pt x="1178719" y="1150517"/>
                  </a:lnTo>
                  <a:close/>
                  <a:moveTo>
                    <a:pt x="926306" y="1260055"/>
                  </a:moveTo>
                  <a:lnTo>
                    <a:pt x="925354" y="1111465"/>
                  </a:lnTo>
                  <a:lnTo>
                    <a:pt x="975836" y="1110513"/>
                  </a:lnTo>
                  <a:cubicBezTo>
                    <a:pt x="982504" y="1110513"/>
                    <a:pt x="988219" y="1107655"/>
                    <a:pt x="992981" y="1103845"/>
                  </a:cubicBezTo>
                  <a:lnTo>
                    <a:pt x="1030129" y="1069555"/>
                  </a:lnTo>
                  <a:lnTo>
                    <a:pt x="1132999" y="1177188"/>
                  </a:lnTo>
                  <a:lnTo>
                    <a:pt x="1093946" y="1378165"/>
                  </a:lnTo>
                  <a:lnTo>
                    <a:pt x="926306" y="1260055"/>
                  </a:lnTo>
                  <a:close/>
                  <a:moveTo>
                    <a:pt x="652939" y="1179092"/>
                  </a:moveTo>
                  <a:lnTo>
                    <a:pt x="769144" y="1067650"/>
                  </a:lnTo>
                  <a:lnTo>
                    <a:pt x="803434" y="1104797"/>
                  </a:lnTo>
                  <a:cubicBezTo>
                    <a:pt x="809149" y="1110513"/>
                    <a:pt x="815816" y="1113370"/>
                    <a:pt x="822484" y="1112417"/>
                  </a:cubicBezTo>
                  <a:lnTo>
                    <a:pt x="872966" y="1111465"/>
                  </a:lnTo>
                  <a:lnTo>
                    <a:pt x="872966" y="1274342"/>
                  </a:lnTo>
                  <a:lnTo>
                    <a:pt x="694849" y="1386738"/>
                  </a:lnTo>
                  <a:lnTo>
                    <a:pt x="652939" y="1179092"/>
                  </a:lnTo>
                  <a:close/>
                  <a:moveTo>
                    <a:pt x="545306" y="926680"/>
                  </a:moveTo>
                  <a:lnTo>
                    <a:pt x="693896" y="925727"/>
                  </a:lnTo>
                  <a:lnTo>
                    <a:pt x="694849" y="976210"/>
                  </a:lnTo>
                  <a:cubicBezTo>
                    <a:pt x="694849" y="981925"/>
                    <a:pt x="697706" y="988592"/>
                    <a:pt x="701516" y="993355"/>
                  </a:cubicBezTo>
                  <a:lnTo>
                    <a:pt x="735806" y="1030502"/>
                  </a:lnTo>
                  <a:lnTo>
                    <a:pt x="628174" y="1132420"/>
                  </a:lnTo>
                  <a:lnTo>
                    <a:pt x="627221" y="1131467"/>
                  </a:lnTo>
                  <a:lnTo>
                    <a:pt x="426244" y="1093367"/>
                  </a:lnTo>
                  <a:lnTo>
                    <a:pt x="545306" y="926680"/>
                  </a:lnTo>
                  <a:close/>
                  <a:moveTo>
                    <a:pt x="626269" y="654265"/>
                  </a:moveTo>
                  <a:lnTo>
                    <a:pt x="737711" y="770470"/>
                  </a:lnTo>
                  <a:lnTo>
                    <a:pt x="700564" y="804760"/>
                  </a:lnTo>
                  <a:cubicBezTo>
                    <a:pt x="694849" y="809522"/>
                    <a:pt x="691991" y="817142"/>
                    <a:pt x="691991" y="823810"/>
                  </a:cubicBezTo>
                  <a:lnTo>
                    <a:pt x="692944" y="875245"/>
                  </a:lnTo>
                  <a:lnTo>
                    <a:pt x="531971" y="876197"/>
                  </a:lnTo>
                  <a:lnTo>
                    <a:pt x="418624" y="697127"/>
                  </a:lnTo>
                  <a:lnTo>
                    <a:pt x="626269" y="654265"/>
                  </a:lnTo>
                  <a:close/>
                  <a:moveTo>
                    <a:pt x="877729" y="545680"/>
                  </a:moveTo>
                  <a:lnTo>
                    <a:pt x="877729" y="695222"/>
                  </a:lnTo>
                  <a:lnTo>
                    <a:pt x="827246" y="696175"/>
                  </a:lnTo>
                  <a:cubicBezTo>
                    <a:pt x="824389" y="696175"/>
                    <a:pt x="820579" y="696175"/>
                    <a:pt x="817721" y="698080"/>
                  </a:cubicBezTo>
                  <a:cubicBezTo>
                    <a:pt x="814864" y="699032"/>
                    <a:pt x="812959" y="700937"/>
                    <a:pt x="810101" y="703795"/>
                  </a:cubicBezTo>
                  <a:lnTo>
                    <a:pt x="773906" y="738085"/>
                  </a:lnTo>
                  <a:lnTo>
                    <a:pt x="671989" y="629500"/>
                  </a:lnTo>
                  <a:lnTo>
                    <a:pt x="711041" y="428522"/>
                  </a:lnTo>
                  <a:lnTo>
                    <a:pt x="877729" y="545680"/>
                  </a:lnTo>
                  <a:close/>
                  <a:moveTo>
                    <a:pt x="1151096" y="626642"/>
                  </a:moveTo>
                  <a:lnTo>
                    <a:pt x="1034891" y="738085"/>
                  </a:lnTo>
                  <a:lnTo>
                    <a:pt x="999649" y="699985"/>
                  </a:lnTo>
                  <a:cubicBezTo>
                    <a:pt x="994886" y="695222"/>
                    <a:pt x="987266" y="691412"/>
                    <a:pt x="980599" y="692365"/>
                  </a:cubicBezTo>
                  <a:lnTo>
                    <a:pt x="929164" y="693317"/>
                  </a:lnTo>
                  <a:lnTo>
                    <a:pt x="928211" y="532345"/>
                  </a:lnTo>
                  <a:lnTo>
                    <a:pt x="1107281" y="419950"/>
                  </a:lnTo>
                  <a:lnTo>
                    <a:pt x="1151096" y="6266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DA85C627-8586-4C54-BF30-58E22C171CA5}"/>
              </a:ext>
            </a:extLst>
          </p:cNvPr>
          <p:cNvGrpSpPr/>
          <p:nvPr/>
        </p:nvGrpSpPr>
        <p:grpSpPr>
          <a:xfrm>
            <a:off x="0" y="5107079"/>
            <a:ext cx="12191999" cy="1318987"/>
            <a:chOff x="1" y="4959383"/>
            <a:chExt cx="12191999" cy="131898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46D3B1-6798-4425-998A-9EA17F8D7CE0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4A1E545-DF18-46CE-852E-DD116AAE9836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0AF354-231F-4EEE-AD0F-856562914502}"/>
              </a:ext>
            </a:extLst>
          </p:cNvPr>
          <p:cNvGrpSpPr/>
          <p:nvPr/>
        </p:nvGrpSpPr>
        <p:grpSpPr>
          <a:xfrm>
            <a:off x="329625" y="4928616"/>
            <a:ext cx="2223562" cy="1745886"/>
            <a:chOff x="1248808" y="1954477"/>
            <a:chExt cx="5591207" cy="4390079"/>
          </a:xfrm>
        </p:grpSpPr>
        <p:grpSp>
          <p:nvGrpSpPr>
            <p:cNvPr id="4" name="Group 4">
              <a:extLst>
                <a:ext uri="{FF2B5EF4-FFF2-40B4-BE49-F238E27FC236}">
                  <a16:creationId xmlns:a16="http://schemas.microsoft.com/office/drawing/2014/main" id="{2676C67C-55FF-4785-9184-A078DB8B6E9B}"/>
                </a:ext>
              </a:extLst>
            </p:cNvPr>
            <p:cNvGrpSpPr/>
            <p:nvPr/>
          </p:nvGrpSpPr>
          <p:grpSpPr>
            <a:xfrm>
              <a:off x="4112187" y="4147993"/>
              <a:ext cx="2727828" cy="2196563"/>
              <a:chOff x="4112187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Freeform: Shape 11">
                <a:extLst>
                  <a:ext uri="{FF2B5EF4-FFF2-40B4-BE49-F238E27FC236}">
                    <a16:creationId xmlns:a16="http://schemas.microsoft.com/office/drawing/2014/main" id="{111099D4-4C18-4711-9BA7-E8ADD5ED52AB}"/>
                  </a:ext>
                </a:extLst>
              </p:cNvPr>
              <p:cNvSpPr/>
              <p:nvPr/>
            </p:nvSpPr>
            <p:spPr>
              <a:xfrm>
                <a:off x="4152477" y="4639743"/>
                <a:ext cx="2687538" cy="1704813"/>
              </a:xfrm>
              <a:custGeom>
                <a:avLst/>
                <a:gdLst>
                  <a:gd name="connsiteX0" fmla="*/ 902248 w 2687538"/>
                  <a:gd name="connsiteY0" fmla="*/ 1391549 h 1704813"/>
                  <a:gd name="connsiteX1" fmla="*/ 1549819 w 2687538"/>
                  <a:gd name="connsiteY1" fmla="*/ 1553582 h 1704813"/>
                  <a:gd name="connsiteX2" fmla="*/ 1848482 w 2687538"/>
                  <a:gd name="connsiteY2" fmla="*/ 1576730 h 1704813"/>
                  <a:gd name="connsiteX3" fmla="*/ 2363942 w 2687538"/>
                  <a:gd name="connsiteY3" fmla="*/ 1553018 h 1704813"/>
                  <a:gd name="connsiteX4" fmla="*/ 2633810 w 2687538"/>
                  <a:gd name="connsiteY4" fmla="*/ 1462686 h 1704813"/>
                  <a:gd name="connsiteX5" fmla="*/ 2627600 w 2687538"/>
                  <a:gd name="connsiteY5" fmla="*/ 1574473 h 1704813"/>
                  <a:gd name="connsiteX6" fmla="*/ 2570576 w 2687538"/>
                  <a:gd name="connsiteY6" fmla="*/ 1628107 h 1704813"/>
                  <a:gd name="connsiteX7" fmla="*/ 2316517 w 2687538"/>
                  <a:gd name="connsiteY7" fmla="*/ 1676097 h 1704813"/>
                  <a:gd name="connsiteX8" fmla="*/ 1978334 w 2687538"/>
                  <a:gd name="connsiteY8" fmla="*/ 1699244 h 1704813"/>
                  <a:gd name="connsiteX9" fmla="*/ 1619263 w 2687538"/>
                  <a:gd name="connsiteY9" fmla="*/ 1699809 h 1704813"/>
                  <a:gd name="connsiteX10" fmla="*/ 1106061 w 2687538"/>
                  <a:gd name="connsiteY10" fmla="*/ 1638269 h 1704813"/>
                  <a:gd name="connsiteX11" fmla="*/ 964916 w 2687538"/>
                  <a:gd name="connsiteY11" fmla="*/ 1590845 h 1704813"/>
                  <a:gd name="connsiteX12" fmla="*/ 908459 w 2687538"/>
                  <a:gd name="connsiteY12" fmla="*/ 1512933 h 1704813"/>
                  <a:gd name="connsiteX13" fmla="*/ 902248 w 2687538"/>
                  <a:gd name="connsiteY13" fmla="*/ 1391549 h 1704813"/>
                  <a:gd name="connsiteX14" fmla="*/ 9650 w 2687538"/>
                  <a:gd name="connsiteY14" fmla="*/ 1349205 h 1704813"/>
                  <a:gd name="connsiteX15" fmla="*/ 249595 w 2687538"/>
                  <a:gd name="connsiteY15" fmla="*/ 1430505 h 1704813"/>
                  <a:gd name="connsiteX16" fmla="*/ 596811 w 2687538"/>
                  <a:gd name="connsiteY16" fmla="*/ 1467202 h 1704813"/>
                  <a:gd name="connsiteX17" fmla="*/ 708597 w 2687538"/>
                  <a:gd name="connsiteY17" fmla="*/ 1446313 h 1704813"/>
                  <a:gd name="connsiteX18" fmla="*/ 606973 w 2687538"/>
                  <a:gd name="connsiteY18" fmla="*/ 1580683 h 1704813"/>
                  <a:gd name="connsiteX19" fmla="*/ 49170 w 2687538"/>
                  <a:gd name="connsiteY19" fmla="*/ 1540597 h 1704813"/>
                  <a:gd name="connsiteX20" fmla="*/ 52 w 2687538"/>
                  <a:gd name="connsiteY20" fmla="*/ 1472848 h 1704813"/>
                  <a:gd name="connsiteX21" fmla="*/ 9650 w 2687538"/>
                  <a:gd name="connsiteY21" fmla="*/ 1349205 h 1704813"/>
                  <a:gd name="connsiteX22" fmla="*/ 1930344 w 2687538"/>
                  <a:gd name="connsiteY22" fmla="*/ 312640 h 1704813"/>
                  <a:gd name="connsiteX23" fmla="*/ 1943894 w 2687538"/>
                  <a:gd name="connsiteY23" fmla="*/ 326189 h 1704813"/>
                  <a:gd name="connsiteX24" fmla="*/ 1922441 w 2687538"/>
                  <a:gd name="connsiteY24" fmla="*/ 338610 h 1704813"/>
                  <a:gd name="connsiteX25" fmla="*/ 1907197 w 2687538"/>
                  <a:gd name="connsiteY25" fmla="*/ 328448 h 1704813"/>
                  <a:gd name="connsiteX26" fmla="*/ 1930344 w 2687538"/>
                  <a:gd name="connsiteY26" fmla="*/ 312640 h 1704813"/>
                  <a:gd name="connsiteX27" fmla="*/ 1181150 w 2687538"/>
                  <a:gd name="connsiteY27" fmla="*/ 428 h 1704813"/>
                  <a:gd name="connsiteX28" fmla="*/ 1213331 w 2687538"/>
                  <a:gd name="connsiteY28" fmla="*/ 29222 h 1704813"/>
                  <a:gd name="connsiteX29" fmla="*/ 1212767 w 2687538"/>
                  <a:gd name="connsiteY29" fmla="*/ 305865 h 1704813"/>
                  <a:gd name="connsiteX30" fmla="*/ 1131467 w 2687538"/>
                  <a:gd name="connsiteY30" fmla="*/ 407489 h 1704813"/>
                  <a:gd name="connsiteX31" fmla="*/ 967739 w 2687538"/>
                  <a:gd name="connsiteY31" fmla="*/ 494999 h 1704813"/>
                  <a:gd name="connsiteX32" fmla="*/ 930478 w 2687538"/>
                  <a:gd name="connsiteY32" fmla="*/ 527181 h 1704813"/>
                  <a:gd name="connsiteX33" fmla="*/ 1151227 w 2687538"/>
                  <a:gd name="connsiteY33" fmla="*/ 415958 h 1704813"/>
                  <a:gd name="connsiteX34" fmla="*/ 1342619 w 2687538"/>
                  <a:gd name="connsiteY34" fmla="*/ 418782 h 1704813"/>
                  <a:gd name="connsiteX35" fmla="*/ 1403594 w 2687538"/>
                  <a:gd name="connsiteY35" fmla="*/ 457736 h 1704813"/>
                  <a:gd name="connsiteX36" fmla="*/ 1411497 w 2687538"/>
                  <a:gd name="connsiteY36" fmla="*/ 526050 h 1704813"/>
                  <a:gd name="connsiteX37" fmla="*/ 1333585 w 2687538"/>
                  <a:gd name="connsiteY37" fmla="*/ 622593 h 1704813"/>
                  <a:gd name="connsiteX38" fmla="*/ 1237043 w 2687538"/>
                  <a:gd name="connsiteY38" fmla="*/ 764867 h 1704813"/>
                  <a:gd name="connsiteX39" fmla="*/ 1217283 w 2687538"/>
                  <a:gd name="connsiteY39" fmla="*/ 821325 h 1704813"/>
                  <a:gd name="connsiteX40" fmla="*/ 1244382 w 2687538"/>
                  <a:gd name="connsiteY40" fmla="*/ 788579 h 1704813"/>
                  <a:gd name="connsiteX41" fmla="*/ 1391173 w 2687538"/>
                  <a:gd name="connsiteY41" fmla="*/ 596059 h 1704813"/>
                  <a:gd name="connsiteX42" fmla="*/ 1690399 w 2687538"/>
                  <a:gd name="connsiteY42" fmla="*/ 401279 h 1704813"/>
                  <a:gd name="connsiteX43" fmla="*/ 2000353 w 2687538"/>
                  <a:gd name="connsiteY43" fmla="*/ 345386 h 1704813"/>
                  <a:gd name="connsiteX44" fmla="*/ 2430561 w 2687538"/>
                  <a:gd name="connsiteY44" fmla="*/ 592670 h 1704813"/>
                  <a:gd name="connsiteX45" fmla="*/ 2682362 w 2687538"/>
                  <a:gd name="connsiteY45" fmla="*/ 1134101 h 1704813"/>
                  <a:gd name="connsiteX46" fmla="*/ 2675589 w 2687538"/>
                  <a:gd name="connsiteY46" fmla="*/ 1307991 h 1704813"/>
                  <a:gd name="connsiteX47" fmla="*/ 2514118 w 2687538"/>
                  <a:gd name="connsiteY47" fmla="*/ 1478494 h 1704813"/>
                  <a:gd name="connsiteX48" fmla="*/ 2192873 w 2687538"/>
                  <a:gd name="connsiteY48" fmla="*/ 1529307 h 1704813"/>
                  <a:gd name="connsiteX49" fmla="*/ 1054684 w 2687538"/>
                  <a:gd name="connsiteY49" fmla="*/ 1413003 h 1704813"/>
                  <a:gd name="connsiteX50" fmla="*/ 862163 w 2687538"/>
                  <a:gd name="connsiteY50" fmla="*/ 1316461 h 1704813"/>
                  <a:gd name="connsiteX51" fmla="*/ 815304 w 2687538"/>
                  <a:gd name="connsiteY51" fmla="*/ 1282586 h 1704813"/>
                  <a:gd name="connsiteX52" fmla="*/ 765055 w 2687538"/>
                  <a:gd name="connsiteY52" fmla="*/ 1294442 h 1704813"/>
                  <a:gd name="connsiteX53" fmla="*/ 730051 w 2687538"/>
                  <a:gd name="connsiteY53" fmla="*/ 1364450 h 1704813"/>
                  <a:gd name="connsiteX54" fmla="*/ 644235 w 2687538"/>
                  <a:gd name="connsiteY54" fmla="*/ 1422601 h 1704813"/>
                  <a:gd name="connsiteX55" fmla="*/ 408242 w 2687538"/>
                  <a:gd name="connsiteY55" fmla="*/ 1411310 h 1704813"/>
                  <a:gd name="connsiteX56" fmla="*/ 128212 w 2687538"/>
                  <a:gd name="connsiteY56" fmla="*/ 1363886 h 1704813"/>
                  <a:gd name="connsiteX57" fmla="*/ 10215 w 2687538"/>
                  <a:gd name="connsiteY57" fmla="*/ 1245323 h 1704813"/>
                  <a:gd name="connsiteX58" fmla="*/ 43525 w 2687538"/>
                  <a:gd name="connsiteY58" fmla="*/ 137057 h 1704813"/>
                  <a:gd name="connsiteX59" fmla="*/ 55946 w 2687538"/>
                  <a:gd name="connsiteY59" fmla="*/ 69307 h 1704813"/>
                  <a:gd name="connsiteX60" fmla="*/ 116921 w 2687538"/>
                  <a:gd name="connsiteY60" fmla="*/ 78341 h 1704813"/>
                  <a:gd name="connsiteX61" fmla="*/ 378319 w 2687538"/>
                  <a:gd name="connsiteY61" fmla="*/ 84551 h 1704813"/>
                  <a:gd name="connsiteX62" fmla="*/ 1181150 w 2687538"/>
                  <a:gd name="connsiteY62" fmla="*/ 428 h 1704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687538" h="1704813">
                    <a:moveTo>
                      <a:pt x="902248" y="1391549"/>
                    </a:moveTo>
                    <a:cubicBezTo>
                      <a:pt x="1108320" y="1493173"/>
                      <a:pt x="1327941" y="1527613"/>
                      <a:pt x="1549819" y="1553582"/>
                    </a:cubicBezTo>
                    <a:cubicBezTo>
                      <a:pt x="1635070" y="1567698"/>
                      <a:pt x="1762101" y="1573343"/>
                      <a:pt x="1848482" y="1576730"/>
                    </a:cubicBezTo>
                    <a:cubicBezTo>
                      <a:pt x="1989627" y="1582376"/>
                      <a:pt x="2223362" y="1564310"/>
                      <a:pt x="2363942" y="1553018"/>
                    </a:cubicBezTo>
                    <a:cubicBezTo>
                      <a:pt x="2395558" y="1550761"/>
                      <a:pt x="2539525" y="1532129"/>
                      <a:pt x="2633810" y="1462686"/>
                    </a:cubicBezTo>
                    <a:cubicBezTo>
                      <a:pt x="2635503" y="1502771"/>
                      <a:pt x="2637198" y="1538904"/>
                      <a:pt x="2627600" y="1574473"/>
                    </a:cubicBezTo>
                    <a:cubicBezTo>
                      <a:pt x="2619695" y="1603266"/>
                      <a:pt x="2597113" y="1618509"/>
                      <a:pt x="2570576" y="1628107"/>
                    </a:cubicBezTo>
                    <a:cubicBezTo>
                      <a:pt x="2530492" y="1642787"/>
                      <a:pt x="2470082" y="1655206"/>
                      <a:pt x="2316517" y="1676097"/>
                    </a:cubicBezTo>
                    <a:cubicBezTo>
                      <a:pt x="2227314" y="1685129"/>
                      <a:pt x="2079394" y="1693598"/>
                      <a:pt x="1978334" y="1699244"/>
                    </a:cubicBezTo>
                    <a:cubicBezTo>
                      <a:pt x="1893083" y="1703760"/>
                      <a:pt x="1757585" y="1708842"/>
                      <a:pt x="1619263" y="1699809"/>
                    </a:cubicBezTo>
                    <a:cubicBezTo>
                      <a:pt x="1446502" y="1694727"/>
                      <a:pt x="1274305" y="1682871"/>
                      <a:pt x="1106061" y="1638269"/>
                    </a:cubicBezTo>
                    <a:cubicBezTo>
                      <a:pt x="1058073" y="1625284"/>
                      <a:pt x="1010647" y="1611170"/>
                      <a:pt x="964916" y="1590845"/>
                    </a:cubicBezTo>
                    <a:cubicBezTo>
                      <a:pt x="930478" y="1576166"/>
                      <a:pt x="911282" y="1550195"/>
                      <a:pt x="908459" y="1512933"/>
                    </a:cubicBezTo>
                    <a:cubicBezTo>
                      <a:pt x="905636" y="1473413"/>
                      <a:pt x="903941" y="1434457"/>
                      <a:pt x="902248" y="1391549"/>
                    </a:cubicBezTo>
                    <a:close/>
                    <a:moveTo>
                      <a:pt x="9650" y="1349205"/>
                    </a:moveTo>
                    <a:cubicBezTo>
                      <a:pt x="82480" y="1405098"/>
                      <a:pt x="166039" y="1418084"/>
                      <a:pt x="249595" y="1430505"/>
                    </a:cubicBezTo>
                    <a:cubicBezTo>
                      <a:pt x="364769" y="1448006"/>
                      <a:pt x="479943" y="1466074"/>
                      <a:pt x="596811" y="1467202"/>
                    </a:cubicBezTo>
                    <a:cubicBezTo>
                      <a:pt x="635203" y="1467767"/>
                      <a:pt x="673029" y="1463815"/>
                      <a:pt x="708597" y="1446313"/>
                    </a:cubicBezTo>
                    <a:cubicBezTo>
                      <a:pt x="703515" y="1512933"/>
                      <a:pt x="675287" y="1561487"/>
                      <a:pt x="606973" y="1580683"/>
                    </a:cubicBezTo>
                    <a:cubicBezTo>
                      <a:pt x="410500" y="1607782"/>
                      <a:pt x="93207" y="1549066"/>
                      <a:pt x="49170" y="1540597"/>
                    </a:cubicBezTo>
                    <a:cubicBezTo>
                      <a:pt x="15860" y="1534386"/>
                      <a:pt x="-1077" y="1511239"/>
                      <a:pt x="52" y="1472848"/>
                    </a:cubicBezTo>
                    <a:cubicBezTo>
                      <a:pt x="1180" y="1432762"/>
                      <a:pt x="6262" y="1392677"/>
                      <a:pt x="9650" y="1349205"/>
                    </a:cubicBezTo>
                    <a:close/>
                    <a:moveTo>
                      <a:pt x="1930344" y="312640"/>
                    </a:moveTo>
                    <a:cubicBezTo>
                      <a:pt x="1938813" y="312640"/>
                      <a:pt x="1945022" y="317156"/>
                      <a:pt x="1943894" y="326189"/>
                    </a:cubicBezTo>
                    <a:cubicBezTo>
                      <a:pt x="1942201" y="338046"/>
                      <a:pt x="1932037" y="338046"/>
                      <a:pt x="1922441" y="338610"/>
                    </a:cubicBezTo>
                    <a:cubicBezTo>
                      <a:pt x="1916230" y="337480"/>
                      <a:pt x="1904938" y="339175"/>
                      <a:pt x="1907197" y="328448"/>
                    </a:cubicBezTo>
                    <a:cubicBezTo>
                      <a:pt x="1909455" y="317720"/>
                      <a:pt x="1919053" y="312640"/>
                      <a:pt x="1930344" y="312640"/>
                    </a:cubicBezTo>
                    <a:close/>
                    <a:moveTo>
                      <a:pt x="1181150" y="428"/>
                    </a:moveTo>
                    <a:cubicBezTo>
                      <a:pt x="1203169" y="-2395"/>
                      <a:pt x="1212767" y="8898"/>
                      <a:pt x="1213331" y="29222"/>
                    </a:cubicBezTo>
                    <a:cubicBezTo>
                      <a:pt x="1215024" y="121248"/>
                      <a:pt x="1215588" y="213839"/>
                      <a:pt x="1212767" y="305865"/>
                    </a:cubicBezTo>
                    <a:cubicBezTo>
                      <a:pt x="1211072" y="358371"/>
                      <a:pt x="1176068" y="387165"/>
                      <a:pt x="1131467" y="407489"/>
                    </a:cubicBezTo>
                    <a:cubicBezTo>
                      <a:pt x="1075010" y="433460"/>
                      <a:pt x="1017422" y="457172"/>
                      <a:pt x="967739" y="494999"/>
                    </a:cubicBezTo>
                    <a:cubicBezTo>
                      <a:pt x="954754" y="505162"/>
                      <a:pt x="942897" y="516453"/>
                      <a:pt x="930478" y="527181"/>
                    </a:cubicBezTo>
                    <a:cubicBezTo>
                      <a:pt x="1001614" y="484837"/>
                      <a:pt x="1071056" y="439106"/>
                      <a:pt x="1151227" y="415958"/>
                    </a:cubicBezTo>
                    <a:cubicBezTo>
                      <a:pt x="1215024" y="397327"/>
                      <a:pt x="1278822" y="396198"/>
                      <a:pt x="1342619" y="418782"/>
                    </a:cubicBezTo>
                    <a:cubicBezTo>
                      <a:pt x="1366331" y="427249"/>
                      <a:pt x="1386655" y="440235"/>
                      <a:pt x="1403594" y="457736"/>
                    </a:cubicBezTo>
                    <a:cubicBezTo>
                      <a:pt x="1425611" y="480320"/>
                      <a:pt x="1427870" y="498951"/>
                      <a:pt x="1411497" y="526050"/>
                    </a:cubicBezTo>
                    <a:cubicBezTo>
                      <a:pt x="1389478" y="561055"/>
                      <a:pt x="1359556" y="590413"/>
                      <a:pt x="1333585" y="622593"/>
                    </a:cubicBezTo>
                    <a:cubicBezTo>
                      <a:pt x="1297452" y="667195"/>
                      <a:pt x="1263578" y="713490"/>
                      <a:pt x="1237043" y="764867"/>
                    </a:cubicBezTo>
                    <a:cubicBezTo>
                      <a:pt x="1228574" y="781240"/>
                      <a:pt x="1221234" y="798742"/>
                      <a:pt x="1217283" y="821325"/>
                    </a:cubicBezTo>
                    <a:cubicBezTo>
                      <a:pt x="1231961" y="811163"/>
                      <a:pt x="1237607" y="799307"/>
                      <a:pt x="1244382" y="788579"/>
                    </a:cubicBezTo>
                    <a:cubicBezTo>
                      <a:pt x="1288420" y="720831"/>
                      <a:pt x="1333021" y="652517"/>
                      <a:pt x="1391173" y="596059"/>
                    </a:cubicBezTo>
                    <a:cubicBezTo>
                      <a:pt x="1477553" y="511372"/>
                      <a:pt x="1578048" y="447010"/>
                      <a:pt x="1690399" y="401279"/>
                    </a:cubicBezTo>
                    <a:cubicBezTo>
                      <a:pt x="1725967" y="386600"/>
                      <a:pt x="1812347" y="338611"/>
                      <a:pt x="2000353" y="345386"/>
                    </a:cubicBezTo>
                    <a:cubicBezTo>
                      <a:pt x="2196260" y="363453"/>
                      <a:pt x="2365634" y="498951"/>
                      <a:pt x="2430561" y="592670"/>
                    </a:cubicBezTo>
                    <a:cubicBezTo>
                      <a:pt x="2566624" y="749059"/>
                      <a:pt x="2634374" y="912222"/>
                      <a:pt x="2682362" y="1134101"/>
                    </a:cubicBezTo>
                    <a:cubicBezTo>
                      <a:pt x="2690831" y="1191689"/>
                      <a:pt x="2689137" y="1250405"/>
                      <a:pt x="2675589" y="1307991"/>
                    </a:cubicBezTo>
                    <a:cubicBezTo>
                      <a:pt x="2654698" y="1396630"/>
                      <a:pt x="2601064" y="1453089"/>
                      <a:pt x="2514118" y="1478494"/>
                    </a:cubicBezTo>
                    <a:cubicBezTo>
                      <a:pt x="2470646" y="1492609"/>
                      <a:pt x="2255541" y="1524791"/>
                      <a:pt x="2192873" y="1529307"/>
                    </a:cubicBezTo>
                    <a:cubicBezTo>
                      <a:pt x="2057375" y="1537775"/>
                      <a:pt x="1680801" y="1575602"/>
                      <a:pt x="1054684" y="1413003"/>
                    </a:cubicBezTo>
                    <a:cubicBezTo>
                      <a:pt x="985805" y="1389855"/>
                      <a:pt x="923137" y="1355417"/>
                      <a:pt x="862163" y="1316461"/>
                    </a:cubicBezTo>
                    <a:cubicBezTo>
                      <a:pt x="846355" y="1305170"/>
                      <a:pt x="831111" y="1293313"/>
                      <a:pt x="815304" y="1282586"/>
                    </a:cubicBezTo>
                    <a:cubicBezTo>
                      <a:pt x="793285" y="1267342"/>
                      <a:pt x="778605" y="1270730"/>
                      <a:pt x="765055" y="1294442"/>
                    </a:cubicBezTo>
                    <a:cubicBezTo>
                      <a:pt x="752070" y="1317025"/>
                      <a:pt x="740213" y="1340737"/>
                      <a:pt x="730051" y="1364450"/>
                    </a:cubicBezTo>
                    <a:cubicBezTo>
                      <a:pt x="713680" y="1402276"/>
                      <a:pt x="683192" y="1418649"/>
                      <a:pt x="644235" y="1422601"/>
                    </a:cubicBezTo>
                    <a:cubicBezTo>
                      <a:pt x="565195" y="1431070"/>
                      <a:pt x="486718" y="1420908"/>
                      <a:pt x="408242" y="1411310"/>
                    </a:cubicBezTo>
                    <a:cubicBezTo>
                      <a:pt x="316780" y="1400018"/>
                      <a:pt x="131035" y="1365015"/>
                      <a:pt x="128212" y="1363886"/>
                    </a:cubicBezTo>
                    <a:cubicBezTo>
                      <a:pt x="66672" y="1346947"/>
                      <a:pt x="17554" y="1316461"/>
                      <a:pt x="10215" y="1245323"/>
                    </a:cubicBezTo>
                    <a:cubicBezTo>
                      <a:pt x="9650" y="1232904"/>
                      <a:pt x="29975" y="327320"/>
                      <a:pt x="43525" y="137057"/>
                    </a:cubicBezTo>
                    <a:cubicBezTo>
                      <a:pt x="45219" y="113909"/>
                      <a:pt x="42960" y="83987"/>
                      <a:pt x="55946" y="69307"/>
                    </a:cubicBezTo>
                    <a:cubicBezTo>
                      <a:pt x="69495" y="54063"/>
                      <a:pt x="95466" y="74953"/>
                      <a:pt x="116921" y="78341"/>
                    </a:cubicBezTo>
                    <a:cubicBezTo>
                      <a:pt x="203865" y="91326"/>
                      <a:pt x="291375" y="90196"/>
                      <a:pt x="378319" y="84551"/>
                    </a:cubicBezTo>
                    <a:cubicBezTo>
                      <a:pt x="479379" y="77776"/>
                      <a:pt x="1138242" y="10591"/>
                      <a:pt x="1181150" y="428"/>
                    </a:cubicBezTo>
                    <a:close/>
                  </a:path>
                </a:pathLst>
              </a:custGeom>
              <a:solidFill>
                <a:schemeClr val="tx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2" name="Freeform: Shape 12">
                <a:extLst>
                  <a:ext uri="{FF2B5EF4-FFF2-40B4-BE49-F238E27FC236}">
                    <a16:creationId xmlns:a16="http://schemas.microsoft.com/office/drawing/2014/main" id="{52D1531D-AF8B-4A4C-ABCF-DC8E700F6843}"/>
                  </a:ext>
                </a:extLst>
              </p:cNvPr>
              <p:cNvSpPr/>
              <p:nvPr/>
            </p:nvSpPr>
            <p:spPr>
              <a:xfrm>
                <a:off x="4112187" y="4147993"/>
                <a:ext cx="1333732" cy="538842"/>
              </a:xfrm>
              <a:custGeom>
                <a:avLst/>
                <a:gdLst>
                  <a:gd name="connsiteX0" fmla="*/ 930810 w 933535"/>
                  <a:gd name="connsiteY0" fmla="*/ 93956 h 377158"/>
                  <a:gd name="connsiteX1" fmla="*/ 854542 w 933535"/>
                  <a:gd name="connsiteY1" fmla="*/ 696 h 377158"/>
                  <a:gd name="connsiteX2" fmla="*/ 135328 w 933535"/>
                  <a:gd name="connsiteY2" fmla="*/ 54439 h 377158"/>
                  <a:gd name="connsiteX3" fmla="*/ 24680 w 933535"/>
                  <a:gd name="connsiteY3" fmla="*/ 80916 h 377158"/>
                  <a:gd name="connsiteX4" fmla="*/ 1365 w 933535"/>
                  <a:gd name="connsiteY4" fmla="*/ 176943 h 377158"/>
                  <a:gd name="connsiteX5" fmla="*/ 68149 w 933535"/>
                  <a:gd name="connsiteY5" fmla="*/ 355955 h 377158"/>
                  <a:gd name="connsiteX6" fmla="*/ 155877 w 933535"/>
                  <a:gd name="connsiteY6" fmla="*/ 375714 h 377158"/>
                  <a:gd name="connsiteX7" fmla="*/ 350697 w 933535"/>
                  <a:gd name="connsiteY7" fmla="*/ 370972 h 377158"/>
                  <a:gd name="connsiteX8" fmla="*/ 880228 w 933535"/>
                  <a:gd name="connsiteY8" fmla="*/ 319995 h 377158"/>
                  <a:gd name="connsiteX9" fmla="*/ 924882 w 933535"/>
                  <a:gd name="connsiteY9" fmla="*/ 289962 h 377158"/>
                  <a:gd name="connsiteX10" fmla="*/ 930810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930810" y="93956"/>
                    </a:moveTo>
                    <a:cubicBezTo>
                      <a:pt x="930810" y="59576"/>
                      <a:pt x="932390" y="17688"/>
                      <a:pt x="854542" y="696"/>
                    </a:cubicBezTo>
                    <a:cubicBezTo>
                      <a:pt x="818976" y="-7208"/>
                      <a:pt x="177612" y="54834"/>
                      <a:pt x="135328" y="54439"/>
                    </a:cubicBezTo>
                    <a:cubicBezTo>
                      <a:pt x="101739" y="60367"/>
                      <a:pt x="45229" y="64319"/>
                      <a:pt x="24680" y="80916"/>
                    </a:cubicBezTo>
                    <a:cubicBezTo>
                      <a:pt x="-216" y="101069"/>
                      <a:pt x="-2191" y="132288"/>
                      <a:pt x="1365" y="176943"/>
                    </a:cubicBezTo>
                    <a:cubicBezTo>
                      <a:pt x="575" y="187217"/>
                      <a:pt x="15196" y="331455"/>
                      <a:pt x="68149" y="355955"/>
                    </a:cubicBezTo>
                    <a:cubicBezTo>
                      <a:pt x="95811" y="368996"/>
                      <a:pt x="125449" y="374133"/>
                      <a:pt x="155877" y="375714"/>
                    </a:cubicBezTo>
                    <a:cubicBezTo>
                      <a:pt x="221081" y="379271"/>
                      <a:pt x="285889" y="375714"/>
                      <a:pt x="350697" y="370972"/>
                    </a:cubicBezTo>
                    <a:cubicBezTo>
                      <a:pt x="387448" y="368206"/>
                      <a:pt x="855332" y="327503"/>
                      <a:pt x="880228" y="319995"/>
                    </a:cubicBezTo>
                    <a:cubicBezTo>
                      <a:pt x="897220" y="314858"/>
                      <a:pt x="914213" y="308930"/>
                      <a:pt x="924882" y="289962"/>
                    </a:cubicBezTo>
                    <a:cubicBezTo>
                      <a:pt x="939899" y="246888"/>
                      <a:pt x="930810" y="155603"/>
                      <a:pt x="930810" y="93956"/>
                    </a:cubicBezTo>
                    <a:close/>
                  </a:path>
                </a:pathLst>
              </a:custGeom>
              <a:solidFill>
                <a:schemeClr val="tx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08C8372-7ADA-4354-85BC-A50CDCE2D556}"/>
                </a:ext>
              </a:extLst>
            </p:cNvPr>
            <p:cNvGrpSpPr/>
            <p:nvPr/>
          </p:nvGrpSpPr>
          <p:grpSpPr>
            <a:xfrm>
              <a:off x="1248808" y="4147993"/>
              <a:ext cx="2727828" cy="2196563"/>
              <a:chOff x="1248808" y="4147993"/>
              <a:chExt cx="2727828" cy="2196563"/>
            </a:xfrm>
            <a:solidFill>
              <a:schemeClr val="tx1">
                <a:lumMod val="75000"/>
                <a:lumOff val="25000"/>
              </a:schemeClr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Freeform: Shape 9">
                <a:extLst>
                  <a:ext uri="{FF2B5EF4-FFF2-40B4-BE49-F238E27FC236}">
                    <a16:creationId xmlns:a16="http://schemas.microsoft.com/office/drawing/2014/main" id="{AB9F2CFF-4E54-4D68-B1A3-26A3F0427643}"/>
                  </a:ext>
                </a:extLst>
              </p:cNvPr>
              <p:cNvSpPr/>
              <p:nvPr/>
            </p:nvSpPr>
            <p:spPr>
              <a:xfrm>
                <a:off x="1248808" y="4414904"/>
                <a:ext cx="2719669" cy="1929652"/>
              </a:xfrm>
              <a:custGeom>
                <a:avLst/>
                <a:gdLst>
                  <a:gd name="connsiteX0" fmla="*/ 1785292 w 2719669"/>
                  <a:gd name="connsiteY0" fmla="*/ 1616388 h 1929652"/>
                  <a:gd name="connsiteX1" fmla="*/ 1779082 w 2719669"/>
                  <a:gd name="connsiteY1" fmla="*/ 1737772 h 1929652"/>
                  <a:gd name="connsiteX2" fmla="*/ 1722624 w 2719669"/>
                  <a:gd name="connsiteY2" fmla="*/ 1815684 h 1929652"/>
                  <a:gd name="connsiteX3" fmla="*/ 1581480 w 2719669"/>
                  <a:gd name="connsiteY3" fmla="*/ 1863108 h 1929652"/>
                  <a:gd name="connsiteX4" fmla="*/ 1068277 w 2719669"/>
                  <a:gd name="connsiteY4" fmla="*/ 1924648 h 1929652"/>
                  <a:gd name="connsiteX5" fmla="*/ 709206 w 2719669"/>
                  <a:gd name="connsiteY5" fmla="*/ 1924083 h 1929652"/>
                  <a:gd name="connsiteX6" fmla="*/ 371024 w 2719669"/>
                  <a:gd name="connsiteY6" fmla="*/ 1900936 h 1929652"/>
                  <a:gd name="connsiteX7" fmla="*/ 116964 w 2719669"/>
                  <a:gd name="connsiteY7" fmla="*/ 1852946 h 1929652"/>
                  <a:gd name="connsiteX8" fmla="*/ 59941 w 2719669"/>
                  <a:gd name="connsiteY8" fmla="*/ 1799312 h 1929652"/>
                  <a:gd name="connsiteX9" fmla="*/ 53730 w 2719669"/>
                  <a:gd name="connsiteY9" fmla="*/ 1687525 h 1929652"/>
                  <a:gd name="connsiteX10" fmla="*/ 323600 w 2719669"/>
                  <a:gd name="connsiteY10" fmla="*/ 1777857 h 1929652"/>
                  <a:gd name="connsiteX11" fmla="*/ 839060 w 2719669"/>
                  <a:gd name="connsiteY11" fmla="*/ 1801569 h 1929652"/>
                  <a:gd name="connsiteX12" fmla="*/ 1137721 w 2719669"/>
                  <a:gd name="connsiteY12" fmla="*/ 1778421 h 1929652"/>
                  <a:gd name="connsiteX13" fmla="*/ 1785292 w 2719669"/>
                  <a:gd name="connsiteY13" fmla="*/ 1616388 h 1929652"/>
                  <a:gd name="connsiteX14" fmla="*/ 2677889 w 2719669"/>
                  <a:gd name="connsiteY14" fmla="*/ 1574044 h 1929652"/>
                  <a:gd name="connsiteX15" fmla="*/ 2687488 w 2719669"/>
                  <a:gd name="connsiteY15" fmla="*/ 1697687 h 1929652"/>
                  <a:gd name="connsiteX16" fmla="*/ 2638369 w 2719669"/>
                  <a:gd name="connsiteY16" fmla="*/ 1765436 h 1929652"/>
                  <a:gd name="connsiteX17" fmla="*/ 2080566 w 2719669"/>
                  <a:gd name="connsiteY17" fmla="*/ 1805522 h 1929652"/>
                  <a:gd name="connsiteX18" fmla="*/ 1978942 w 2719669"/>
                  <a:gd name="connsiteY18" fmla="*/ 1671152 h 1929652"/>
                  <a:gd name="connsiteX19" fmla="*/ 2090728 w 2719669"/>
                  <a:gd name="connsiteY19" fmla="*/ 1692041 h 1929652"/>
                  <a:gd name="connsiteX20" fmla="*/ 2437944 w 2719669"/>
                  <a:gd name="connsiteY20" fmla="*/ 1655344 h 1929652"/>
                  <a:gd name="connsiteX21" fmla="*/ 2677889 w 2719669"/>
                  <a:gd name="connsiteY21" fmla="*/ 1574044 h 1929652"/>
                  <a:gd name="connsiteX22" fmla="*/ 2678454 w 2719669"/>
                  <a:gd name="connsiteY22" fmla="*/ 1343132 h 1929652"/>
                  <a:gd name="connsiteX23" fmla="*/ 2678454 w 2719669"/>
                  <a:gd name="connsiteY23" fmla="*/ 1433466 h 1929652"/>
                  <a:gd name="connsiteX24" fmla="*/ 2678454 w 2719669"/>
                  <a:gd name="connsiteY24" fmla="*/ 1343132 h 1929652"/>
                  <a:gd name="connsiteX25" fmla="*/ 757195 w 2719669"/>
                  <a:gd name="connsiteY25" fmla="*/ 537479 h 1929652"/>
                  <a:gd name="connsiteX26" fmla="*/ 780343 w 2719669"/>
                  <a:gd name="connsiteY26" fmla="*/ 553287 h 1929652"/>
                  <a:gd name="connsiteX27" fmla="*/ 765099 w 2719669"/>
                  <a:gd name="connsiteY27" fmla="*/ 563449 h 1929652"/>
                  <a:gd name="connsiteX28" fmla="*/ 743646 w 2719669"/>
                  <a:gd name="connsiteY28" fmla="*/ 551028 h 1929652"/>
                  <a:gd name="connsiteX29" fmla="*/ 757195 w 2719669"/>
                  <a:gd name="connsiteY29" fmla="*/ 537479 h 1929652"/>
                  <a:gd name="connsiteX30" fmla="*/ 1506390 w 2719669"/>
                  <a:gd name="connsiteY30" fmla="*/ 225267 h 1929652"/>
                  <a:gd name="connsiteX31" fmla="*/ 2309219 w 2719669"/>
                  <a:gd name="connsiteY31" fmla="*/ 309390 h 1929652"/>
                  <a:gd name="connsiteX32" fmla="*/ 2570619 w 2719669"/>
                  <a:gd name="connsiteY32" fmla="*/ 303180 h 1929652"/>
                  <a:gd name="connsiteX33" fmla="*/ 2631594 w 2719669"/>
                  <a:gd name="connsiteY33" fmla="*/ 294146 h 1929652"/>
                  <a:gd name="connsiteX34" fmla="*/ 2644014 w 2719669"/>
                  <a:gd name="connsiteY34" fmla="*/ 361896 h 1929652"/>
                  <a:gd name="connsiteX35" fmla="*/ 2677325 w 2719669"/>
                  <a:gd name="connsiteY35" fmla="*/ 1470162 h 1929652"/>
                  <a:gd name="connsiteX36" fmla="*/ 2559328 w 2719669"/>
                  <a:gd name="connsiteY36" fmla="*/ 1588725 h 1929652"/>
                  <a:gd name="connsiteX37" fmla="*/ 2279296 w 2719669"/>
                  <a:gd name="connsiteY37" fmla="*/ 1636149 h 1929652"/>
                  <a:gd name="connsiteX38" fmla="*/ 2043303 w 2719669"/>
                  <a:gd name="connsiteY38" fmla="*/ 1647440 h 1929652"/>
                  <a:gd name="connsiteX39" fmla="*/ 1957487 w 2719669"/>
                  <a:gd name="connsiteY39" fmla="*/ 1589289 h 1929652"/>
                  <a:gd name="connsiteX40" fmla="*/ 1922484 w 2719669"/>
                  <a:gd name="connsiteY40" fmla="*/ 1519281 h 1929652"/>
                  <a:gd name="connsiteX41" fmla="*/ 1872236 w 2719669"/>
                  <a:gd name="connsiteY41" fmla="*/ 1507425 h 1929652"/>
                  <a:gd name="connsiteX42" fmla="*/ 1825376 w 2719669"/>
                  <a:gd name="connsiteY42" fmla="*/ 1541300 h 1929652"/>
                  <a:gd name="connsiteX43" fmla="*/ 1632854 w 2719669"/>
                  <a:gd name="connsiteY43" fmla="*/ 1637842 h 1929652"/>
                  <a:gd name="connsiteX44" fmla="*/ 494665 w 2719669"/>
                  <a:gd name="connsiteY44" fmla="*/ 1754146 h 1929652"/>
                  <a:gd name="connsiteX45" fmla="*/ 173420 w 2719669"/>
                  <a:gd name="connsiteY45" fmla="*/ 1703333 h 1929652"/>
                  <a:gd name="connsiteX46" fmla="*/ 11951 w 2719669"/>
                  <a:gd name="connsiteY46" fmla="*/ 1532830 h 1929652"/>
                  <a:gd name="connsiteX47" fmla="*/ 5176 w 2719669"/>
                  <a:gd name="connsiteY47" fmla="*/ 1358940 h 1929652"/>
                  <a:gd name="connsiteX48" fmla="*/ 256978 w 2719669"/>
                  <a:gd name="connsiteY48" fmla="*/ 817509 h 1929652"/>
                  <a:gd name="connsiteX49" fmla="*/ 687187 w 2719669"/>
                  <a:gd name="connsiteY49" fmla="*/ 570225 h 1929652"/>
                  <a:gd name="connsiteX50" fmla="*/ 997139 w 2719669"/>
                  <a:gd name="connsiteY50" fmla="*/ 626118 h 1929652"/>
                  <a:gd name="connsiteX51" fmla="*/ 1296367 w 2719669"/>
                  <a:gd name="connsiteY51" fmla="*/ 820898 h 1929652"/>
                  <a:gd name="connsiteX52" fmla="*/ 1443156 w 2719669"/>
                  <a:gd name="connsiteY52" fmla="*/ 1013418 h 1929652"/>
                  <a:gd name="connsiteX53" fmla="*/ 1470257 w 2719669"/>
                  <a:gd name="connsiteY53" fmla="*/ 1046164 h 1929652"/>
                  <a:gd name="connsiteX54" fmla="*/ 1450497 w 2719669"/>
                  <a:gd name="connsiteY54" fmla="*/ 989706 h 1929652"/>
                  <a:gd name="connsiteX55" fmla="*/ 1353953 w 2719669"/>
                  <a:gd name="connsiteY55" fmla="*/ 847432 h 1929652"/>
                  <a:gd name="connsiteX56" fmla="*/ 1276041 w 2719669"/>
                  <a:gd name="connsiteY56" fmla="*/ 750889 h 1929652"/>
                  <a:gd name="connsiteX57" fmla="*/ 1283946 w 2719669"/>
                  <a:gd name="connsiteY57" fmla="*/ 682575 h 1929652"/>
                  <a:gd name="connsiteX58" fmla="*/ 1344919 w 2719669"/>
                  <a:gd name="connsiteY58" fmla="*/ 643621 h 1929652"/>
                  <a:gd name="connsiteX59" fmla="*/ 1536312 w 2719669"/>
                  <a:gd name="connsiteY59" fmla="*/ 640797 h 1929652"/>
                  <a:gd name="connsiteX60" fmla="*/ 1757062 w 2719669"/>
                  <a:gd name="connsiteY60" fmla="*/ 752020 h 1929652"/>
                  <a:gd name="connsiteX61" fmla="*/ 1719800 w 2719669"/>
                  <a:gd name="connsiteY61" fmla="*/ 719838 h 1929652"/>
                  <a:gd name="connsiteX62" fmla="*/ 1556072 w 2719669"/>
                  <a:gd name="connsiteY62" fmla="*/ 632328 h 1929652"/>
                  <a:gd name="connsiteX63" fmla="*/ 1474773 w 2719669"/>
                  <a:gd name="connsiteY63" fmla="*/ 530704 h 1929652"/>
                  <a:gd name="connsiteX64" fmla="*/ 1474208 w 2719669"/>
                  <a:gd name="connsiteY64" fmla="*/ 254061 h 1929652"/>
                  <a:gd name="connsiteX65" fmla="*/ 1506390 w 2719669"/>
                  <a:gd name="connsiteY65" fmla="*/ 225267 h 1929652"/>
                  <a:gd name="connsiteX66" fmla="*/ 2313172 w 2719669"/>
                  <a:gd name="connsiteY66" fmla="*/ 18843 h 1929652"/>
                  <a:gd name="connsiteX67" fmla="*/ 2292369 w 2719669"/>
                  <a:gd name="connsiteY67" fmla="*/ 21443 h 1929652"/>
                  <a:gd name="connsiteX68" fmla="*/ 2315319 w 2719669"/>
                  <a:gd name="connsiteY68" fmla="*/ 18879 h 1929652"/>
                  <a:gd name="connsiteX69" fmla="*/ 2513031 w 2719669"/>
                  <a:gd name="connsiteY69" fmla="*/ 0 h 1929652"/>
                  <a:gd name="connsiteX70" fmla="*/ 2513031 w 2719669"/>
                  <a:gd name="connsiteY70" fmla="*/ 11260 h 1929652"/>
                  <a:gd name="connsiteX71" fmla="*/ 2719669 w 2719669"/>
                  <a:gd name="connsiteY71" fmla="*/ 0 h 1929652"/>
                  <a:gd name="connsiteX72" fmla="*/ 2676760 w 2719669"/>
                  <a:gd name="connsiteY72" fmla="*/ 10162 h 1929652"/>
                  <a:gd name="connsiteX73" fmla="*/ 2487626 w 2719669"/>
                  <a:gd name="connsiteY73" fmla="*/ 16937 h 1929652"/>
                  <a:gd name="connsiteX74" fmla="*/ 2486140 w 2719669"/>
                  <a:gd name="connsiteY74" fmla="*/ 16984 h 1929652"/>
                  <a:gd name="connsiteX75" fmla="*/ 2390095 w 2719669"/>
                  <a:gd name="connsiteY75" fmla="*/ 21947 h 1929652"/>
                  <a:gd name="connsiteX76" fmla="*/ 2292291 w 2719669"/>
                  <a:gd name="connsiteY76" fmla="*/ 21452 h 1929652"/>
                  <a:gd name="connsiteX77" fmla="*/ 2292283 w 2719669"/>
                  <a:gd name="connsiteY77" fmla="*/ 21453 h 1929652"/>
                  <a:gd name="connsiteX78" fmla="*/ 2096938 w 2719669"/>
                  <a:gd name="connsiteY78" fmla="*/ 23148 h 1929652"/>
                  <a:gd name="connsiteX79" fmla="*/ 2096929 w 2719669"/>
                  <a:gd name="connsiteY79" fmla="*/ 23148 h 1929652"/>
                  <a:gd name="connsiteX80" fmla="*/ 1990232 w 2719669"/>
                  <a:gd name="connsiteY80" fmla="*/ 28722 h 1929652"/>
                  <a:gd name="connsiteX81" fmla="*/ 1883526 w 2719669"/>
                  <a:gd name="connsiteY81" fmla="*/ 30486 h 1929652"/>
                  <a:gd name="connsiteX82" fmla="*/ 1504131 w 2719669"/>
                  <a:gd name="connsiteY82" fmla="*/ 40084 h 1929652"/>
                  <a:gd name="connsiteX83" fmla="*/ 1415492 w 2719669"/>
                  <a:gd name="connsiteY83" fmla="*/ 26535 h 1929652"/>
                  <a:gd name="connsiteX84" fmla="*/ 1394603 w 2719669"/>
                  <a:gd name="connsiteY84" fmla="*/ 39520 h 1929652"/>
                  <a:gd name="connsiteX85" fmla="*/ 1406458 w 2719669"/>
                  <a:gd name="connsiteY85" fmla="*/ 11291 h 1929652"/>
                  <a:gd name="connsiteX86" fmla="*/ 1412121 w 2719669"/>
                  <a:gd name="connsiteY86" fmla="*/ 12220 h 1929652"/>
                  <a:gd name="connsiteX87" fmla="*/ 1405895 w 2719669"/>
                  <a:gd name="connsiteY87" fmla="*/ 10728 h 1929652"/>
                  <a:gd name="connsiteX88" fmla="*/ 1405895 w 2719669"/>
                  <a:gd name="connsiteY88" fmla="*/ 5082 h 1929652"/>
                  <a:gd name="connsiteX89" fmla="*/ 1484936 w 2719669"/>
                  <a:gd name="connsiteY89" fmla="*/ 16373 h 1929652"/>
                  <a:gd name="connsiteX90" fmla="*/ 1484900 w 2719669"/>
                  <a:gd name="connsiteY90" fmla="*/ 17152 h 1929652"/>
                  <a:gd name="connsiteX91" fmla="*/ 1485499 w 2719669"/>
                  <a:gd name="connsiteY91" fmla="*/ 16937 h 1929652"/>
                  <a:gd name="connsiteX92" fmla="*/ 1752545 w 2719669"/>
                  <a:gd name="connsiteY92" fmla="*/ 15808 h 1929652"/>
                  <a:gd name="connsiteX93" fmla="*/ 2338576 w 2719669"/>
                  <a:gd name="connsiteY93" fmla="*/ 4516 h 1929652"/>
                  <a:gd name="connsiteX94" fmla="*/ 2513031 w 2719669"/>
                  <a:gd name="connsiteY94" fmla="*/ 0 h 192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2719669" h="1929652">
                    <a:moveTo>
                      <a:pt x="1785292" y="1616388"/>
                    </a:moveTo>
                    <a:cubicBezTo>
                      <a:pt x="1783599" y="1659296"/>
                      <a:pt x="1781905" y="1698252"/>
                      <a:pt x="1779082" y="1737772"/>
                    </a:cubicBezTo>
                    <a:cubicBezTo>
                      <a:pt x="1776259" y="1775034"/>
                      <a:pt x="1757063" y="1801005"/>
                      <a:pt x="1722624" y="1815684"/>
                    </a:cubicBezTo>
                    <a:cubicBezTo>
                      <a:pt x="1676893" y="1836009"/>
                      <a:pt x="1629468" y="1850123"/>
                      <a:pt x="1581480" y="1863108"/>
                    </a:cubicBezTo>
                    <a:cubicBezTo>
                      <a:pt x="1413236" y="1907710"/>
                      <a:pt x="1241039" y="1919566"/>
                      <a:pt x="1068277" y="1924648"/>
                    </a:cubicBezTo>
                    <a:cubicBezTo>
                      <a:pt x="929956" y="1933681"/>
                      <a:pt x="794457" y="1928599"/>
                      <a:pt x="709206" y="1924083"/>
                    </a:cubicBezTo>
                    <a:cubicBezTo>
                      <a:pt x="608146" y="1918437"/>
                      <a:pt x="460227" y="1909968"/>
                      <a:pt x="371024" y="1900936"/>
                    </a:cubicBezTo>
                    <a:cubicBezTo>
                      <a:pt x="217458" y="1880045"/>
                      <a:pt x="157049" y="1867626"/>
                      <a:pt x="116964" y="1852946"/>
                    </a:cubicBezTo>
                    <a:cubicBezTo>
                      <a:pt x="90428" y="1843348"/>
                      <a:pt x="67846" y="1828105"/>
                      <a:pt x="59941" y="1799312"/>
                    </a:cubicBezTo>
                    <a:cubicBezTo>
                      <a:pt x="50343" y="1763743"/>
                      <a:pt x="52037" y="1727610"/>
                      <a:pt x="53730" y="1687525"/>
                    </a:cubicBezTo>
                    <a:cubicBezTo>
                      <a:pt x="148015" y="1756968"/>
                      <a:pt x="291983" y="1775600"/>
                      <a:pt x="323600" y="1777857"/>
                    </a:cubicBezTo>
                    <a:cubicBezTo>
                      <a:pt x="464179" y="1789149"/>
                      <a:pt x="697915" y="1807215"/>
                      <a:pt x="839060" y="1801569"/>
                    </a:cubicBezTo>
                    <a:cubicBezTo>
                      <a:pt x="925440" y="1798182"/>
                      <a:pt x="1052470" y="1792537"/>
                      <a:pt x="1137721" y="1778421"/>
                    </a:cubicBezTo>
                    <a:cubicBezTo>
                      <a:pt x="1359600" y="1752452"/>
                      <a:pt x="1579221" y="1718012"/>
                      <a:pt x="1785292" y="1616388"/>
                    </a:cubicBezTo>
                    <a:close/>
                    <a:moveTo>
                      <a:pt x="2677889" y="1574044"/>
                    </a:moveTo>
                    <a:cubicBezTo>
                      <a:pt x="2681277" y="1617516"/>
                      <a:pt x="2686359" y="1657601"/>
                      <a:pt x="2687488" y="1697687"/>
                    </a:cubicBezTo>
                    <a:cubicBezTo>
                      <a:pt x="2688616" y="1736078"/>
                      <a:pt x="2671679" y="1759225"/>
                      <a:pt x="2638369" y="1765436"/>
                    </a:cubicBezTo>
                    <a:cubicBezTo>
                      <a:pt x="2594333" y="1773905"/>
                      <a:pt x="2277039" y="1832621"/>
                      <a:pt x="2080566" y="1805522"/>
                    </a:cubicBezTo>
                    <a:cubicBezTo>
                      <a:pt x="2012252" y="1786326"/>
                      <a:pt x="1984024" y="1737772"/>
                      <a:pt x="1978942" y="1671152"/>
                    </a:cubicBezTo>
                    <a:cubicBezTo>
                      <a:pt x="2014511" y="1688654"/>
                      <a:pt x="2052336" y="1692606"/>
                      <a:pt x="2090728" y="1692041"/>
                    </a:cubicBezTo>
                    <a:cubicBezTo>
                      <a:pt x="2207596" y="1690913"/>
                      <a:pt x="2322770" y="1672845"/>
                      <a:pt x="2437944" y="1655344"/>
                    </a:cubicBezTo>
                    <a:cubicBezTo>
                      <a:pt x="2521501" y="1642923"/>
                      <a:pt x="2605059" y="1629937"/>
                      <a:pt x="2677889" y="1574044"/>
                    </a:cubicBezTo>
                    <a:close/>
                    <a:moveTo>
                      <a:pt x="2678454" y="1343132"/>
                    </a:moveTo>
                    <a:cubicBezTo>
                      <a:pt x="2685794" y="1373055"/>
                      <a:pt x="2686358" y="1402977"/>
                      <a:pt x="2678454" y="1433466"/>
                    </a:cubicBezTo>
                    <a:cubicBezTo>
                      <a:pt x="2678454" y="1403542"/>
                      <a:pt x="2678454" y="1373055"/>
                      <a:pt x="2678454" y="1343132"/>
                    </a:cubicBezTo>
                    <a:close/>
                    <a:moveTo>
                      <a:pt x="757195" y="537479"/>
                    </a:moveTo>
                    <a:cubicBezTo>
                      <a:pt x="768486" y="537479"/>
                      <a:pt x="778084" y="542559"/>
                      <a:pt x="780343" y="553287"/>
                    </a:cubicBezTo>
                    <a:cubicBezTo>
                      <a:pt x="782602" y="564014"/>
                      <a:pt x="771309" y="562319"/>
                      <a:pt x="765099" y="563449"/>
                    </a:cubicBezTo>
                    <a:cubicBezTo>
                      <a:pt x="755502" y="562885"/>
                      <a:pt x="744774" y="562885"/>
                      <a:pt x="743646" y="551028"/>
                    </a:cubicBezTo>
                    <a:cubicBezTo>
                      <a:pt x="742517" y="541995"/>
                      <a:pt x="748726" y="537479"/>
                      <a:pt x="757195" y="537479"/>
                    </a:cubicBezTo>
                    <a:close/>
                    <a:moveTo>
                      <a:pt x="1506390" y="225267"/>
                    </a:moveTo>
                    <a:cubicBezTo>
                      <a:pt x="1549298" y="235430"/>
                      <a:pt x="2208160" y="302615"/>
                      <a:pt x="2309219" y="309390"/>
                    </a:cubicBezTo>
                    <a:cubicBezTo>
                      <a:pt x="2396165" y="315035"/>
                      <a:pt x="2483675" y="316165"/>
                      <a:pt x="2570619" y="303180"/>
                    </a:cubicBezTo>
                    <a:cubicBezTo>
                      <a:pt x="2592072" y="299792"/>
                      <a:pt x="2618043" y="278902"/>
                      <a:pt x="2631594" y="294146"/>
                    </a:cubicBezTo>
                    <a:cubicBezTo>
                      <a:pt x="2644579" y="308826"/>
                      <a:pt x="2642321" y="338748"/>
                      <a:pt x="2644014" y="361896"/>
                    </a:cubicBezTo>
                    <a:cubicBezTo>
                      <a:pt x="2657563" y="552159"/>
                      <a:pt x="2677889" y="1457743"/>
                      <a:pt x="2677325" y="1470162"/>
                    </a:cubicBezTo>
                    <a:cubicBezTo>
                      <a:pt x="2669984" y="1541300"/>
                      <a:pt x="2620866" y="1571786"/>
                      <a:pt x="2559328" y="1588725"/>
                    </a:cubicBezTo>
                    <a:cubicBezTo>
                      <a:pt x="2556505" y="1589854"/>
                      <a:pt x="2370758" y="1624857"/>
                      <a:pt x="2279296" y="1636149"/>
                    </a:cubicBezTo>
                    <a:cubicBezTo>
                      <a:pt x="2200820" y="1645747"/>
                      <a:pt x="2122343" y="1655909"/>
                      <a:pt x="2043303" y="1647440"/>
                    </a:cubicBezTo>
                    <a:cubicBezTo>
                      <a:pt x="2004346" y="1643488"/>
                      <a:pt x="1973860" y="1627115"/>
                      <a:pt x="1957487" y="1589289"/>
                    </a:cubicBezTo>
                    <a:cubicBezTo>
                      <a:pt x="1947325" y="1565576"/>
                      <a:pt x="1935468" y="1541864"/>
                      <a:pt x="1922484" y="1519281"/>
                    </a:cubicBezTo>
                    <a:cubicBezTo>
                      <a:pt x="1908933" y="1495569"/>
                      <a:pt x="1894255" y="1492181"/>
                      <a:pt x="1872236" y="1507425"/>
                    </a:cubicBezTo>
                    <a:cubicBezTo>
                      <a:pt x="1856427" y="1518152"/>
                      <a:pt x="1841184" y="1530009"/>
                      <a:pt x="1825376" y="1541300"/>
                    </a:cubicBezTo>
                    <a:cubicBezTo>
                      <a:pt x="1764401" y="1580256"/>
                      <a:pt x="1701733" y="1614694"/>
                      <a:pt x="1632854" y="1637842"/>
                    </a:cubicBezTo>
                    <a:cubicBezTo>
                      <a:pt x="1006737" y="1800441"/>
                      <a:pt x="630165" y="1762614"/>
                      <a:pt x="494665" y="1754146"/>
                    </a:cubicBezTo>
                    <a:cubicBezTo>
                      <a:pt x="431997" y="1749630"/>
                      <a:pt x="216894" y="1717448"/>
                      <a:pt x="173420" y="1703333"/>
                    </a:cubicBezTo>
                    <a:cubicBezTo>
                      <a:pt x="86476" y="1677928"/>
                      <a:pt x="32841" y="1621469"/>
                      <a:pt x="11951" y="1532830"/>
                    </a:cubicBezTo>
                    <a:cubicBezTo>
                      <a:pt x="-1599" y="1475244"/>
                      <a:pt x="-3292" y="1416528"/>
                      <a:pt x="5176" y="1358940"/>
                    </a:cubicBezTo>
                    <a:cubicBezTo>
                      <a:pt x="53166" y="1137061"/>
                      <a:pt x="120914" y="973898"/>
                      <a:pt x="256978" y="817509"/>
                    </a:cubicBezTo>
                    <a:cubicBezTo>
                      <a:pt x="321905" y="723790"/>
                      <a:pt x="491278" y="588292"/>
                      <a:pt x="687187" y="570225"/>
                    </a:cubicBezTo>
                    <a:cubicBezTo>
                      <a:pt x="875191" y="563450"/>
                      <a:pt x="961572" y="611439"/>
                      <a:pt x="997139" y="626118"/>
                    </a:cubicBezTo>
                    <a:cubicBezTo>
                      <a:pt x="1109491" y="671849"/>
                      <a:pt x="1209985" y="736211"/>
                      <a:pt x="1296367" y="820898"/>
                    </a:cubicBezTo>
                    <a:cubicBezTo>
                      <a:pt x="1354517" y="877356"/>
                      <a:pt x="1399119" y="945670"/>
                      <a:pt x="1443156" y="1013418"/>
                    </a:cubicBezTo>
                    <a:cubicBezTo>
                      <a:pt x="1449931" y="1024146"/>
                      <a:pt x="1455577" y="1036002"/>
                      <a:pt x="1470257" y="1046164"/>
                    </a:cubicBezTo>
                    <a:cubicBezTo>
                      <a:pt x="1466304" y="1023581"/>
                      <a:pt x="1458964" y="1006079"/>
                      <a:pt x="1450497" y="989706"/>
                    </a:cubicBezTo>
                    <a:cubicBezTo>
                      <a:pt x="1423961" y="938329"/>
                      <a:pt x="1390086" y="892034"/>
                      <a:pt x="1353953" y="847432"/>
                    </a:cubicBezTo>
                    <a:cubicBezTo>
                      <a:pt x="1327982" y="815252"/>
                      <a:pt x="1298060" y="785894"/>
                      <a:pt x="1276041" y="750889"/>
                    </a:cubicBezTo>
                    <a:cubicBezTo>
                      <a:pt x="1259668" y="723790"/>
                      <a:pt x="1261927" y="705159"/>
                      <a:pt x="1283946" y="682575"/>
                    </a:cubicBezTo>
                    <a:cubicBezTo>
                      <a:pt x="1300883" y="665074"/>
                      <a:pt x="1321207" y="652088"/>
                      <a:pt x="1344919" y="643621"/>
                    </a:cubicBezTo>
                    <a:cubicBezTo>
                      <a:pt x="1408717" y="621037"/>
                      <a:pt x="1472514" y="622166"/>
                      <a:pt x="1536312" y="640797"/>
                    </a:cubicBezTo>
                    <a:cubicBezTo>
                      <a:pt x="1616482" y="663945"/>
                      <a:pt x="1685925" y="709676"/>
                      <a:pt x="1757062" y="752020"/>
                    </a:cubicBezTo>
                    <a:cubicBezTo>
                      <a:pt x="1744641" y="741292"/>
                      <a:pt x="1732786" y="730001"/>
                      <a:pt x="1719800" y="719838"/>
                    </a:cubicBezTo>
                    <a:cubicBezTo>
                      <a:pt x="1670117" y="682011"/>
                      <a:pt x="1612530" y="658299"/>
                      <a:pt x="1556072" y="632328"/>
                    </a:cubicBezTo>
                    <a:cubicBezTo>
                      <a:pt x="1511470" y="612004"/>
                      <a:pt x="1476467" y="583210"/>
                      <a:pt x="1474773" y="530704"/>
                    </a:cubicBezTo>
                    <a:cubicBezTo>
                      <a:pt x="1471950" y="438678"/>
                      <a:pt x="1472514" y="346087"/>
                      <a:pt x="1474208" y="254061"/>
                    </a:cubicBezTo>
                    <a:cubicBezTo>
                      <a:pt x="1474773" y="233737"/>
                      <a:pt x="1484371" y="222444"/>
                      <a:pt x="1506390" y="225267"/>
                    </a:cubicBezTo>
                    <a:close/>
                    <a:moveTo>
                      <a:pt x="2313172" y="18843"/>
                    </a:moveTo>
                    <a:lnTo>
                      <a:pt x="2292369" y="21443"/>
                    </a:lnTo>
                    <a:lnTo>
                      <a:pt x="2315319" y="18879"/>
                    </a:lnTo>
                    <a:close/>
                    <a:moveTo>
                      <a:pt x="2513031" y="0"/>
                    </a:moveTo>
                    <a:lnTo>
                      <a:pt x="2513031" y="11260"/>
                    </a:lnTo>
                    <a:lnTo>
                      <a:pt x="2719669" y="0"/>
                    </a:lnTo>
                    <a:cubicBezTo>
                      <a:pt x="2706119" y="7903"/>
                      <a:pt x="2690310" y="2259"/>
                      <a:pt x="2676760" y="10162"/>
                    </a:cubicBezTo>
                    <a:cubicBezTo>
                      <a:pt x="2614092" y="15808"/>
                      <a:pt x="2550859" y="18632"/>
                      <a:pt x="2487626" y="16937"/>
                    </a:cubicBezTo>
                    <a:lnTo>
                      <a:pt x="2486140" y="16984"/>
                    </a:lnTo>
                    <a:lnTo>
                      <a:pt x="2390095" y="21947"/>
                    </a:lnTo>
                    <a:lnTo>
                      <a:pt x="2292291" y="21452"/>
                    </a:lnTo>
                    <a:lnTo>
                      <a:pt x="2292283" y="21453"/>
                    </a:lnTo>
                    <a:cubicBezTo>
                      <a:pt x="2227356" y="22019"/>
                      <a:pt x="2161865" y="22583"/>
                      <a:pt x="2096938" y="23148"/>
                    </a:cubicBezTo>
                    <a:lnTo>
                      <a:pt x="2096929" y="23148"/>
                    </a:lnTo>
                    <a:lnTo>
                      <a:pt x="1990232" y="28722"/>
                    </a:lnTo>
                    <a:cubicBezTo>
                      <a:pt x="1954664" y="29216"/>
                      <a:pt x="1919095" y="29075"/>
                      <a:pt x="1883526" y="30486"/>
                    </a:cubicBezTo>
                    <a:cubicBezTo>
                      <a:pt x="1757062" y="35568"/>
                      <a:pt x="1630595" y="47989"/>
                      <a:pt x="1504131" y="40084"/>
                    </a:cubicBezTo>
                    <a:cubicBezTo>
                      <a:pt x="1474208" y="38391"/>
                      <a:pt x="1444286" y="34440"/>
                      <a:pt x="1415492" y="26535"/>
                    </a:cubicBezTo>
                    <a:cubicBezTo>
                      <a:pt x="1400812" y="22583"/>
                      <a:pt x="1396860" y="27663"/>
                      <a:pt x="1394603" y="39520"/>
                    </a:cubicBezTo>
                    <a:cubicBezTo>
                      <a:pt x="1387263" y="25406"/>
                      <a:pt x="1391780" y="16372"/>
                      <a:pt x="1406458" y="11291"/>
                    </a:cubicBezTo>
                    <a:lnTo>
                      <a:pt x="1412121" y="12220"/>
                    </a:lnTo>
                    <a:lnTo>
                      <a:pt x="1405895" y="10728"/>
                    </a:lnTo>
                    <a:cubicBezTo>
                      <a:pt x="1405895" y="9034"/>
                      <a:pt x="1405895" y="6776"/>
                      <a:pt x="1405895" y="5082"/>
                    </a:cubicBezTo>
                    <a:cubicBezTo>
                      <a:pt x="1432430" y="10164"/>
                      <a:pt x="1457836" y="19760"/>
                      <a:pt x="1484936" y="16373"/>
                    </a:cubicBezTo>
                    <a:lnTo>
                      <a:pt x="1484900" y="17152"/>
                    </a:lnTo>
                    <a:lnTo>
                      <a:pt x="1485499" y="16937"/>
                    </a:lnTo>
                    <a:cubicBezTo>
                      <a:pt x="1574702" y="29922"/>
                      <a:pt x="1663907" y="20889"/>
                      <a:pt x="1752545" y="15808"/>
                    </a:cubicBezTo>
                    <a:cubicBezTo>
                      <a:pt x="1947889" y="5082"/>
                      <a:pt x="2143233" y="7903"/>
                      <a:pt x="2338576" y="4516"/>
                    </a:cubicBezTo>
                    <a:cubicBezTo>
                      <a:pt x="2396728" y="3387"/>
                      <a:pt x="2454880" y="564"/>
                      <a:pt x="251303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: Shape 10">
                <a:extLst>
                  <a:ext uri="{FF2B5EF4-FFF2-40B4-BE49-F238E27FC236}">
                    <a16:creationId xmlns:a16="http://schemas.microsoft.com/office/drawing/2014/main" id="{075D3BB4-17CB-4A33-BCE3-2027324FC5EE}"/>
                  </a:ext>
                </a:extLst>
              </p:cNvPr>
              <p:cNvSpPr/>
              <p:nvPr/>
            </p:nvSpPr>
            <p:spPr>
              <a:xfrm>
                <a:off x="2642904" y="4147993"/>
                <a:ext cx="1333732" cy="538842"/>
              </a:xfrm>
              <a:custGeom>
                <a:avLst/>
                <a:gdLst>
                  <a:gd name="connsiteX0" fmla="*/ 2726 w 933535"/>
                  <a:gd name="connsiteY0" fmla="*/ 93956 h 377158"/>
                  <a:gd name="connsiteX1" fmla="*/ 78994 w 933535"/>
                  <a:gd name="connsiteY1" fmla="*/ 696 h 377158"/>
                  <a:gd name="connsiteX2" fmla="*/ 798207 w 933535"/>
                  <a:gd name="connsiteY2" fmla="*/ 54439 h 377158"/>
                  <a:gd name="connsiteX3" fmla="*/ 908855 w 933535"/>
                  <a:gd name="connsiteY3" fmla="*/ 80916 h 377158"/>
                  <a:gd name="connsiteX4" fmla="*/ 932170 w 933535"/>
                  <a:gd name="connsiteY4" fmla="*/ 176943 h 377158"/>
                  <a:gd name="connsiteX5" fmla="*/ 865386 w 933535"/>
                  <a:gd name="connsiteY5" fmla="*/ 355955 h 377158"/>
                  <a:gd name="connsiteX6" fmla="*/ 777658 w 933535"/>
                  <a:gd name="connsiteY6" fmla="*/ 375714 h 377158"/>
                  <a:gd name="connsiteX7" fmla="*/ 582838 w 933535"/>
                  <a:gd name="connsiteY7" fmla="*/ 370972 h 377158"/>
                  <a:gd name="connsiteX8" fmla="*/ 53308 w 933535"/>
                  <a:gd name="connsiteY8" fmla="*/ 319995 h 377158"/>
                  <a:gd name="connsiteX9" fmla="*/ 8653 w 933535"/>
                  <a:gd name="connsiteY9" fmla="*/ 289962 h 377158"/>
                  <a:gd name="connsiteX10" fmla="*/ 2726 w 933535"/>
                  <a:gd name="connsiteY10" fmla="*/ 93956 h 377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33535" h="377158">
                    <a:moveTo>
                      <a:pt x="2726" y="93956"/>
                    </a:moveTo>
                    <a:cubicBezTo>
                      <a:pt x="2726" y="59576"/>
                      <a:pt x="1145" y="17688"/>
                      <a:pt x="78994" y="696"/>
                    </a:cubicBezTo>
                    <a:cubicBezTo>
                      <a:pt x="114559" y="-7208"/>
                      <a:pt x="755924" y="54834"/>
                      <a:pt x="798207" y="54439"/>
                    </a:cubicBezTo>
                    <a:cubicBezTo>
                      <a:pt x="831797" y="60367"/>
                      <a:pt x="888306" y="64319"/>
                      <a:pt x="908855" y="80916"/>
                    </a:cubicBezTo>
                    <a:cubicBezTo>
                      <a:pt x="933751" y="101069"/>
                      <a:pt x="935727" y="132288"/>
                      <a:pt x="932170" y="176943"/>
                    </a:cubicBezTo>
                    <a:cubicBezTo>
                      <a:pt x="932961" y="187217"/>
                      <a:pt x="918339" y="331455"/>
                      <a:pt x="865386" y="355955"/>
                    </a:cubicBezTo>
                    <a:cubicBezTo>
                      <a:pt x="837724" y="368996"/>
                      <a:pt x="808086" y="374133"/>
                      <a:pt x="777658" y="375714"/>
                    </a:cubicBezTo>
                    <a:cubicBezTo>
                      <a:pt x="712455" y="379271"/>
                      <a:pt x="647646" y="375714"/>
                      <a:pt x="582838" y="370972"/>
                    </a:cubicBezTo>
                    <a:cubicBezTo>
                      <a:pt x="546087" y="368206"/>
                      <a:pt x="78203" y="327503"/>
                      <a:pt x="53308" y="319995"/>
                    </a:cubicBezTo>
                    <a:cubicBezTo>
                      <a:pt x="36315" y="314858"/>
                      <a:pt x="19323" y="308930"/>
                      <a:pt x="8653" y="289962"/>
                    </a:cubicBezTo>
                    <a:cubicBezTo>
                      <a:pt x="-6363" y="246888"/>
                      <a:pt x="2726" y="155603"/>
                      <a:pt x="2726" y="93956"/>
                    </a:cubicBezTo>
                    <a:close/>
                  </a:path>
                </a:pathLst>
              </a:custGeom>
              <a:solidFill>
                <a:schemeClr val="tx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7CBAD2B-8787-4614-9E6B-F2180EA25C8F}"/>
                </a:ext>
              </a:extLst>
            </p:cNvPr>
            <p:cNvGrpSpPr/>
            <p:nvPr/>
          </p:nvGrpSpPr>
          <p:grpSpPr>
            <a:xfrm>
              <a:off x="2505653" y="1954477"/>
              <a:ext cx="3927772" cy="2660288"/>
              <a:chOff x="2505653" y="1954477"/>
              <a:chExt cx="3927772" cy="2660288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: Shape 7">
                <a:extLst>
                  <a:ext uri="{FF2B5EF4-FFF2-40B4-BE49-F238E27FC236}">
                    <a16:creationId xmlns:a16="http://schemas.microsoft.com/office/drawing/2014/main" id="{DA3DBE53-6617-4902-9207-5924A8B6DDD3}"/>
                  </a:ext>
                </a:extLst>
              </p:cNvPr>
              <p:cNvSpPr/>
              <p:nvPr/>
            </p:nvSpPr>
            <p:spPr>
              <a:xfrm>
                <a:off x="2896275" y="1954477"/>
                <a:ext cx="3157868" cy="1991829"/>
              </a:xfrm>
              <a:custGeom>
                <a:avLst/>
                <a:gdLst>
                  <a:gd name="connsiteX0" fmla="*/ 1651471 w 2210325"/>
                  <a:gd name="connsiteY0" fmla="*/ 143051 h 1394165"/>
                  <a:gd name="connsiteX1" fmla="*/ 1834436 w 2210325"/>
                  <a:gd name="connsiteY1" fmla="*/ 228013 h 1394165"/>
                  <a:gd name="connsiteX2" fmla="*/ 2015819 w 2210325"/>
                  <a:gd name="connsiteY2" fmla="*/ 358024 h 1394165"/>
                  <a:gd name="connsiteX3" fmla="*/ 2069168 w 2210325"/>
                  <a:gd name="connsiteY3" fmla="*/ 493568 h 1394165"/>
                  <a:gd name="connsiteX4" fmla="*/ 2084579 w 2210325"/>
                  <a:gd name="connsiteY4" fmla="*/ 581296 h 1394165"/>
                  <a:gd name="connsiteX5" fmla="*/ 2130419 w 2210325"/>
                  <a:gd name="connsiteY5" fmla="*/ 748059 h 1394165"/>
                  <a:gd name="connsiteX6" fmla="*/ 2190486 w 2210325"/>
                  <a:gd name="connsiteY6" fmla="*/ 972517 h 1394165"/>
                  <a:gd name="connsiteX7" fmla="*/ 2209454 w 2210325"/>
                  <a:gd name="connsiteY7" fmla="*/ 1298929 h 1394165"/>
                  <a:gd name="connsiteX8" fmla="*/ 2191671 w 2210325"/>
                  <a:gd name="connsiteY8" fmla="*/ 1308808 h 1394165"/>
                  <a:gd name="connsiteX9" fmla="*/ 2022933 w 2210325"/>
                  <a:gd name="connsiteY9" fmla="*/ 1377963 h 1394165"/>
                  <a:gd name="connsiteX10" fmla="*/ 1998827 w 2210325"/>
                  <a:gd name="connsiteY10" fmla="*/ 1394165 h 1394165"/>
                  <a:gd name="connsiteX11" fmla="*/ 1973931 w 2210325"/>
                  <a:gd name="connsiteY11" fmla="*/ 1363737 h 1394165"/>
                  <a:gd name="connsiteX12" fmla="*/ 1885808 w 2210325"/>
                  <a:gd name="connsiteY12" fmla="*/ 1231749 h 1394165"/>
                  <a:gd name="connsiteX13" fmla="*/ 1746707 w 2210325"/>
                  <a:gd name="connsiteY13" fmla="*/ 1057874 h 1394165"/>
                  <a:gd name="connsiteX14" fmla="*/ 1700077 w 2210325"/>
                  <a:gd name="connsiteY14" fmla="*/ 949597 h 1394165"/>
                  <a:gd name="connsiteX15" fmla="*/ 1654237 w 2210325"/>
                  <a:gd name="connsiteY15" fmla="*/ 801012 h 1394165"/>
                  <a:gd name="connsiteX16" fmla="*/ 1502096 w 2210325"/>
                  <a:gd name="connsiteY16" fmla="*/ 542174 h 1394165"/>
                  <a:gd name="connsiteX17" fmla="*/ 1347979 w 2210325"/>
                  <a:gd name="connsiteY17" fmla="*/ 428365 h 1394165"/>
                  <a:gd name="connsiteX18" fmla="*/ 1255113 w 2210325"/>
                  <a:gd name="connsiteY18" fmla="*/ 394775 h 1394165"/>
                  <a:gd name="connsiteX19" fmla="*/ 1551492 w 2210325"/>
                  <a:gd name="connsiteY19" fmla="*/ 680484 h 1394165"/>
                  <a:gd name="connsiteX20" fmla="*/ 1602865 w 2210325"/>
                  <a:gd name="connsiteY20" fmla="*/ 794294 h 1394165"/>
                  <a:gd name="connsiteX21" fmla="*/ 1566904 w 2210325"/>
                  <a:gd name="connsiteY21" fmla="*/ 838158 h 1394165"/>
                  <a:gd name="connsiteX22" fmla="*/ 1515137 w 2210325"/>
                  <a:gd name="connsiteY22" fmla="*/ 825513 h 1394165"/>
                  <a:gd name="connsiteX23" fmla="*/ 1312808 w 2210325"/>
                  <a:gd name="connsiteY23" fmla="*/ 752801 h 1394165"/>
                  <a:gd name="connsiteX24" fmla="*/ 1002598 w 2210325"/>
                  <a:gd name="connsiteY24" fmla="*/ 699058 h 1394165"/>
                  <a:gd name="connsiteX25" fmla="*/ 1366157 w 2210325"/>
                  <a:gd name="connsiteY25" fmla="*/ 804173 h 1394165"/>
                  <a:gd name="connsiteX26" fmla="*/ 1558210 w 2210325"/>
                  <a:gd name="connsiteY26" fmla="*/ 880442 h 1394165"/>
                  <a:gd name="connsiteX27" fmla="*/ 1702843 w 2210325"/>
                  <a:gd name="connsiteY27" fmla="*/ 1062616 h 1394165"/>
                  <a:gd name="connsiteX28" fmla="*/ 1717069 w 2210325"/>
                  <a:gd name="connsiteY28" fmla="*/ 1153505 h 1394165"/>
                  <a:gd name="connsiteX29" fmla="*/ 1696125 w 2210325"/>
                  <a:gd name="connsiteY29" fmla="*/ 1166941 h 1394165"/>
                  <a:gd name="connsiteX30" fmla="*/ 1454280 w 2210325"/>
                  <a:gd name="connsiteY30" fmla="*/ 1100552 h 1394165"/>
                  <a:gd name="connsiteX31" fmla="*/ 1136166 w 2210325"/>
                  <a:gd name="connsiteY31" fmla="*/ 1030212 h 1394165"/>
                  <a:gd name="connsiteX32" fmla="*/ 825956 w 2210325"/>
                  <a:gd name="connsiteY32" fmla="*/ 1014800 h 1394165"/>
                  <a:gd name="connsiteX33" fmla="*/ 563957 w 2210325"/>
                  <a:gd name="connsiteY33" fmla="*/ 1034954 h 1394165"/>
                  <a:gd name="connsiteX34" fmla="*/ 456866 w 2210325"/>
                  <a:gd name="connsiteY34" fmla="*/ 1027050 h 1394165"/>
                  <a:gd name="connsiteX35" fmla="*/ 305120 w 2210325"/>
                  <a:gd name="connsiteY35" fmla="*/ 1047204 h 1394165"/>
                  <a:gd name="connsiteX36" fmla="*/ 193286 w 2210325"/>
                  <a:gd name="connsiteY36" fmla="*/ 1068939 h 1394165"/>
                  <a:gd name="connsiteX37" fmla="*/ 7950 w 2210325"/>
                  <a:gd name="connsiteY37" fmla="*/ 1060245 h 1394165"/>
                  <a:gd name="connsiteX38" fmla="*/ 442 w 2210325"/>
                  <a:gd name="connsiteY38" fmla="*/ 1041672 h 1394165"/>
                  <a:gd name="connsiteX39" fmla="*/ 100420 w 2210325"/>
                  <a:gd name="connsiteY39" fmla="*/ 686017 h 1394165"/>
                  <a:gd name="connsiteX40" fmla="*/ 205931 w 2210325"/>
                  <a:gd name="connsiteY40" fmla="*/ 529134 h 1394165"/>
                  <a:gd name="connsiteX41" fmla="*/ 407864 w 2210325"/>
                  <a:gd name="connsiteY41" fmla="*/ 344193 h 1394165"/>
                  <a:gd name="connsiteX42" fmla="*/ 570675 w 2210325"/>
                  <a:gd name="connsiteY42" fmla="*/ 225642 h 1394165"/>
                  <a:gd name="connsiteX43" fmla="*/ 739809 w 2210325"/>
                  <a:gd name="connsiteY43" fmla="*/ 84565 h 1394165"/>
                  <a:gd name="connsiteX44" fmla="*/ 852433 w 2210325"/>
                  <a:gd name="connsiteY44" fmla="*/ 45443 h 1394165"/>
                  <a:gd name="connsiteX45" fmla="*/ 1153554 w 2210325"/>
                  <a:gd name="connsiteY45" fmla="*/ 1184 h 1394165"/>
                  <a:gd name="connsiteX46" fmla="*/ 1420295 w 2210325"/>
                  <a:gd name="connsiteY46" fmla="*/ 28846 h 1394165"/>
                  <a:gd name="connsiteX47" fmla="*/ 1651471 w 2210325"/>
                  <a:gd name="connsiteY47" fmla="*/ 143051 h 1394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2210325" h="1394165">
                    <a:moveTo>
                      <a:pt x="1651471" y="143051"/>
                    </a:moveTo>
                    <a:cubicBezTo>
                      <a:pt x="1713118" y="169922"/>
                      <a:pt x="1775950" y="194423"/>
                      <a:pt x="1834436" y="228013"/>
                    </a:cubicBezTo>
                    <a:cubicBezTo>
                      <a:pt x="1899244" y="265159"/>
                      <a:pt x="1962866" y="304281"/>
                      <a:pt x="2015819" y="358024"/>
                    </a:cubicBezTo>
                    <a:cubicBezTo>
                      <a:pt x="2032812" y="376202"/>
                      <a:pt x="2075886" y="453261"/>
                      <a:pt x="2069168" y="493568"/>
                    </a:cubicBezTo>
                    <a:cubicBezTo>
                      <a:pt x="2067982" y="523996"/>
                      <a:pt x="2077861" y="552449"/>
                      <a:pt x="2084579" y="581296"/>
                    </a:cubicBezTo>
                    <a:cubicBezTo>
                      <a:pt x="2087346" y="592756"/>
                      <a:pt x="2116984" y="704195"/>
                      <a:pt x="2130419" y="748059"/>
                    </a:cubicBezTo>
                    <a:cubicBezTo>
                      <a:pt x="2152944" y="822351"/>
                      <a:pt x="2177050" y="896248"/>
                      <a:pt x="2190486" y="972517"/>
                    </a:cubicBezTo>
                    <a:cubicBezTo>
                      <a:pt x="2192461" y="983581"/>
                      <a:pt x="2214986" y="1246371"/>
                      <a:pt x="2209454" y="1298929"/>
                    </a:cubicBezTo>
                    <a:cubicBezTo>
                      <a:pt x="2205502" y="1306042"/>
                      <a:pt x="2199179" y="1309203"/>
                      <a:pt x="2191671" y="1308808"/>
                    </a:cubicBezTo>
                    <a:cubicBezTo>
                      <a:pt x="2168356" y="1307227"/>
                      <a:pt x="2050199" y="1355043"/>
                      <a:pt x="2022933" y="1377963"/>
                    </a:cubicBezTo>
                    <a:cubicBezTo>
                      <a:pt x="2015424" y="1384286"/>
                      <a:pt x="2008706" y="1391399"/>
                      <a:pt x="1998827" y="1394165"/>
                    </a:cubicBezTo>
                    <a:cubicBezTo>
                      <a:pt x="1996851" y="1394165"/>
                      <a:pt x="1979464" y="1374011"/>
                      <a:pt x="1973931" y="1363737"/>
                    </a:cubicBezTo>
                    <a:cubicBezTo>
                      <a:pt x="1949035" y="1316711"/>
                      <a:pt x="1920583" y="1272057"/>
                      <a:pt x="1885808" y="1231749"/>
                    </a:cubicBezTo>
                    <a:cubicBezTo>
                      <a:pt x="1880275" y="1225032"/>
                      <a:pt x="1758167" y="1078028"/>
                      <a:pt x="1746707" y="1057874"/>
                    </a:cubicBezTo>
                    <a:cubicBezTo>
                      <a:pt x="1727344" y="1023494"/>
                      <a:pt x="1710747" y="987533"/>
                      <a:pt x="1700077" y="949597"/>
                    </a:cubicBezTo>
                    <a:cubicBezTo>
                      <a:pt x="1686246" y="899410"/>
                      <a:pt x="1668068" y="850804"/>
                      <a:pt x="1654237" y="801012"/>
                    </a:cubicBezTo>
                    <a:cubicBezTo>
                      <a:pt x="1611163" y="710122"/>
                      <a:pt x="1568089" y="619628"/>
                      <a:pt x="1502096" y="542174"/>
                    </a:cubicBezTo>
                    <a:cubicBezTo>
                      <a:pt x="1459417" y="492383"/>
                      <a:pt x="1407650" y="454841"/>
                      <a:pt x="1347979" y="428365"/>
                    </a:cubicBezTo>
                    <a:cubicBezTo>
                      <a:pt x="1318736" y="415324"/>
                      <a:pt x="1288703" y="403074"/>
                      <a:pt x="1255113" y="394775"/>
                    </a:cubicBezTo>
                    <a:cubicBezTo>
                      <a:pt x="1384730" y="459978"/>
                      <a:pt x="1481152" y="556796"/>
                      <a:pt x="1551492" y="680484"/>
                    </a:cubicBezTo>
                    <a:cubicBezTo>
                      <a:pt x="1568485" y="710122"/>
                      <a:pt x="1600494" y="786786"/>
                      <a:pt x="1602865" y="794294"/>
                    </a:cubicBezTo>
                    <a:cubicBezTo>
                      <a:pt x="1610373" y="820771"/>
                      <a:pt x="1594171" y="840924"/>
                      <a:pt x="1566904" y="838158"/>
                    </a:cubicBezTo>
                    <a:cubicBezTo>
                      <a:pt x="1549121" y="836577"/>
                      <a:pt x="1532129" y="831440"/>
                      <a:pt x="1515137" y="825513"/>
                    </a:cubicBezTo>
                    <a:cubicBezTo>
                      <a:pt x="1447562" y="801407"/>
                      <a:pt x="1381173" y="774931"/>
                      <a:pt x="1312808" y="752801"/>
                    </a:cubicBezTo>
                    <a:cubicBezTo>
                      <a:pt x="1229032" y="725929"/>
                      <a:pt x="1004179" y="691944"/>
                      <a:pt x="1002598" y="699058"/>
                    </a:cubicBezTo>
                    <a:cubicBezTo>
                      <a:pt x="1001018" y="706566"/>
                      <a:pt x="1269735" y="774931"/>
                      <a:pt x="1366157" y="804173"/>
                    </a:cubicBezTo>
                    <a:cubicBezTo>
                      <a:pt x="1432150" y="824327"/>
                      <a:pt x="1498144" y="844876"/>
                      <a:pt x="1558210" y="880442"/>
                    </a:cubicBezTo>
                    <a:cubicBezTo>
                      <a:pt x="1630132" y="922725"/>
                      <a:pt x="1679133" y="982791"/>
                      <a:pt x="1702843" y="1062616"/>
                    </a:cubicBezTo>
                    <a:cubicBezTo>
                      <a:pt x="1707980" y="1079608"/>
                      <a:pt x="1718650" y="1140070"/>
                      <a:pt x="1717069" y="1153505"/>
                    </a:cubicBezTo>
                    <a:cubicBezTo>
                      <a:pt x="1715489" y="1167732"/>
                      <a:pt x="1707980" y="1173264"/>
                      <a:pt x="1696125" y="1166941"/>
                    </a:cubicBezTo>
                    <a:cubicBezTo>
                      <a:pt x="1620647" y="1125843"/>
                      <a:pt x="1537266" y="1114383"/>
                      <a:pt x="1454280" y="1100552"/>
                    </a:cubicBezTo>
                    <a:cubicBezTo>
                      <a:pt x="1347188" y="1082770"/>
                      <a:pt x="1241677" y="1056688"/>
                      <a:pt x="1136166" y="1030212"/>
                    </a:cubicBezTo>
                    <a:cubicBezTo>
                      <a:pt x="1033422" y="1004525"/>
                      <a:pt x="930282" y="1003340"/>
                      <a:pt x="825956" y="1014800"/>
                    </a:cubicBezTo>
                    <a:cubicBezTo>
                      <a:pt x="739019" y="1024284"/>
                      <a:pt x="652081" y="1040091"/>
                      <a:pt x="563957" y="1034954"/>
                    </a:cubicBezTo>
                    <a:cubicBezTo>
                      <a:pt x="528392" y="1032978"/>
                      <a:pt x="492431" y="1029816"/>
                      <a:pt x="456866" y="1027050"/>
                    </a:cubicBezTo>
                    <a:cubicBezTo>
                      <a:pt x="404703" y="1023099"/>
                      <a:pt x="354911" y="1031792"/>
                      <a:pt x="305120" y="1047204"/>
                    </a:cubicBezTo>
                    <a:cubicBezTo>
                      <a:pt x="268764" y="1058664"/>
                      <a:pt x="232013" y="1070124"/>
                      <a:pt x="193286" y="1068939"/>
                    </a:cubicBezTo>
                    <a:cubicBezTo>
                      <a:pt x="167205" y="1068939"/>
                      <a:pt x="43121" y="1070519"/>
                      <a:pt x="7950" y="1060245"/>
                    </a:cubicBezTo>
                    <a:cubicBezTo>
                      <a:pt x="47" y="1056293"/>
                      <a:pt x="-744" y="1049180"/>
                      <a:pt x="442" y="1041672"/>
                    </a:cubicBezTo>
                    <a:cubicBezTo>
                      <a:pt x="21781" y="919959"/>
                      <a:pt x="44701" y="798246"/>
                      <a:pt x="100420" y="686017"/>
                    </a:cubicBezTo>
                    <a:cubicBezTo>
                      <a:pt x="108324" y="670210"/>
                      <a:pt x="175503" y="563514"/>
                      <a:pt x="205931" y="529134"/>
                    </a:cubicBezTo>
                    <a:cubicBezTo>
                      <a:pt x="266393" y="459978"/>
                      <a:pt x="333177" y="397541"/>
                      <a:pt x="407864" y="344193"/>
                    </a:cubicBezTo>
                    <a:cubicBezTo>
                      <a:pt x="462398" y="305071"/>
                      <a:pt x="520093" y="270296"/>
                      <a:pt x="570675" y="225642"/>
                    </a:cubicBezTo>
                    <a:cubicBezTo>
                      <a:pt x="591224" y="207859"/>
                      <a:pt x="697525" y="104719"/>
                      <a:pt x="739809" y="84565"/>
                    </a:cubicBezTo>
                    <a:cubicBezTo>
                      <a:pt x="775374" y="67573"/>
                      <a:pt x="814101" y="56113"/>
                      <a:pt x="852433" y="45443"/>
                    </a:cubicBezTo>
                    <a:cubicBezTo>
                      <a:pt x="950831" y="18176"/>
                      <a:pt x="1051600" y="5136"/>
                      <a:pt x="1153554" y="1184"/>
                    </a:cubicBezTo>
                    <a:cubicBezTo>
                      <a:pt x="1244048" y="-2373"/>
                      <a:pt x="1333753" y="789"/>
                      <a:pt x="1420295" y="28846"/>
                    </a:cubicBezTo>
                    <a:cubicBezTo>
                      <a:pt x="1465740" y="42677"/>
                      <a:pt x="1615115" y="127244"/>
                      <a:pt x="1651471" y="1430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8">
                <a:extLst>
                  <a:ext uri="{FF2B5EF4-FFF2-40B4-BE49-F238E27FC236}">
                    <a16:creationId xmlns:a16="http://schemas.microsoft.com/office/drawing/2014/main" id="{BC937CB8-C2CF-4706-9BD6-91734A1BA0E4}"/>
                  </a:ext>
                </a:extLst>
              </p:cNvPr>
              <p:cNvSpPr/>
              <p:nvPr/>
            </p:nvSpPr>
            <p:spPr>
              <a:xfrm>
                <a:off x="2505653" y="3402538"/>
                <a:ext cx="3927772" cy="1212227"/>
              </a:xfrm>
              <a:custGeom>
                <a:avLst/>
                <a:gdLst>
                  <a:gd name="connsiteX0" fmla="*/ 3548376 w 3927772"/>
                  <a:gd name="connsiteY0" fmla="*/ 453434 h 1212227"/>
                  <a:gd name="connsiteX1" fmla="*/ 3927772 w 3927772"/>
                  <a:gd name="connsiteY1" fmla="*/ 832831 h 1212227"/>
                  <a:gd name="connsiteX2" fmla="*/ 3548376 w 3927772"/>
                  <a:gd name="connsiteY2" fmla="*/ 1212227 h 1212227"/>
                  <a:gd name="connsiteX3" fmla="*/ 3168979 w 3927772"/>
                  <a:gd name="connsiteY3" fmla="*/ 832831 h 1212227"/>
                  <a:gd name="connsiteX4" fmla="*/ 3548376 w 3927772"/>
                  <a:gd name="connsiteY4" fmla="*/ 453434 h 1212227"/>
                  <a:gd name="connsiteX5" fmla="*/ 1729648 w 3927772"/>
                  <a:gd name="connsiteY5" fmla="*/ 263 h 1212227"/>
                  <a:gd name="connsiteX6" fmla="*/ 1829799 w 3927772"/>
                  <a:gd name="connsiteY6" fmla="*/ 1772 h 1212227"/>
                  <a:gd name="connsiteX7" fmla="*/ 2016110 w 3927772"/>
                  <a:gd name="connsiteY7" fmla="*/ 32259 h 1212227"/>
                  <a:gd name="connsiteX8" fmla="*/ 2639404 w 3927772"/>
                  <a:gd name="connsiteY8" fmla="*/ 164935 h 1212227"/>
                  <a:gd name="connsiteX9" fmla="*/ 2871446 w 3927772"/>
                  <a:gd name="connsiteY9" fmla="*/ 267688 h 1212227"/>
                  <a:gd name="connsiteX10" fmla="*/ 2967424 w 3927772"/>
                  <a:gd name="connsiteY10" fmla="*/ 419559 h 1212227"/>
                  <a:gd name="connsiteX11" fmla="*/ 2988877 w 3927772"/>
                  <a:gd name="connsiteY11" fmla="*/ 541509 h 1212227"/>
                  <a:gd name="connsiteX12" fmla="*/ 2928468 w 3927772"/>
                  <a:gd name="connsiteY12" fmla="*/ 610388 h 1212227"/>
                  <a:gd name="connsiteX13" fmla="*/ 2191694 w 3927772"/>
                  <a:gd name="connsiteY13" fmla="*/ 566350 h 1212227"/>
                  <a:gd name="connsiteX14" fmla="*/ 2085553 w 3927772"/>
                  <a:gd name="connsiteY14" fmla="*/ 584981 h 1212227"/>
                  <a:gd name="connsiteX15" fmla="*/ 2197339 w 3927772"/>
                  <a:gd name="connsiteY15" fmla="*/ 586674 h 1212227"/>
                  <a:gd name="connsiteX16" fmla="*/ 2474548 w 3927772"/>
                  <a:gd name="connsiteY16" fmla="*/ 609258 h 1212227"/>
                  <a:gd name="connsiteX17" fmla="*/ 2922257 w 3927772"/>
                  <a:gd name="connsiteY17" fmla="*/ 673620 h 1212227"/>
                  <a:gd name="connsiteX18" fmla="*/ 3037997 w 3927772"/>
                  <a:gd name="connsiteY18" fmla="*/ 778067 h 1212227"/>
                  <a:gd name="connsiteX19" fmla="*/ 3079775 w 3927772"/>
                  <a:gd name="connsiteY19" fmla="*/ 1030434 h 1212227"/>
                  <a:gd name="connsiteX20" fmla="*/ 3004686 w 3927772"/>
                  <a:gd name="connsiteY20" fmla="*/ 1144478 h 1212227"/>
                  <a:gd name="connsiteX21" fmla="*/ 2875962 w 3927772"/>
                  <a:gd name="connsiteY21" fmla="*/ 1146172 h 1212227"/>
                  <a:gd name="connsiteX22" fmla="*/ 2528182 w 3927772"/>
                  <a:gd name="connsiteY22" fmla="*/ 1083504 h 1212227"/>
                  <a:gd name="connsiteX23" fmla="*/ 2136930 w 3927772"/>
                  <a:gd name="connsiteY23" fmla="*/ 1011238 h 1212227"/>
                  <a:gd name="connsiteX24" fmla="*/ 1776164 w 3927772"/>
                  <a:gd name="connsiteY24" fmla="*/ 992607 h 1212227"/>
                  <a:gd name="connsiteX25" fmla="*/ 1221748 w 3927772"/>
                  <a:gd name="connsiteY25" fmla="*/ 1020836 h 1212227"/>
                  <a:gd name="connsiteX26" fmla="*/ 765569 w 3927772"/>
                  <a:gd name="connsiteY26" fmla="*/ 1027611 h 1212227"/>
                  <a:gd name="connsiteX27" fmla="*/ 349475 w 3927772"/>
                  <a:gd name="connsiteY27" fmla="*/ 1046241 h 1212227"/>
                  <a:gd name="connsiteX28" fmla="*/ 115175 w 3927772"/>
                  <a:gd name="connsiteY28" fmla="*/ 999946 h 1212227"/>
                  <a:gd name="connsiteX29" fmla="*/ 31617 w 3927772"/>
                  <a:gd name="connsiteY29" fmla="*/ 922035 h 1212227"/>
                  <a:gd name="connsiteX30" fmla="*/ 10164 w 3927772"/>
                  <a:gd name="connsiteY30" fmla="*/ 614340 h 1212227"/>
                  <a:gd name="connsiteX31" fmla="*/ 93156 w 3927772"/>
                  <a:gd name="connsiteY31" fmla="*/ 255267 h 1212227"/>
                  <a:gd name="connsiteX32" fmla="*/ 289630 w 3927772"/>
                  <a:gd name="connsiteY32" fmla="*/ 77425 h 1212227"/>
                  <a:gd name="connsiteX33" fmla="*/ 401981 w 3927772"/>
                  <a:gd name="connsiteY33" fmla="*/ 77425 h 1212227"/>
                  <a:gd name="connsiteX34" fmla="*/ 713628 w 3927772"/>
                  <a:gd name="connsiteY34" fmla="*/ 85894 h 1212227"/>
                  <a:gd name="connsiteX35" fmla="*/ 838964 w 3927772"/>
                  <a:gd name="connsiteY35" fmla="*/ 53149 h 1212227"/>
                  <a:gd name="connsiteX36" fmla="*/ 912360 w 3927772"/>
                  <a:gd name="connsiteY36" fmla="*/ 35082 h 1212227"/>
                  <a:gd name="connsiteX37" fmla="*/ 1091330 w 3927772"/>
                  <a:gd name="connsiteY37" fmla="*/ 31694 h 1212227"/>
                  <a:gd name="connsiteX38" fmla="*/ 1431207 w 3927772"/>
                  <a:gd name="connsiteY38" fmla="*/ 27178 h 1212227"/>
                  <a:gd name="connsiteX39" fmla="*/ 1729648 w 3927772"/>
                  <a:gd name="connsiteY39" fmla="*/ 263 h 1212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927772" h="1212227">
                    <a:moveTo>
                      <a:pt x="3548376" y="453434"/>
                    </a:moveTo>
                    <a:cubicBezTo>
                      <a:pt x="3757911" y="453434"/>
                      <a:pt x="3927772" y="623295"/>
                      <a:pt x="3927772" y="832831"/>
                    </a:cubicBezTo>
                    <a:cubicBezTo>
                      <a:pt x="3927772" y="1042366"/>
                      <a:pt x="3757911" y="1212227"/>
                      <a:pt x="3548376" y="1212227"/>
                    </a:cubicBezTo>
                    <a:cubicBezTo>
                      <a:pt x="3338840" y="1212227"/>
                      <a:pt x="3168979" y="1042366"/>
                      <a:pt x="3168979" y="832831"/>
                    </a:cubicBezTo>
                    <a:cubicBezTo>
                      <a:pt x="3168979" y="623295"/>
                      <a:pt x="3338840" y="453434"/>
                      <a:pt x="3548376" y="453434"/>
                    </a:cubicBezTo>
                    <a:close/>
                    <a:moveTo>
                      <a:pt x="1729648" y="263"/>
                    </a:moveTo>
                    <a:cubicBezTo>
                      <a:pt x="1762967" y="-346"/>
                      <a:pt x="1796347" y="78"/>
                      <a:pt x="1829799" y="1772"/>
                    </a:cubicBezTo>
                    <a:cubicBezTo>
                      <a:pt x="1893031" y="5159"/>
                      <a:pt x="1955700" y="15887"/>
                      <a:pt x="2016110" y="32259"/>
                    </a:cubicBezTo>
                    <a:cubicBezTo>
                      <a:pt x="2221617" y="88717"/>
                      <a:pt x="2431075" y="122592"/>
                      <a:pt x="2639404" y="164935"/>
                    </a:cubicBezTo>
                    <a:cubicBezTo>
                      <a:pt x="2723527" y="181872"/>
                      <a:pt x="2803132" y="211795"/>
                      <a:pt x="2871446" y="267688"/>
                    </a:cubicBezTo>
                    <a:cubicBezTo>
                      <a:pt x="2920564" y="307773"/>
                      <a:pt x="2952744" y="358586"/>
                      <a:pt x="2967424" y="419559"/>
                    </a:cubicBezTo>
                    <a:cubicBezTo>
                      <a:pt x="2977022" y="459645"/>
                      <a:pt x="2983232" y="500859"/>
                      <a:pt x="2988877" y="541509"/>
                    </a:cubicBezTo>
                    <a:cubicBezTo>
                      <a:pt x="2994523" y="584417"/>
                      <a:pt x="2971940" y="610388"/>
                      <a:pt x="2928468" y="610388"/>
                    </a:cubicBezTo>
                    <a:cubicBezTo>
                      <a:pt x="2852814" y="610388"/>
                      <a:pt x="2333967" y="553365"/>
                      <a:pt x="2191694" y="566350"/>
                    </a:cubicBezTo>
                    <a:cubicBezTo>
                      <a:pt x="2156125" y="569737"/>
                      <a:pt x="2119428" y="569737"/>
                      <a:pt x="2085553" y="584981"/>
                    </a:cubicBezTo>
                    <a:cubicBezTo>
                      <a:pt x="2105877" y="589498"/>
                      <a:pt x="2177014" y="587240"/>
                      <a:pt x="2197339" y="586674"/>
                    </a:cubicBezTo>
                    <a:cubicBezTo>
                      <a:pt x="2269605" y="584417"/>
                      <a:pt x="2437284" y="605870"/>
                      <a:pt x="2474548" y="609258"/>
                    </a:cubicBezTo>
                    <a:cubicBezTo>
                      <a:pt x="2546249" y="615468"/>
                      <a:pt x="2905885" y="669668"/>
                      <a:pt x="2922257" y="673620"/>
                    </a:cubicBezTo>
                    <a:cubicBezTo>
                      <a:pt x="2979281" y="687170"/>
                      <a:pt x="3018237" y="722174"/>
                      <a:pt x="3037997" y="778067"/>
                    </a:cubicBezTo>
                    <a:cubicBezTo>
                      <a:pt x="3067354" y="859366"/>
                      <a:pt x="3082598" y="942924"/>
                      <a:pt x="3079775" y="1030434"/>
                    </a:cubicBezTo>
                    <a:cubicBezTo>
                      <a:pt x="3078646" y="1057533"/>
                      <a:pt x="3062838" y="1108345"/>
                      <a:pt x="3004686" y="1144478"/>
                    </a:cubicBezTo>
                    <a:cubicBezTo>
                      <a:pt x="2966860" y="1167625"/>
                      <a:pt x="2918306" y="1150124"/>
                      <a:pt x="2875962" y="1146172"/>
                    </a:cubicBezTo>
                    <a:cubicBezTo>
                      <a:pt x="2758530" y="1134880"/>
                      <a:pt x="2643356" y="1107216"/>
                      <a:pt x="2528182" y="1083504"/>
                    </a:cubicBezTo>
                    <a:cubicBezTo>
                      <a:pt x="2398894" y="1054146"/>
                      <a:pt x="2268476" y="1028740"/>
                      <a:pt x="2136930" y="1011238"/>
                    </a:cubicBezTo>
                    <a:cubicBezTo>
                      <a:pt x="2017238" y="995430"/>
                      <a:pt x="1896984" y="989784"/>
                      <a:pt x="1776164" y="992607"/>
                    </a:cubicBezTo>
                    <a:cubicBezTo>
                      <a:pt x="1762614" y="992607"/>
                      <a:pt x="1233604" y="1020270"/>
                      <a:pt x="1221748" y="1020836"/>
                    </a:cubicBezTo>
                    <a:cubicBezTo>
                      <a:pt x="1069877" y="1028740"/>
                      <a:pt x="917440" y="1022529"/>
                      <a:pt x="765569" y="1027611"/>
                    </a:cubicBezTo>
                    <a:cubicBezTo>
                      <a:pt x="626682" y="1032127"/>
                      <a:pt x="487796" y="1036079"/>
                      <a:pt x="349475" y="1046241"/>
                    </a:cubicBezTo>
                    <a:cubicBezTo>
                      <a:pt x="230914" y="1055275"/>
                      <a:pt x="132112" y="1008979"/>
                      <a:pt x="115175" y="999946"/>
                    </a:cubicBezTo>
                    <a:cubicBezTo>
                      <a:pt x="86382" y="984137"/>
                      <a:pt x="48554" y="950263"/>
                      <a:pt x="31617" y="922035"/>
                    </a:cubicBezTo>
                    <a:cubicBezTo>
                      <a:pt x="-10162" y="822104"/>
                      <a:pt x="-2822" y="717657"/>
                      <a:pt x="10164" y="614340"/>
                    </a:cubicBezTo>
                    <a:cubicBezTo>
                      <a:pt x="25407" y="491825"/>
                      <a:pt x="49684" y="371007"/>
                      <a:pt x="93156" y="255267"/>
                    </a:cubicBezTo>
                    <a:cubicBezTo>
                      <a:pt x="128161" y="163241"/>
                      <a:pt x="179536" y="87587"/>
                      <a:pt x="289630" y="77425"/>
                    </a:cubicBezTo>
                    <a:cubicBezTo>
                      <a:pt x="326891" y="73473"/>
                      <a:pt x="364719" y="74038"/>
                      <a:pt x="401981" y="77425"/>
                    </a:cubicBezTo>
                    <a:cubicBezTo>
                      <a:pt x="505863" y="86459"/>
                      <a:pt x="609181" y="100573"/>
                      <a:pt x="713628" y="85894"/>
                    </a:cubicBezTo>
                    <a:cubicBezTo>
                      <a:pt x="756536" y="79684"/>
                      <a:pt x="797750" y="65570"/>
                      <a:pt x="838964" y="53149"/>
                    </a:cubicBezTo>
                    <a:cubicBezTo>
                      <a:pt x="862676" y="45810"/>
                      <a:pt x="886953" y="36776"/>
                      <a:pt x="912360" y="35082"/>
                    </a:cubicBezTo>
                    <a:cubicBezTo>
                      <a:pt x="971640" y="20403"/>
                      <a:pt x="1032050" y="25484"/>
                      <a:pt x="1091330" y="31694"/>
                    </a:cubicBezTo>
                    <a:cubicBezTo>
                      <a:pt x="1204811" y="44115"/>
                      <a:pt x="1318291" y="42987"/>
                      <a:pt x="1431207" y="27178"/>
                    </a:cubicBezTo>
                    <a:cubicBezTo>
                      <a:pt x="1530290" y="13205"/>
                      <a:pt x="1629691" y="2089"/>
                      <a:pt x="1729648" y="263"/>
                    </a:cubicBezTo>
                    <a:close/>
                  </a:path>
                </a:pathLst>
              </a:custGeom>
              <a:solidFill>
                <a:schemeClr val="bg1"/>
              </a:solidFill>
              <a:ln w="39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13" name="Graphic 50">
            <a:extLst>
              <a:ext uri="{FF2B5EF4-FFF2-40B4-BE49-F238E27FC236}">
                <a16:creationId xmlns:a16="http://schemas.microsoft.com/office/drawing/2014/main" id="{D262B372-6B7F-46AB-B34C-4BD162B36321}"/>
              </a:ext>
            </a:extLst>
          </p:cNvPr>
          <p:cNvGrpSpPr/>
          <p:nvPr/>
        </p:nvGrpSpPr>
        <p:grpSpPr>
          <a:xfrm>
            <a:off x="2730340" y="5158947"/>
            <a:ext cx="2289451" cy="1413020"/>
            <a:chOff x="540152" y="0"/>
            <a:chExt cx="11111696" cy="685800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Freeform: Shape 5">
              <a:extLst>
                <a:ext uri="{FF2B5EF4-FFF2-40B4-BE49-F238E27FC236}">
                  <a16:creationId xmlns:a16="http://schemas.microsoft.com/office/drawing/2014/main" id="{DE3AB5BE-EFE1-402B-BBBB-3344DAA0C9DF}"/>
                </a:ext>
              </a:extLst>
            </p:cNvPr>
            <p:cNvSpPr/>
            <p:nvPr/>
          </p:nvSpPr>
          <p:spPr>
            <a:xfrm>
              <a:off x="539284" y="334673"/>
              <a:ext cx="11111696" cy="6519441"/>
            </a:xfrm>
            <a:custGeom>
              <a:avLst/>
              <a:gdLst>
                <a:gd name="connsiteX0" fmla="*/ 868 w 11111696"/>
                <a:gd name="connsiteY0" fmla="*/ 2278312 h 6519440"/>
                <a:gd name="connsiteX1" fmla="*/ 203136 w 11111696"/>
                <a:gd name="connsiteY1" fmla="*/ 1715783 h 6519440"/>
                <a:gd name="connsiteX2" fmla="*/ 279529 w 11111696"/>
                <a:gd name="connsiteY2" fmla="*/ 1364202 h 6519440"/>
                <a:gd name="connsiteX3" fmla="*/ 589441 w 11111696"/>
                <a:gd name="connsiteY3" fmla="*/ 451827 h 6519440"/>
                <a:gd name="connsiteX4" fmla="*/ 748303 w 11111696"/>
                <a:gd name="connsiteY4" fmla="*/ 194001 h 6519440"/>
                <a:gd name="connsiteX5" fmla="*/ 800389 w 11111696"/>
                <a:gd name="connsiteY5" fmla="*/ 119344 h 6519440"/>
                <a:gd name="connsiteX6" fmla="*/ 1267428 w 11111696"/>
                <a:gd name="connsiteY6" fmla="*/ 120213 h 6519440"/>
                <a:gd name="connsiteX7" fmla="*/ 1363787 w 11111696"/>
                <a:gd name="connsiteY7" fmla="*/ 479606 h 6519440"/>
                <a:gd name="connsiteX8" fmla="*/ 1258747 w 11111696"/>
                <a:gd name="connsiteY8" fmla="*/ 889350 h 6519440"/>
                <a:gd name="connsiteX9" fmla="*/ 1108565 w 11111696"/>
                <a:gd name="connsiteY9" fmla="*/ 1276524 h 6519440"/>
                <a:gd name="connsiteX10" fmla="*/ 1107697 w 11111696"/>
                <a:gd name="connsiteY10" fmla="*/ 1336422 h 6519440"/>
                <a:gd name="connsiteX11" fmla="*/ 1154575 w 11111696"/>
                <a:gd name="connsiteY11" fmla="*/ 1568205 h 6519440"/>
                <a:gd name="connsiteX12" fmla="*/ 1118114 w 11111696"/>
                <a:gd name="connsiteY12" fmla="*/ 2051738 h 6519440"/>
                <a:gd name="connsiteX13" fmla="*/ 1119851 w 11111696"/>
                <a:gd name="connsiteY13" fmla="*/ 2089066 h 6519440"/>
                <a:gd name="connsiteX14" fmla="*/ 1164992 w 11111696"/>
                <a:gd name="connsiteY14" fmla="*/ 2378144 h 6519440"/>
                <a:gd name="connsiteX15" fmla="*/ 1146762 w 11111696"/>
                <a:gd name="connsiteY15" fmla="*/ 2705418 h 6519440"/>
                <a:gd name="connsiteX16" fmla="*/ 952307 w 11111696"/>
                <a:gd name="connsiteY16" fmla="*/ 2724516 h 6519440"/>
                <a:gd name="connsiteX17" fmla="*/ 628505 w 11111696"/>
                <a:gd name="connsiteY17" fmla="*/ 2905082 h 6519440"/>
                <a:gd name="connsiteX18" fmla="*/ 613748 w 11111696"/>
                <a:gd name="connsiteY18" fmla="*/ 3375592 h 6519440"/>
                <a:gd name="connsiteX19" fmla="*/ 825564 w 11111696"/>
                <a:gd name="connsiteY19" fmla="*/ 3616925 h 6519440"/>
                <a:gd name="connsiteX20" fmla="*/ 1476640 w 11111696"/>
                <a:gd name="connsiteY20" fmla="*/ 4320955 h 6519440"/>
                <a:gd name="connsiteX21" fmla="*/ 1629426 w 11111696"/>
                <a:gd name="connsiteY21" fmla="*/ 4461587 h 6519440"/>
                <a:gd name="connsiteX22" fmla="*/ 1604251 w 11111696"/>
                <a:gd name="connsiteY22" fmla="*/ 4279286 h 6519440"/>
                <a:gd name="connsiteX23" fmla="*/ 1154575 w 11111696"/>
                <a:gd name="connsiteY23" fmla="*/ 3733250 h 6519440"/>
                <a:gd name="connsiteX24" fmla="*/ 1132004 w 11111696"/>
                <a:gd name="connsiteY24" fmla="*/ 3703735 h 6519440"/>
                <a:gd name="connsiteX25" fmla="*/ 1507024 w 11111696"/>
                <a:gd name="connsiteY25" fmla="*/ 3391218 h 6519440"/>
                <a:gd name="connsiteX26" fmla="*/ 1214474 w 11111696"/>
                <a:gd name="connsiteY26" fmla="*/ 3062208 h 6519440"/>
                <a:gd name="connsiteX27" fmla="*/ 990504 w 11111696"/>
                <a:gd name="connsiteY27" fmla="*/ 2984947 h 6519440"/>
                <a:gd name="connsiteX28" fmla="*/ 756984 w 11111696"/>
                <a:gd name="connsiteY28" fmla="*/ 2998836 h 6519440"/>
                <a:gd name="connsiteX29" fmla="*/ 728337 w 11111696"/>
                <a:gd name="connsiteY29" fmla="*/ 2998836 h 6519440"/>
                <a:gd name="connsiteX30" fmla="*/ 903693 w 11111696"/>
                <a:gd name="connsiteY30" fmla="*/ 2852996 h 6519440"/>
                <a:gd name="connsiteX31" fmla="*/ 1895933 w 11111696"/>
                <a:gd name="connsiteY31" fmla="*/ 3119502 h 6519440"/>
                <a:gd name="connsiteX32" fmla="*/ 2350818 w 11111696"/>
                <a:gd name="connsiteY32" fmla="*/ 3541400 h 6519440"/>
                <a:gd name="connsiteX33" fmla="*/ 3461120 w 11111696"/>
                <a:gd name="connsiteY33" fmla="*/ 4076150 h 6519440"/>
                <a:gd name="connsiteX34" fmla="*/ 4204215 w 11111696"/>
                <a:gd name="connsiteY34" fmla="*/ 4199420 h 6519440"/>
                <a:gd name="connsiteX35" fmla="*/ 4797128 w 11111696"/>
                <a:gd name="connsiteY35" fmla="*/ 4380854 h 6519440"/>
                <a:gd name="connsiteX36" fmla="*/ 5547167 w 11111696"/>
                <a:gd name="connsiteY36" fmla="*/ 5298437 h 6519440"/>
                <a:gd name="connsiteX37" fmla="*/ 5552376 w 11111696"/>
                <a:gd name="connsiteY37" fmla="*/ 5314931 h 6519440"/>
                <a:gd name="connsiteX38" fmla="*/ 5551508 w 11111696"/>
                <a:gd name="connsiteY38" fmla="*/ 5314931 h 6519440"/>
                <a:gd name="connsiteX39" fmla="*/ 5694745 w 11111696"/>
                <a:gd name="connsiteY39" fmla="*/ 4991997 h 6519440"/>
                <a:gd name="connsiteX40" fmla="*/ 6482112 w 11111696"/>
                <a:gd name="connsiteY40" fmla="*/ 4307065 h 6519440"/>
                <a:gd name="connsiteX41" fmla="*/ 7007313 w 11111696"/>
                <a:gd name="connsiteY41" fmla="*/ 4182927 h 6519440"/>
                <a:gd name="connsiteX42" fmla="*/ 7820724 w 11111696"/>
                <a:gd name="connsiteY42" fmla="*/ 4036217 h 6519440"/>
                <a:gd name="connsiteX43" fmla="*/ 8847688 w 11111696"/>
                <a:gd name="connsiteY43" fmla="*/ 3467611 h 6519440"/>
                <a:gd name="connsiteX44" fmla="*/ 9281738 w 11111696"/>
                <a:gd name="connsiteY44" fmla="*/ 3067416 h 6519440"/>
                <a:gd name="connsiteX45" fmla="*/ 10059557 w 11111696"/>
                <a:gd name="connsiteY45" fmla="*/ 2833897 h 6519440"/>
                <a:gd name="connsiteX46" fmla="*/ 10259220 w 11111696"/>
                <a:gd name="connsiteY46" fmla="*/ 2869489 h 6519440"/>
                <a:gd name="connsiteX47" fmla="*/ 10385095 w 11111696"/>
                <a:gd name="connsiteY47" fmla="*/ 2996232 h 6519440"/>
                <a:gd name="connsiteX48" fmla="*/ 10144631 w 11111696"/>
                <a:gd name="connsiteY48" fmla="*/ 2983211 h 6519440"/>
                <a:gd name="connsiteX49" fmla="*/ 9840796 w 11111696"/>
                <a:gd name="connsiteY49" fmla="*/ 3119502 h 6519440"/>
                <a:gd name="connsiteX50" fmla="*/ 9607276 w 11111696"/>
                <a:gd name="connsiteY50" fmla="*/ 3390350 h 6519440"/>
                <a:gd name="connsiteX51" fmla="*/ 9982297 w 11111696"/>
                <a:gd name="connsiteY51" fmla="*/ 3702867 h 6519440"/>
                <a:gd name="connsiteX52" fmla="*/ 9796523 w 11111696"/>
                <a:gd name="connsiteY52" fmla="*/ 3929441 h 6519440"/>
                <a:gd name="connsiteX53" fmla="*/ 9507445 w 11111696"/>
                <a:gd name="connsiteY53" fmla="*/ 4281022 h 6519440"/>
                <a:gd name="connsiteX54" fmla="*/ 9484874 w 11111696"/>
                <a:gd name="connsiteY54" fmla="*/ 4459851 h 6519440"/>
                <a:gd name="connsiteX55" fmla="*/ 9637660 w 11111696"/>
                <a:gd name="connsiteY55" fmla="*/ 4319218 h 6519440"/>
                <a:gd name="connsiteX56" fmla="*/ 10358184 w 11111696"/>
                <a:gd name="connsiteY56" fmla="*/ 3537927 h 6519440"/>
                <a:gd name="connsiteX57" fmla="*/ 10484926 w 11111696"/>
                <a:gd name="connsiteY57" fmla="*/ 3394691 h 6519440"/>
                <a:gd name="connsiteX58" fmla="*/ 10426764 w 11111696"/>
                <a:gd name="connsiteY58" fmla="*/ 2847787 h 6519440"/>
                <a:gd name="connsiteX59" fmla="*/ 9999659 w 11111696"/>
                <a:gd name="connsiteY59" fmla="*/ 2710627 h 6519440"/>
                <a:gd name="connsiteX60" fmla="*/ 9968406 w 11111696"/>
                <a:gd name="connsiteY60" fmla="*/ 2710627 h 6519440"/>
                <a:gd name="connsiteX61" fmla="*/ 9992713 w 11111696"/>
                <a:gd name="connsiteY61" fmla="*/ 2087330 h 6519440"/>
                <a:gd name="connsiteX62" fmla="*/ 9981428 w 11111696"/>
                <a:gd name="connsiteY62" fmla="*/ 1938885 h 6519440"/>
                <a:gd name="connsiteX63" fmla="*/ 9976219 w 11111696"/>
                <a:gd name="connsiteY63" fmla="*/ 1430177 h 6519440"/>
                <a:gd name="connsiteX64" fmla="*/ 9991846 w 11111696"/>
                <a:gd name="connsiteY64" fmla="*/ 1376355 h 6519440"/>
                <a:gd name="connsiteX65" fmla="*/ 9985768 w 11111696"/>
                <a:gd name="connsiteY65" fmla="*/ 1223569 h 6519440"/>
                <a:gd name="connsiteX66" fmla="*/ 9790445 w 11111696"/>
                <a:gd name="connsiteY66" fmla="*/ 665380 h 6519440"/>
                <a:gd name="connsiteX67" fmla="*/ 9744437 w 11111696"/>
                <a:gd name="connsiteY67" fmla="*/ 376302 h 6519440"/>
                <a:gd name="connsiteX68" fmla="*/ 9945836 w 11111696"/>
                <a:gd name="connsiteY68" fmla="*/ 38611 h 6519440"/>
                <a:gd name="connsiteX69" fmla="*/ 10257484 w 11111696"/>
                <a:gd name="connsiteY69" fmla="*/ 65522 h 6519440"/>
                <a:gd name="connsiteX70" fmla="*/ 10344294 w 11111696"/>
                <a:gd name="connsiteY70" fmla="*/ 161013 h 6519440"/>
                <a:gd name="connsiteX71" fmla="*/ 10609065 w 11111696"/>
                <a:gd name="connsiteY71" fmla="*/ 582042 h 6519440"/>
                <a:gd name="connsiteX72" fmla="*/ 10838244 w 11111696"/>
                <a:gd name="connsiteY72" fmla="*/ 1442331 h 6519440"/>
                <a:gd name="connsiteX73" fmla="*/ 10900747 w 11111696"/>
                <a:gd name="connsiteY73" fmla="*/ 1692344 h 6519440"/>
                <a:gd name="connsiteX74" fmla="*/ 10964119 w 11111696"/>
                <a:gd name="connsiteY74" fmla="*/ 1839053 h 6519440"/>
                <a:gd name="connsiteX75" fmla="*/ 11112564 w 11111696"/>
                <a:gd name="connsiteY75" fmla="*/ 2279181 h 6519440"/>
                <a:gd name="connsiteX76" fmla="*/ 11112564 w 11111696"/>
                <a:gd name="connsiteY76" fmla="*/ 2617740 h 6519440"/>
                <a:gd name="connsiteX77" fmla="*/ 11105619 w 11111696"/>
                <a:gd name="connsiteY77" fmla="*/ 2655936 h 6519440"/>
                <a:gd name="connsiteX78" fmla="*/ 11066554 w 11111696"/>
                <a:gd name="connsiteY78" fmla="*/ 3104745 h 6519440"/>
                <a:gd name="connsiteX79" fmla="*/ 10958042 w 11111696"/>
                <a:gd name="connsiteY79" fmla="*/ 4199420 h 6519440"/>
                <a:gd name="connsiteX80" fmla="*/ 10656811 w 11111696"/>
                <a:gd name="connsiteY80" fmla="*/ 4801883 h 6519440"/>
                <a:gd name="connsiteX81" fmla="*/ 9862498 w 11111696"/>
                <a:gd name="connsiteY81" fmla="*/ 5303645 h 6519440"/>
                <a:gd name="connsiteX82" fmla="*/ 8548193 w 11111696"/>
                <a:gd name="connsiteY82" fmla="*/ 5717730 h 6519440"/>
                <a:gd name="connsiteX83" fmla="*/ 8345058 w 11111696"/>
                <a:gd name="connsiteY83" fmla="*/ 5775024 h 6519440"/>
                <a:gd name="connsiteX84" fmla="*/ 8019520 w 11111696"/>
                <a:gd name="connsiteY84" fmla="*/ 6054553 h 6519440"/>
                <a:gd name="connsiteX85" fmla="*/ 7743464 w 11111696"/>
                <a:gd name="connsiteY85" fmla="*/ 6524196 h 6519440"/>
                <a:gd name="connsiteX86" fmla="*/ 7344137 w 11111696"/>
                <a:gd name="connsiteY86" fmla="*/ 6524196 h 6519440"/>
                <a:gd name="connsiteX87" fmla="*/ 7297259 w 11111696"/>
                <a:gd name="connsiteY87" fmla="*/ 6518987 h 6519440"/>
                <a:gd name="connsiteX88" fmla="*/ 6164387 w 11111696"/>
                <a:gd name="connsiteY88" fmla="*/ 6506834 h 6519440"/>
                <a:gd name="connsiteX89" fmla="*/ 5717315 w 11111696"/>
                <a:gd name="connsiteY89" fmla="*/ 6499021 h 6519440"/>
                <a:gd name="connsiteX90" fmla="*/ 5679987 w 11111696"/>
                <a:gd name="connsiteY90" fmla="*/ 6476450 h 6519440"/>
                <a:gd name="connsiteX91" fmla="*/ 5581891 w 11111696"/>
                <a:gd name="connsiteY91" fmla="*/ 5966875 h 6519440"/>
                <a:gd name="connsiteX92" fmla="*/ 5560189 w 11111696"/>
                <a:gd name="connsiteY92" fmla="*/ 5794123 h 6519440"/>
                <a:gd name="connsiteX93" fmla="*/ 5548035 w 11111696"/>
                <a:gd name="connsiteY93" fmla="*/ 5808012 h 6519440"/>
                <a:gd name="connsiteX94" fmla="*/ 5436918 w 11111696"/>
                <a:gd name="connsiteY94" fmla="*/ 6456484 h 6519440"/>
                <a:gd name="connsiteX95" fmla="*/ 5381360 w 11111696"/>
                <a:gd name="connsiteY95" fmla="*/ 6502493 h 6519440"/>
                <a:gd name="connsiteX96" fmla="*/ 3831799 w 11111696"/>
                <a:gd name="connsiteY96" fmla="*/ 6519855 h 6519440"/>
                <a:gd name="connsiteX97" fmla="*/ 3767559 w 11111696"/>
                <a:gd name="connsiteY97" fmla="*/ 6525064 h 6519440"/>
                <a:gd name="connsiteX98" fmla="*/ 3368233 w 11111696"/>
                <a:gd name="connsiteY98" fmla="*/ 6525064 h 6519440"/>
                <a:gd name="connsiteX99" fmla="*/ 3175515 w 11111696"/>
                <a:gd name="connsiteY99" fmla="*/ 6176955 h 6519440"/>
                <a:gd name="connsiteX100" fmla="*/ 2786605 w 11111696"/>
                <a:gd name="connsiteY100" fmla="*/ 5785442 h 6519440"/>
                <a:gd name="connsiteX101" fmla="*/ 2702399 w 11111696"/>
                <a:gd name="connsiteY101" fmla="*/ 5753322 h 6519440"/>
                <a:gd name="connsiteX102" fmla="*/ 1843847 w 11111696"/>
                <a:gd name="connsiteY102" fmla="*/ 5517198 h 6519440"/>
                <a:gd name="connsiteX103" fmla="*/ 897617 w 11111696"/>
                <a:gd name="connsiteY103" fmla="*/ 5129157 h 6519440"/>
                <a:gd name="connsiteX104" fmla="*/ 436655 w 11111696"/>
                <a:gd name="connsiteY104" fmla="*/ 4785389 h 6519440"/>
                <a:gd name="connsiteX105" fmla="*/ 144105 w 11111696"/>
                <a:gd name="connsiteY105" fmla="*/ 4083963 h 6519440"/>
                <a:gd name="connsiteX106" fmla="*/ 90283 w 11111696"/>
                <a:gd name="connsiteY106" fmla="*/ 3484973 h 6519440"/>
                <a:gd name="connsiteX107" fmla="*/ 26043 w 11111696"/>
                <a:gd name="connsiteY107" fmla="*/ 2899873 h 6519440"/>
                <a:gd name="connsiteX108" fmla="*/ 0 w 11111696"/>
                <a:gd name="connsiteY108" fmla="*/ 2620344 h 6519440"/>
                <a:gd name="connsiteX109" fmla="*/ 868 w 11111696"/>
                <a:gd name="connsiteY109" fmla="*/ 2278312 h 651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11111696" h="6519440">
                  <a:moveTo>
                    <a:pt x="868" y="2278312"/>
                  </a:moveTo>
                  <a:cubicBezTo>
                    <a:pt x="23439" y="2074309"/>
                    <a:pt x="126743" y="1899820"/>
                    <a:pt x="203136" y="1715783"/>
                  </a:cubicBezTo>
                  <a:cubicBezTo>
                    <a:pt x="250013" y="1602930"/>
                    <a:pt x="275188" y="1488340"/>
                    <a:pt x="279529" y="1364202"/>
                  </a:cubicBezTo>
                  <a:cubicBezTo>
                    <a:pt x="289078" y="1029983"/>
                    <a:pt x="393250" y="725279"/>
                    <a:pt x="589441" y="451827"/>
                  </a:cubicBezTo>
                  <a:cubicBezTo>
                    <a:pt x="648472" y="370226"/>
                    <a:pt x="695349" y="279943"/>
                    <a:pt x="748303" y="194001"/>
                  </a:cubicBezTo>
                  <a:cubicBezTo>
                    <a:pt x="763929" y="167958"/>
                    <a:pt x="781291" y="142783"/>
                    <a:pt x="800389" y="119344"/>
                  </a:cubicBezTo>
                  <a:cubicBezTo>
                    <a:pt x="934945" y="-38650"/>
                    <a:pt x="1133740" y="-38650"/>
                    <a:pt x="1267428" y="120213"/>
                  </a:cubicBezTo>
                  <a:cubicBezTo>
                    <a:pt x="1355106" y="224385"/>
                    <a:pt x="1393303" y="345051"/>
                    <a:pt x="1363787" y="479606"/>
                  </a:cubicBezTo>
                  <a:cubicBezTo>
                    <a:pt x="1333404" y="617635"/>
                    <a:pt x="1302152" y="755663"/>
                    <a:pt x="1258747" y="889350"/>
                  </a:cubicBezTo>
                  <a:cubicBezTo>
                    <a:pt x="1216210" y="1020434"/>
                    <a:pt x="1158047" y="1147176"/>
                    <a:pt x="1108565" y="1276524"/>
                  </a:cubicBezTo>
                  <a:cubicBezTo>
                    <a:pt x="1101621" y="1293886"/>
                    <a:pt x="1104225" y="1316456"/>
                    <a:pt x="1107697" y="1336422"/>
                  </a:cubicBezTo>
                  <a:cubicBezTo>
                    <a:pt x="1122455" y="1413683"/>
                    <a:pt x="1147630" y="1490076"/>
                    <a:pt x="1154575" y="1568205"/>
                  </a:cubicBezTo>
                  <a:cubicBezTo>
                    <a:pt x="1167596" y="1730540"/>
                    <a:pt x="1141553" y="1891139"/>
                    <a:pt x="1118114" y="2051738"/>
                  </a:cubicBezTo>
                  <a:cubicBezTo>
                    <a:pt x="1116378" y="2063891"/>
                    <a:pt x="1115510" y="2077781"/>
                    <a:pt x="1119851" y="2089066"/>
                  </a:cubicBezTo>
                  <a:cubicBezTo>
                    <a:pt x="1155443" y="2181953"/>
                    <a:pt x="1169332" y="2279181"/>
                    <a:pt x="1164992" y="2378144"/>
                  </a:cubicBezTo>
                  <a:cubicBezTo>
                    <a:pt x="1160651" y="2487525"/>
                    <a:pt x="1152838" y="2596906"/>
                    <a:pt x="1146762" y="2705418"/>
                  </a:cubicBezTo>
                  <a:cubicBezTo>
                    <a:pt x="1079918" y="2711495"/>
                    <a:pt x="1014810" y="2711495"/>
                    <a:pt x="952307" y="2724516"/>
                  </a:cubicBezTo>
                  <a:cubicBezTo>
                    <a:pt x="826432" y="2749691"/>
                    <a:pt x="717052" y="2810458"/>
                    <a:pt x="628505" y="2905082"/>
                  </a:cubicBezTo>
                  <a:cubicBezTo>
                    <a:pt x="496554" y="3045714"/>
                    <a:pt x="489609" y="3222806"/>
                    <a:pt x="613748" y="3375592"/>
                  </a:cubicBezTo>
                  <a:cubicBezTo>
                    <a:pt x="681460" y="3458062"/>
                    <a:pt x="753512" y="3537927"/>
                    <a:pt x="825564" y="3616925"/>
                  </a:cubicBezTo>
                  <a:cubicBezTo>
                    <a:pt x="1041722" y="3852180"/>
                    <a:pt x="1258747" y="4087435"/>
                    <a:pt x="1476640" y="4320955"/>
                  </a:cubicBezTo>
                  <a:cubicBezTo>
                    <a:pt x="1523518" y="4371304"/>
                    <a:pt x="1578208" y="4414710"/>
                    <a:pt x="1629426" y="4461587"/>
                  </a:cubicBezTo>
                  <a:cubicBezTo>
                    <a:pt x="1663282" y="4403424"/>
                    <a:pt x="1653733" y="4339185"/>
                    <a:pt x="1604251" y="4279286"/>
                  </a:cubicBezTo>
                  <a:cubicBezTo>
                    <a:pt x="1454070" y="4096985"/>
                    <a:pt x="1304756" y="3915551"/>
                    <a:pt x="1154575" y="3733250"/>
                  </a:cubicBezTo>
                  <a:cubicBezTo>
                    <a:pt x="1148498" y="3725437"/>
                    <a:pt x="1142421" y="3717624"/>
                    <a:pt x="1132004" y="3703735"/>
                  </a:cubicBezTo>
                  <a:cubicBezTo>
                    <a:pt x="1256143" y="3600430"/>
                    <a:pt x="1379413" y="3497126"/>
                    <a:pt x="1507024" y="3391218"/>
                  </a:cubicBezTo>
                  <a:cubicBezTo>
                    <a:pt x="1408060" y="3279233"/>
                    <a:pt x="1314305" y="3168116"/>
                    <a:pt x="1214474" y="3062208"/>
                  </a:cubicBezTo>
                  <a:cubicBezTo>
                    <a:pt x="1155443" y="3000573"/>
                    <a:pt x="1072105" y="2985815"/>
                    <a:pt x="990504" y="2984947"/>
                  </a:cubicBezTo>
                  <a:cubicBezTo>
                    <a:pt x="913243" y="2984079"/>
                    <a:pt x="835113" y="2994496"/>
                    <a:pt x="756984" y="2998836"/>
                  </a:cubicBezTo>
                  <a:cubicBezTo>
                    <a:pt x="748303" y="2999705"/>
                    <a:pt x="739622" y="2998836"/>
                    <a:pt x="728337" y="2998836"/>
                  </a:cubicBezTo>
                  <a:cubicBezTo>
                    <a:pt x="758721" y="2912894"/>
                    <a:pt x="821224" y="2869489"/>
                    <a:pt x="903693" y="2852996"/>
                  </a:cubicBezTo>
                  <a:cubicBezTo>
                    <a:pt x="1278713" y="2777471"/>
                    <a:pt x="1612064" y="2856468"/>
                    <a:pt x="1895933" y="3119502"/>
                  </a:cubicBezTo>
                  <a:cubicBezTo>
                    <a:pt x="2047851" y="3260135"/>
                    <a:pt x="2195428" y="3405108"/>
                    <a:pt x="2350818" y="3541400"/>
                  </a:cubicBezTo>
                  <a:cubicBezTo>
                    <a:pt x="2670280" y="3822664"/>
                    <a:pt x="3042695" y="3999757"/>
                    <a:pt x="3461120" y="4076150"/>
                  </a:cubicBezTo>
                  <a:cubicBezTo>
                    <a:pt x="3708529" y="4121291"/>
                    <a:pt x="3957674" y="4154279"/>
                    <a:pt x="4204215" y="4199420"/>
                  </a:cubicBezTo>
                  <a:cubicBezTo>
                    <a:pt x="4408219" y="4236749"/>
                    <a:pt x="4611354" y="4279286"/>
                    <a:pt x="4797128" y="4380854"/>
                  </a:cubicBezTo>
                  <a:cubicBezTo>
                    <a:pt x="5173015" y="4585726"/>
                    <a:pt x="5422161" y="4890429"/>
                    <a:pt x="5547167" y="5298437"/>
                  </a:cubicBezTo>
                  <a:cubicBezTo>
                    <a:pt x="5548903" y="5303645"/>
                    <a:pt x="5550640" y="5308854"/>
                    <a:pt x="5552376" y="5314931"/>
                  </a:cubicBezTo>
                  <a:cubicBezTo>
                    <a:pt x="5552376" y="5315799"/>
                    <a:pt x="5554980" y="5314931"/>
                    <a:pt x="5551508" y="5314931"/>
                  </a:cubicBezTo>
                  <a:cubicBezTo>
                    <a:pt x="5599254" y="5206418"/>
                    <a:pt x="5640054" y="5095301"/>
                    <a:pt x="5694745" y="4991997"/>
                  </a:cubicBezTo>
                  <a:cubicBezTo>
                    <a:pt x="5868365" y="4662987"/>
                    <a:pt x="6139212" y="4437280"/>
                    <a:pt x="6482112" y="4307065"/>
                  </a:cubicBezTo>
                  <a:cubicBezTo>
                    <a:pt x="6648788" y="4243694"/>
                    <a:pt x="6831089" y="4216783"/>
                    <a:pt x="7007313" y="4182927"/>
                  </a:cubicBezTo>
                  <a:cubicBezTo>
                    <a:pt x="7278161" y="4130841"/>
                    <a:pt x="7552481" y="4097853"/>
                    <a:pt x="7820724" y="4036217"/>
                  </a:cubicBezTo>
                  <a:cubicBezTo>
                    <a:pt x="8215710" y="3945935"/>
                    <a:pt x="8552533" y="3741931"/>
                    <a:pt x="8847688" y="3467611"/>
                  </a:cubicBezTo>
                  <a:cubicBezTo>
                    <a:pt x="8991792" y="3333924"/>
                    <a:pt x="9131557" y="3195027"/>
                    <a:pt x="9281738" y="3067416"/>
                  </a:cubicBezTo>
                  <a:cubicBezTo>
                    <a:pt x="9504841" y="2876434"/>
                    <a:pt x="9767007" y="2800909"/>
                    <a:pt x="10059557" y="2833897"/>
                  </a:cubicBezTo>
                  <a:cubicBezTo>
                    <a:pt x="10126401" y="2841710"/>
                    <a:pt x="10194113" y="2852127"/>
                    <a:pt x="10259220" y="2869489"/>
                  </a:cubicBezTo>
                  <a:cubicBezTo>
                    <a:pt x="10322592" y="2886851"/>
                    <a:pt x="10360789" y="2935465"/>
                    <a:pt x="10385095" y="2996232"/>
                  </a:cubicBezTo>
                  <a:cubicBezTo>
                    <a:pt x="10302625" y="2991892"/>
                    <a:pt x="10223628" y="2984079"/>
                    <a:pt x="10144631" y="2983211"/>
                  </a:cubicBezTo>
                  <a:cubicBezTo>
                    <a:pt x="10023097" y="2982343"/>
                    <a:pt x="9919793" y="3019671"/>
                    <a:pt x="9840796" y="3119502"/>
                  </a:cubicBezTo>
                  <a:cubicBezTo>
                    <a:pt x="9768743" y="3211521"/>
                    <a:pt x="9688010" y="3297463"/>
                    <a:pt x="9607276" y="3390350"/>
                  </a:cubicBezTo>
                  <a:cubicBezTo>
                    <a:pt x="9731415" y="3493654"/>
                    <a:pt x="9854685" y="3596958"/>
                    <a:pt x="9982297" y="3702867"/>
                  </a:cubicBezTo>
                  <a:cubicBezTo>
                    <a:pt x="9918925" y="3780128"/>
                    <a:pt x="9858158" y="3854784"/>
                    <a:pt x="9796523" y="3929441"/>
                  </a:cubicBezTo>
                  <a:cubicBezTo>
                    <a:pt x="9700164" y="4046635"/>
                    <a:pt x="9603804" y="4163828"/>
                    <a:pt x="9507445" y="4281022"/>
                  </a:cubicBezTo>
                  <a:cubicBezTo>
                    <a:pt x="9460567" y="4338317"/>
                    <a:pt x="9451886" y="4403424"/>
                    <a:pt x="9484874" y="4459851"/>
                  </a:cubicBezTo>
                  <a:cubicBezTo>
                    <a:pt x="9536092" y="4412974"/>
                    <a:pt x="9590782" y="4369569"/>
                    <a:pt x="9637660" y="4319218"/>
                  </a:cubicBezTo>
                  <a:cubicBezTo>
                    <a:pt x="9878992" y="4059656"/>
                    <a:pt x="10118588" y="3798358"/>
                    <a:pt x="10358184" y="3537927"/>
                  </a:cubicBezTo>
                  <a:cubicBezTo>
                    <a:pt x="10401589" y="3491050"/>
                    <a:pt x="10443258" y="3443304"/>
                    <a:pt x="10484926" y="3394691"/>
                  </a:cubicBezTo>
                  <a:cubicBezTo>
                    <a:pt x="10642922" y="3207181"/>
                    <a:pt x="10621219" y="2998836"/>
                    <a:pt x="10426764" y="2847787"/>
                  </a:cubicBezTo>
                  <a:cubicBezTo>
                    <a:pt x="10300889" y="2750559"/>
                    <a:pt x="10160257" y="2701078"/>
                    <a:pt x="9999659" y="2710627"/>
                  </a:cubicBezTo>
                  <a:cubicBezTo>
                    <a:pt x="9990978" y="2711495"/>
                    <a:pt x="9982297" y="2710627"/>
                    <a:pt x="9968406" y="2710627"/>
                  </a:cubicBezTo>
                  <a:cubicBezTo>
                    <a:pt x="9964935" y="2501415"/>
                    <a:pt x="9918925" y="2293938"/>
                    <a:pt x="9992713" y="2087330"/>
                  </a:cubicBezTo>
                  <a:cubicBezTo>
                    <a:pt x="10008340" y="2044793"/>
                    <a:pt x="9987505" y="1989235"/>
                    <a:pt x="9981428" y="1938885"/>
                  </a:cubicBezTo>
                  <a:cubicBezTo>
                    <a:pt x="9959725" y="1769605"/>
                    <a:pt x="9942363" y="1599457"/>
                    <a:pt x="9976219" y="1430177"/>
                  </a:cubicBezTo>
                  <a:cubicBezTo>
                    <a:pt x="9979692" y="1411947"/>
                    <a:pt x="9983165" y="1391981"/>
                    <a:pt x="9991846" y="1376355"/>
                  </a:cubicBezTo>
                  <a:cubicBezTo>
                    <a:pt x="10024833" y="1323401"/>
                    <a:pt x="10008340" y="1275655"/>
                    <a:pt x="9985768" y="1223569"/>
                  </a:cubicBezTo>
                  <a:cubicBezTo>
                    <a:pt x="9906771" y="1042136"/>
                    <a:pt x="9830379" y="859835"/>
                    <a:pt x="9790445" y="665380"/>
                  </a:cubicBezTo>
                  <a:cubicBezTo>
                    <a:pt x="9771348" y="569889"/>
                    <a:pt x="9744437" y="472662"/>
                    <a:pt x="9744437" y="376302"/>
                  </a:cubicBezTo>
                  <a:cubicBezTo>
                    <a:pt x="9745305" y="230461"/>
                    <a:pt x="9817357" y="114136"/>
                    <a:pt x="9945836" y="38611"/>
                  </a:cubicBezTo>
                  <a:cubicBezTo>
                    <a:pt x="10047404" y="-21288"/>
                    <a:pt x="10167202" y="-10871"/>
                    <a:pt x="10257484" y="65522"/>
                  </a:cubicBezTo>
                  <a:cubicBezTo>
                    <a:pt x="10290473" y="93301"/>
                    <a:pt x="10320856" y="125421"/>
                    <a:pt x="10344294" y="161013"/>
                  </a:cubicBezTo>
                  <a:cubicBezTo>
                    <a:pt x="10434577" y="299909"/>
                    <a:pt x="10527464" y="437938"/>
                    <a:pt x="10609065" y="582042"/>
                  </a:cubicBezTo>
                  <a:cubicBezTo>
                    <a:pt x="10760983" y="847681"/>
                    <a:pt x="10839112" y="1133287"/>
                    <a:pt x="10838244" y="1442331"/>
                  </a:cubicBezTo>
                  <a:cubicBezTo>
                    <a:pt x="10838244" y="1525669"/>
                    <a:pt x="10874704" y="1609874"/>
                    <a:pt x="10900747" y="1692344"/>
                  </a:cubicBezTo>
                  <a:cubicBezTo>
                    <a:pt x="10916373" y="1742694"/>
                    <a:pt x="10941549" y="1790439"/>
                    <a:pt x="10964119" y="1839053"/>
                  </a:cubicBezTo>
                  <a:cubicBezTo>
                    <a:pt x="11030094" y="1980554"/>
                    <a:pt x="11093466" y="2122054"/>
                    <a:pt x="11112564" y="2279181"/>
                  </a:cubicBezTo>
                  <a:cubicBezTo>
                    <a:pt x="11112564" y="2392034"/>
                    <a:pt x="11112564" y="2504887"/>
                    <a:pt x="11112564" y="2617740"/>
                  </a:cubicBezTo>
                  <a:cubicBezTo>
                    <a:pt x="11109959" y="2630762"/>
                    <a:pt x="11107356" y="2642915"/>
                    <a:pt x="11105619" y="2655936"/>
                  </a:cubicBezTo>
                  <a:cubicBezTo>
                    <a:pt x="11092597" y="2805250"/>
                    <a:pt x="11081313" y="2955431"/>
                    <a:pt x="11066554" y="3104745"/>
                  </a:cubicBezTo>
                  <a:cubicBezTo>
                    <a:pt x="11030962" y="3469347"/>
                    <a:pt x="10990162" y="3833950"/>
                    <a:pt x="10958042" y="4199420"/>
                  </a:cubicBezTo>
                  <a:cubicBezTo>
                    <a:pt x="10936339" y="4441621"/>
                    <a:pt x="10827826" y="4642152"/>
                    <a:pt x="10656811" y="4801883"/>
                  </a:cubicBezTo>
                  <a:cubicBezTo>
                    <a:pt x="10425896" y="5018040"/>
                    <a:pt x="10156785" y="5182111"/>
                    <a:pt x="9862498" y="5303645"/>
                  </a:cubicBezTo>
                  <a:cubicBezTo>
                    <a:pt x="9436261" y="5480738"/>
                    <a:pt x="8994397" y="5604008"/>
                    <a:pt x="8548193" y="5717730"/>
                  </a:cubicBezTo>
                  <a:cubicBezTo>
                    <a:pt x="8479613" y="5735092"/>
                    <a:pt x="8406692" y="5743773"/>
                    <a:pt x="8345058" y="5775024"/>
                  </a:cubicBezTo>
                  <a:cubicBezTo>
                    <a:pt x="8215710" y="5841000"/>
                    <a:pt x="8099385" y="5932151"/>
                    <a:pt x="8019520" y="6054553"/>
                  </a:cubicBezTo>
                  <a:cubicBezTo>
                    <a:pt x="7921424" y="6206471"/>
                    <a:pt x="7834614" y="6367069"/>
                    <a:pt x="7743464" y="6524196"/>
                  </a:cubicBezTo>
                  <a:cubicBezTo>
                    <a:pt x="7610644" y="6524196"/>
                    <a:pt x="7476956" y="6524196"/>
                    <a:pt x="7344137" y="6524196"/>
                  </a:cubicBezTo>
                  <a:cubicBezTo>
                    <a:pt x="7328511" y="6522460"/>
                    <a:pt x="7312885" y="6518987"/>
                    <a:pt x="7297259" y="6518987"/>
                  </a:cubicBezTo>
                  <a:cubicBezTo>
                    <a:pt x="6919635" y="6514647"/>
                    <a:pt x="6542011" y="6511174"/>
                    <a:pt x="6164387" y="6506834"/>
                  </a:cubicBezTo>
                  <a:cubicBezTo>
                    <a:pt x="6015074" y="6505098"/>
                    <a:pt x="5866629" y="6503361"/>
                    <a:pt x="5717315" y="6499021"/>
                  </a:cubicBezTo>
                  <a:cubicBezTo>
                    <a:pt x="5704294" y="6499021"/>
                    <a:pt x="5682591" y="6485999"/>
                    <a:pt x="5679987" y="6476450"/>
                  </a:cubicBezTo>
                  <a:cubicBezTo>
                    <a:pt x="5645263" y="6307170"/>
                    <a:pt x="5613143" y="6137023"/>
                    <a:pt x="5581891" y="5966875"/>
                  </a:cubicBezTo>
                  <a:cubicBezTo>
                    <a:pt x="5571474" y="5909580"/>
                    <a:pt x="5567134" y="5851417"/>
                    <a:pt x="5560189" y="5794123"/>
                  </a:cubicBezTo>
                  <a:cubicBezTo>
                    <a:pt x="5550640" y="5798463"/>
                    <a:pt x="5548903" y="5802804"/>
                    <a:pt x="5548035" y="5808012"/>
                  </a:cubicBezTo>
                  <a:cubicBezTo>
                    <a:pt x="5510707" y="6024169"/>
                    <a:pt x="5472510" y="6239458"/>
                    <a:pt x="5436918" y="6456484"/>
                  </a:cubicBezTo>
                  <a:cubicBezTo>
                    <a:pt x="5430842" y="6493812"/>
                    <a:pt x="5416084" y="6501625"/>
                    <a:pt x="5381360" y="6502493"/>
                  </a:cubicBezTo>
                  <a:cubicBezTo>
                    <a:pt x="4864840" y="6507702"/>
                    <a:pt x="4348319" y="6513779"/>
                    <a:pt x="3831799" y="6519855"/>
                  </a:cubicBezTo>
                  <a:cubicBezTo>
                    <a:pt x="3810096" y="6519855"/>
                    <a:pt x="3789262" y="6523328"/>
                    <a:pt x="3767559" y="6525064"/>
                  </a:cubicBezTo>
                  <a:cubicBezTo>
                    <a:pt x="3634740" y="6525064"/>
                    <a:pt x="3501053" y="6525064"/>
                    <a:pt x="3368233" y="6525064"/>
                  </a:cubicBezTo>
                  <a:cubicBezTo>
                    <a:pt x="3303993" y="6408738"/>
                    <a:pt x="3239754" y="6293281"/>
                    <a:pt x="3175515" y="6176955"/>
                  </a:cubicBezTo>
                  <a:cubicBezTo>
                    <a:pt x="3082628" y="6010280"/>
                    <a:pt x="2950676" y="5880933"/>
                    <a:pt x="2786605" y="5785442"/>
                  </a:cubicBezTo>
                  <a:cubicBezTo>
                    <a:pt x="2760562" y="5770684"/>
                    <a:pt x="2731915" y="5761135"/>
                    <a:pt x="2702399" y="5753322"/>
                  </a:cubicBezTo>
                  <a:cubicBezTo>
                    <a:pt x="2415926" y="5674325"/>
                    <a:pt x="2128584" y="5601404"/>
                    <a:pt x="1843847" y="5517198"/>
                  </a:cubicBezTo>
                  <a:cubicBezTo>
                    <a:pt x="1515705" y="5419971"/>
                    <a:pt x="1195376" y="5301909"/>
                    <a:pt x="897617" y="5129157"/>
                  </a:cubicBezTo>
                  <a:cubicBezTo>
                    <a:pt x="730941" y="5031930"/>
                    <a:pt x="572079" y="4920813"/>
                    <a:pt x="436655" y="4785389"/>
                  </a:cubicBezTo>
                  <a:cubicBezTo>
                    <a:pt x="246541" y="4594407"/>
                    <a:pt x="150182" y="4360019"/>
                    <a:pt x="144105" y="4083963"/>
                  </a:cubicBezTo>
                  <a:cubicBezTo>
                    <a:pt x="139764" y="3883432"/>
                    <a:pt x="110249" y="3683768"/>
                    <a:pt x="90283" y="3484973"/>
                  </a:cubicBezTo>
                  <a:cubicBezTo>
                    <a:pt x="70316" y="3289650"/>
                    <a:pt x="46877" y="3095196"/>
                    <a:pt x="26043" y="2899873"/>
                  </a:cubicBezTo>
                  <a:cubicBezTo>
                    <a:pt x="16494" y="2806986"/>
                    <a:pt x="8681" y="2713231"/>
                    <a:pt x="0" y="2620344"/>
                  </a:cubicBezTo>
                  <a:cubicBezTo>
                    <a:pt x="868" y="2504019"/>
                    <a:pt x="868" y="2391166"/>
                    <a:pt x="868" y="2278312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5" name="Freeform: Shape 6">
              <a:extLst>
                <a:ext uri="{FF2B5EF4-FFF2-40B4-BE49-F238E27FC236}">
                  <a16:creationId xmlns:a16="http://schemas.microsoft.com/office/drawing/2014/main" id="{9106CBA1-21F4-49E1-BCCC-DC88864FC63E}"/>
                </a:ext>
              </a:extLst>
            </p:cNvPr>
            <p:cNvSpPr/>
            <p:nvPr/>
          </p:nvSpPr>
          <p:spPr>
            <a:xfrm>
              <a:off x="1795460" y="0"/>
              <a:ext cx="1067765" cy="2031357"/>
            </a:xfrm>
            <a:custGeom>
              <a:avLst/>
              <a:gdLst>
                <a:gd name="connsiteX0" fmla="*/ 949669 w 1067764"/>
                <a:gd name="connsiteY0" fmla="*/ 0 h 2031356"/>
                <a:gd name="connsiteX1" fmla="*/ 1071203 w 1067764"/>
                <a:gd name="connsiteY1" fmla="*/ 190114 h 2031356"/>
                <a:gd name="connsiteX2" fmla="*/ 921890 w 1067764"/>
                <a:gd name="connsiteY2" fmla="*/ 677119 h 2031356"/>
                <a:gd name="connsiteX3" fmla="*/ 548606 w 1067764"/>
                <a:gd name="connsiteY3" fmla="*/ 1086863 h 2031356"/>
                <a:gd name="connsiteX4" fmla="*/ 517355 w 1067764"/>
                <a:gd name="connsiteY4" fmla="*/ 1132004 h 2031356"/>
                <a:gd name="connsiteX5" fmla="*/ 206574 w 1067764"/>
                <a:gd name="connsiteY5" fmla="*/ 1809991 h 2031356"/>
                <a:gd name="connsiteX6" fmla="*/ 74623 w 1067764"/>
                <a:gd name="connsiteY6" fmla="*/ 2032225 h 2031356"/>
                <a:gd name="connsiteX7" fmla="*/ 4307 w 1067764"/>
                <a:gd name="connsiteY7" fmla="*/ 1696270 h 2031356"/>
                <a:gd name="connsiteX8" fmla="*/ 19065 w 1067764"/>
                <a:gd name="connsiteY8" fmla="*/ 1579944 h 2031356"/>
                <a:gd name="connsiteX9" fmla="*/ 273418 w 1067764"/>
                <a:gd name="connsiteY9" fmla="*/ 918451 h 2031356"/>
                <a:gd name="connsiteX10" fmla="*/ 181400 w 1067764"/>
                <a:gd name="connsiteY10" fmla="*/ 517388 h 2031356"/>
                <a:gd name="connsiteX11" fmla="*/ 165774 w 1067764"/>
                <a:gd name="connsiteY11" fmla="*/ 498290 h 2031356"/>
                <a:gd name="connsiteX12" fmla="*/ 871540 w 1067764"/>
                <a:gd name="connsiteY12" fmla="*/ 0 h 2031356"/>
                <a:gd name="connsiteX13" fmla="*/ 94966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949669" y="0"/>
                  </a:moveTo>
                  <a:cubicBezTo>
                    <a:pt x="1041688" y="30384"/>
                    <a:pt x="1065995" y="105040"/>
                    <a:pt x="1071203" y="190114"/>
                  </a:cubicBezTo>
                  <a:cubicBezTo>
                    <a:pt x="1081621" y="370679"/>
                    <a:pt x="1025194" y="531278"/>
                    <a:pt x="921890" y="677119"/>
                  </a:cubicBezTo>
                  <a:cubicBezTo>
                    <a:pt x="814245" y="829037"/>
                    <a:pt x="680558" y="957516"/>
                    <a:pt x="548606" y="1086863"/>
                  </a:cubicBezTo>
                  <a:cubicBezTo>
                    <a:pt x="535585" y="1099884"/>
                    <a:pt x="520827" y="1114642"/>
                    <a:pt x="517355" y="1132004"/>
                  </a:cubicBezTo>
                  <a:cubicBezTo>
                    <a:pt x="455720" y="1377677"/>
                    <a:pt x="334185" y="1594702"/>
                    <a:pt x="206574" y="1809991"/>
                  </a:cubicBezTo>
                  <a:cubicBezTo>
                    <a:pt x="164906" y="1880307"/>
                    <a:pt x="123237" y="1950624"/>
                    <a:pt x="74623" y="2032225"/>
                  </a:cubicBezTo>
                  <a:cubicBezTo>
                    <a:pt x="49448" y="1912427"/>
                    <a:pt x="28614" y="1803915"/>
                    <a:pt x="4307" y="1696270"/>
                  </a:cubicBezTo>
                  <a:cubicBezTo>
                    <a:pt x="-5242" y="1654601"/>
                    <a:pt x="1703" y="1619009"/>
                    <a:pt x="19065" y="1579944"/>
                  </a:cubicBezTo>
                  <a:cubicBezTo>
                    <a:pt x="116292" y="1364655"/>
                    <a:pt x="203970" y="1145026"/>
                    <a:pt x="273418" y="918451"/>
                  </a:cubicBezTo>
                  <a:cubicBezTo>
                    <a:pt x="320296" y="763929"/>
                    <a:pt x="297725" y="631110"/>
                    <a:pt x="181400" y="517388"/>
                  </a:cubicBezTo>
                  <a:cubicBezTo>
                    <a:pt x="177059" y="513048"/>
                    <a:pt x="174455" y="508707"/>
                    <a:pt x="165774" y="498290"/>
                  </a:cubicBezTo>
                  <a:cubicBezTo>
                    <a:pt x="376722" y="297759"/>
                    <a:pt x="584199" y="93755"/>
                    <a:pt x="871540" y="0"/>
                  </a:cubicBezTo>
                  <a:cubicBezTo>
                    <a:pt x="897583" y="0"/>
                    <a:pt x="923626" y="0"/>
                    <a:pt x="94966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6" name="Freeform: Shape 7">
              <a:extLst>
                <a:ext uri="{FF2B5EF4-FFF2-40B4-BE49-F238E27FC236}">
                  <a16:creationId xmlns:a16="http://schemas.microsoft.com/office/drawing/2014/main" id="{3CC9E062-828F-4926-A4AB-5334D374C576}"/>
                </a:ext>
              </a:extLst>
            </p:cNvPr>
            <p:cNvSpPr/>
            <p:nvPr/>
          </p:nvSpPr>
          <p:spPr>
            <a:xfrm>
              <a:off x="9326221" y="0"/>
              <a:ext cx="1067765" cy="2031357"/>
            </a:xfrm>
            <a:custGeom>
              <a:avLst/>
              <a:gdLst>
                <a:gd name="connsiteX0" fmla="*/ 198779 w 1067764"/>
                <a:gd name="connsiteY0" fmla="*/ 0 h 2031356"/>
                <a:gd name="connsiteX1" fmla="*/ 906281 w 1067764"/>
                <a:gd name="connsiteY1" fmla="*/ 497422 h 2031356"/>
                <a:gd name="connsiteX2" fmla="*/ 879370 w 1067764"/>
                <a:gd name="connsiteY2" fmla="*/ 530410 h 2031356"/>
                <a:gd name="connsiteX3" fmla="*/ 794296 w 1067764"/>
                <a:gd name="connsiteY3" fmla="*/ 897617 h 2031356"/>
                <a:gd name="connsiteX4" fmla="*/ 1055594 w 1067764"/>
                <a:gd name="connsiteY4" fmla="*/ 1584285 h 2031356"/>
                <a:gd name="connsiteX5" fmla="*/ 1069485 w 1067764"/>
                <a:gd name="connsiteY5" fmla="*/ 1691929 h 2031356"/>
                <a:gd name="connsiteX6" fmla="*/ 998300 w 1067764"/>
                <a:gd name="connsiteY6" fmla="*/ 2033093 h 2031356"/>
                <a:gd name="connsiteX7" fmla="*/ 796901 w 1067764"/>
                <a:gd name="connsiteY7" fmla="*/ 1690193 h 2031356"/>
                <a:gd name="connsiteX8" fmla="*/ 556436 w 1067764"/>
                <a:gd name="connsiteY8" fmla="*/ 1136345 h 2031356"/>
                <a:gd name="connsiteX9" fmla="*/ 524317 w 1067764"/>
                <a:gd name="connsiteY9" fmla="*/ 1087731 h 2031356"/>
                <a:gd name="connsiteX10" fmla="*/ 153638 w 1067764"/>
                <a:gd name="connsiteY10" fmla="*/ 681460 h 2031356"/>
                <a:gd name="connsiteX11" fmla="*/ 852 w 1067764"/>
                <a:gd name="connsiteY11" fmla="*/ 195323 h 2031356"/>
                <a:gd name="connsiteX12" fmla="*/ 122385 w 1067764"/>
                <a:gd name="connsiteY12" fmla="*/ 868 h 2031356"/>
                <a:gd name="connsiteX13" fmla="*/ 198779 w 1067764"/>
                <a:gd name="connsiteY13" fmla="*/ 0 h 2031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67764" h="2031356">
                  <a:moveTo>
                    <a:pt x="198779" y="0"/>
                  </a:moveTo>
                  <a:cubicBezTo>
                    <a:pt x="485252" y="92887"/>
                    <a:pt x="691861" y="297759"/>
                    <a:pt x="906281" y="497422"/>
                  </a:cubicBezTo>
                  <a:cubicBezTo>
                    <a:pt x="894995" y="510444"/>
                    <a:pt x="888051" y="520861"/>
                    <a:pt x="879370" y="530410"/>
                  </a:cubicBezTo>
                  <a:cubicBezTo>
                    <a:pt x="778671" y="636318"/>
                    <a:pt x="753496" y="756984"/>
                    <a:pt x="794296" y="897617"/>
                  </a:cubicBezTo>
                  <a:cubicBezTo>
                    <a:pt x="862008" y="1133740"/>
                    <a:pt x="954895" y="1360315"/>
                    <a:pt x="1055594" y="1584285"/>
                  </a:cubicBezTo>
                  <a:cubicBezTo>
                    <a:pt x="1071220" y="1619877"/>
                    <a:pt x="1078166" y="1652865"/>
                    <a:pt x="1069485" y="1691929"/>
                  </a:cubicBezTo>
                  <a:cubicBezTo>
                    <a:pt x="1044309" y="1800442"/>
                    <a:pt x="1023475" y="1910691"/>
                    <a:pt x="998300" y="2033093"/>
                  </a:cubicBezTo>
                  <a:cubicBezTo>
                    <a:pt x="926248" y="1910691"/>
                    <a:pt x="861140" y="1801310"/>
                    <a:pt x="796901" y="1690193"/>
                  </a:cubicBezTo>
                  <a:cubicBezTo>
                    <a:pt x="695332" y="1514837"/>
                    <a:pt x="607654" y="1333404"/>
                    <a:pt x="556436" y="1136345"/>
                  </a:cubicBezTo>
                  <a:cubicBezTo>
                    <a:pt x="552095" y="1118115"/>
                    <a:pt x="537338" y="1100752"/>
                    <a:pt x="524317" y="1087731"/>
                  </a:cubicBezTo>
                  <a:cubicBezTo>
                    <a:pt x="394101" y="958384"/>
                    <a:pt x="261281" y="831641"/>
                    <a:pt x="153638" y="681460"/>
                  </a:cubicBezTo>
                  <a:cubicBezTo>
                    <a:pt x="50333" y="535619"/>
                    <a:pt x="-7829" y="375888"/>
                    <a:pt x="852" y="195323"/>
                  </a:cubicBezTo>
                  <a:cubicBezTo>
                    <a:pt x="5192" y="108513"/>
                    <a:pt x="28631" y="32120"/>
                    <a:pt x="122385" y="868"/>
                  </a:cubicBezTo>
                  <a:cubicBezTo>
                    <a:pt x="146693" y="0"/>
                    <a:pt x="172736" y="0"/>
                    <a:pt x="198779" y="0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7" name="Freeform: Shape 8">
              <a:extLst>
                <a:ext uri="{FF2B5EF4-FFF2-40B4-BE49-F238E27FC236}">
                  <a16:creationId xmlns:a16="http://schemas.microsoft.com/office/drawing/2014/main" id="{939AFDC3-FBE9-4B70-8B1A-48294B8EE37F}"/>
                </a:ext>
              </a:extLst>
            </p:cNvPr>
            <p:cNvSpPr/>
            <p:nvPr/>
          </p:nvSpPr>
          <p:spPr>
            <a:xfrm>
              <a:off x="4307711" y="6127059"/>
              <a:ext cx="3576577" cy="729205"/>
            </a:xfrm>
            <a:custGeom>
              <a:avLst/>
              <a:gdLst>
                <a:gd name="connsiteX0" fmla="*/ 0 w 3576577"/>
                <a:gd name="connsiteY0" fmla="*/ 730941 h 729205"/>
                <a:gd name="connsiteX1" fmla="*/ 64239 w 3576577"/>
                <a:gd name="connsiteY1" fmla="*/ 725733 h 729205"/>
                <a:gd name="connsiteX2" fmla="*/ 1613800 w 3576577"/>
                <a:gd name="connsiteY2" fmla="*/ 708371 h 729205"/>
                <a:gd name="connsiteX3" fmla="*/ 1669359 w 3576577"/>
                <a:gd name="connsiteY3" fmla="*/ 662361 h 729205"/>
                <a:gd name="connsiteX4" fmla="*/ 1780476 w 3576577"/>
                <a:gd name="connsiteY4" fmla="*/ 13890 h 729205"/>
                <a:gd name="connsiteX5" fmla="*/ 1792629 w 3576577"/>
                <a:gd name="connsiteY5" fmla="*/ 0 h 729205"/>
                <a:gd name="connsiteX6" fmla="*/ 1814332 w 3576577"/>
                <a:gd name="connsiteY6" fmla="*/ 172752 h 729205"/>
                <a:gd name="connsiteX7" fmla="*/ 1912427 w 3576577"/>
                <a:gd name="connsiteY7" fmla="*/ 682328 h 729205"/>
                <a:gd name="connsiteX8" fmla="*/ 1949755 w 3576577"/>
                <a:gd name="connsiteY8" fmla="*/ 704898 h 729205"/>
                <a:gd name="connsiteX9" fmla="*/ 2396827 w 3576577"/>
                <a:gd name="connsiteY9" fmla="*/ 712711 h 729205"/>
                <a:gd name="connsiteX10" fmla="*/ 3529700 w 3576577"/>
                <a:gd name="connsiteY10" fmla="*/ 724865 h 729205"/>
                <a:gd name="connsiteX11" fmla="*/ 3576577 w 3576577"/>
                <a:gd name="connsiteY11" fmla="*/ 730074 h 729205"/>
                <a:gd name="connsiteX12" fmla="*/ 0 w 3576577"/>
                <a:gd name="connsiteY12" fmla="*/ 730941 h 729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76577" h="729205">
                  <a:moveTo>
                    <a:pt x="0" y="730941"/>
                  </a:moveTo>
                  <a:cubicBezTo>
                    <a:pt x="21703" y="729205"/>
                    <a:pt x="42537" y="725733"/>
                    <a:pt x="64239" y="725733"/>
                  </a:cubicBezTo>
                  <a:cubicBezTo>
                    <a:pt x="580760" y="719656"/>
                    <a:pt x="1097280" y="713579"/>
                    <a:pt x="1613800" y="708371"/>
                  </a:cubicBezTo>
                  <a:cubicBezTo>
                    <a:pt x="1649392" y="708371"/>
                    <a:pt x="1663282" y="699690"/>
                    <a:pt x="1669359" y="662361"/>
                  </a:cubicBezTo>
                  <a:cubicBezTo>
                    <a:pt x="1704951" y="446204"/>
                    <a:pt x="1743147" y="230047"/>
                    <a:pt x="1780476" y="13890"/>
                  </a:cubicBezTo>
                  <a:cubicBezTo>
                    <a:pt x="1781344" y="8681"/>
                    <a:pt x="1783080" y="4341"/>
                    <a:pt x="1792629" y="0"/>
                  </a:cubicBezTo>
                  <a:cubicBezTo>
                    <a:pt x="1799574" y="57295"/>
                    <a:pt x="1803914" y="115457"/>
                    <a:pt x="1814332" y="172752"/>
                  </a:cubicBezTo>
                  <a:cubicBezTo>
                    <a:pt x="1845583" y="342900"/>
                    <a:pt x="1877703" y="513048"/>
                    <a:pt x="1912427" y="682328"/>
                  </a:cubicBezTo>
                  <a:cubicBezTo>
                    <a:pt x="1914163" y="692745"/>
                    <a:pt x="1936734" y="704898"/>
                    <a:pt x="1949755" y="704898"/>
                  </a:cubicBezTo>
                  <a:cubicBezTo>
                    <a:pt x="2099069" y="708371"/>
                    <a:pt x="2247514" y="710975"/>
                    <a:pt x="2396827" y="712711"/>
                  </a:cubicBezTo>
                  <a:cubicBezTo>
                    <a:pt x="2774452" y="717052"/>
                    <a:pt x="3152076" y="720524"/>
                    <a:pt x="3529700" y="724865"/>
                  </a:cubicBezTo>
                  <a:cubicBezTo>
                    <a:pt x="3545326" y="724865"/>
                    <a:pt x="3560952" y="728337"/>
                    <a:pt x="3576577" y="730074"/>
                  </a:cubicBezTo>
                  <a:cubicBezTo>
                    <a:pt x="2384674" y="730941"/>
                    <a:pt x="1191903" y="730941"/>
                    <a:pt x="0" y="730941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8" name="Freeform: Shape 9">
              <a:extLst>
                <a:ext uri="{FF2B5EF4-FFF2-40B4-BE49-F238E27FC236}">
                  <a16:creationId xmlns:a16="http://schemas.microsoft.com/office/drawing/2014/main" id="{2E465C1A-3A30-48AD-9354-55277DCB0AFA}"/>
                </a:ext>
              </a:extLst>
            </p:cNvPr>
            <p:cNvSpPr/>
            <p:nvPr/>
          </p:nvSpPr>
          <p:spPr>
            <a:xfrm>
              <a:off x="1221494" y="3375033"/>
              <a:ext cx="737886" cy="607671"/>
            </a:xfrm>
            <a:custGeom>
              <a:avLst/>
              <a:gdLst>
                <a:gd name="connsiteX0" fmla="*/ 738004 w 737886"/>
                <a:gd name="connsiteY0" fmla="*/ 341309 h 607670"/>
                <a:gd name="connsiteX1" fmla="*/ 410730 w 737886"/>
                <a:gd name="connsiteY1" fmla="*/ 613893 h 607670"/>
                <a:gd name="connsiteX2" fmla="*/ 197177 w 737886"/>
                <a:gd name="connsiteY2" fmla="*/ 354330 h 607670"/>
                <a:gd name="connsiteX3" fmla="*/ 10535 w 737886"/>
                <a:gd name="connsiteY3" fmla="*/ 126020 h 607670"/>
                <a:gd name="connsiteX4" fmla="*/ 40050 w 737886"/>
                <a:gd name="connsiteY4" fmla="*/ 25320 h 607670"/>
                <a:gd name="connsiteX5" fmla="*/ 404653 w 737886"/>
                <a:gd name="connsiteY5" fmla="*/ 19243 h 607670"/>
                <a:gd name="connsiteX6" fmla="*/ 494935 w 737886"/>
                <a:gd name="connsiteY6" fmla="*/ 66989 h 607670"/>
                <a:gd name="connsiteX7" fmla="*/ 738004 w 737886"/>
                <a:gd name="connsiteY7" fmla="*/ 34130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7886" h="607670">
                  <a:moveTo>
                    <a:pt x="738004" y="341309"/>
                  </a:moveTo>
                  <a:cubicBezTo>
                    <a:pt x="627755" y="432460"/>
                    <a:pt x="520978" y="521874"/>
                    <a:pt x="410730" y="613893"/>
                  </a:cubicBezTo>
                  <a:cubicBezTo>
                    <a:pt x="337809" y="525346"/>
                    <a:pt x="267493" y="440272"/>
                    <a:pt x="197177" y="354330"/>
                  </a:cubicBezTo>
                  <a:cubicBezTo>
                    <a:pt x="134673" y="278806"/>
                    <a:pt x="72170" y="202413"/>
                    <a:pt x="10535" y="126020"/>
                  </a:cubicBezTo>
                  <a:cubicBezTo>
                    <a:pt x="-12904" y="96504"/>
                    <a:pt x="5326" y="31397"/>
                    <a:pt x="40050" y="25320"/>
                  </a:cubicBezTo>
                  <a:cubicBezTo>
                    <a:pt x="160716" y="1881"/>
                    <a:pt x="283119" y="-14613"/>
                    <a:pt x="404653" y="19243"/>
                  </a:cubicBezTo>
                  <a:cubicBezTo>
                    <a:pt x="436773" y="27924"/>
                    <a:pt x="472365" y="43550"/>
                    <a:pt x="494935" y="66989"/>
                  </a:cubicBezTo>
                  <a:cubicBezTo>
                    <a:pt x="577405" y="155535"/>
                    <a:pt x="655534" y="247554"/>
                    <a:pt x="738004" y="34130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9" name="Freeform: Shape 10">
              <a:extLst>
                <a:ext uri="{FF2B5EF4-FFF2-40B4-BE49-F238E27FC236}">
                  <a16:creationId xmlns:a16="http://schemas.microsoft.com/office/drawing/2014/main" id="{E2260436-9E5D-4758-A5C7-9223D668347E}"/>
                </a:ext>
              </a:extLst>
            </p:cNvPr>
            <p:cNvSpPr/>
            <p:nvPr/>
          </p:nvSpPr>
          <p:spPr>
            <a:xfrm>
              <a:off x="10232502" y="3380386"/>
              <a:ext cx="737886" cy="607671"/>
            </a:xfrm>
            <a:custGeom>
              <a:avLst/>
              <a:gdLst>
                <a:gd name="connsiteX0" fmla="*/ 328143 w 737886"/>
                <a:gd name="connsiteY0" fmla="*/ 608539 h 607670"/>
                <a:gd name="connsiteX1" fmla="*/ 0 w 737886"/>
                <a:gd name="connsiteY1" fmla="*/ 335955 h 607670"/>
                <a:gd name="connsiteX2" fmla="*/ 242200 w 737886"/>
                <a:gd name="connsiteY2" fmla="*/ 60767 h 607670"/>
                <a:gd name="connsiteX3" fmla="*/ 400194 w 737886"/>
                <a:gd name="connsiteY3" fmla="*/ 0 h 607670"/>
                <a:gd name="connsiteX4" fmla="*/ 697086 w 737886"/>
                <a:gd name="connsiteY4" fmla="*/ 19966 h 607670"/>
                <a:gd name="connsiteX5" fmla="*/ 732678 w 737886"/>
                <a:gd name="connsiteY5" fmla="*/ 113721 h 607670"/>
                <a:gd name="connsiteX6" fmla="*/ 328143 w 737886"/>
                <a:gd name="connsiteY6" fmla="*/ 608539 h 607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7886" h="607670">
                  <a:moveTo>
                    <a:pt x="328143" y="608539"/>
                  </a:moveTo>
                  <a:cubicBezTo>
                    <a:pt x="217893" y="516520"/>
                    <a:pt x="110248" y="427974"/>
                    <a:pt x="0" y="335955"/>
                  </a:cubicBezTo>
                  <a:cubicBezTo>
                    <a:pt x="82470" y="242200"/>
                    <a:pt x="160599" y="150182"/>
                    <a:pt x="242200" y="60767"/>
                  </a:cubicBezTo>
                  <a:cubicBezTo>
                    <a:pt x="283869" y="15626"/>
                    <a:pt x="343768" y="0"/>
                    <a:pt x="400194" y="0"/>
                  </a:cubicBezTo>
                  <a:cubicBezTo>
                    <a:pt x="499158" y="0"/>
                    <a:pt x="598122" y="10417"/>
                    <a:pt x="697086" y="19966"/>
                  </a:cubicBezTo>
                  <a:cubicBezTo>
                    <a:pt x="728337" y="22571"/>
                    <a:pt x="752643" y="89415"/>
                    <a:pt x="732678" y="113721"/>
                  </a:cubicBezTo>
                  <a:cubicBezTo>
                    <a:pt x="599858" y="278661"/>
                    <a:pt x="465302" y="441864"/>
                    <a:pt x="328143" y="608539"/>
                  </a:cubicBezTo>
                  <a:close/>
                </a:path>
              </a:pathLst>
            </a:custGeom>
            <a:grpFill/>
            <a:ln w="867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accent4"/>
                </a:solidFill>
              </a:endParaRPr>
            </a:p>
          </p:txBody>
        </p:sp>
      </p:grpSp>
      <p:grpSp>
        <p:nvGrpSpPr>
          <p:cNvPr id="20" name="Group 89">
            <a:extLst>
              <a:ext uri="{FF2B5EF4-FFF2-40B4-BE49-F238E27FC236}">
                <a16:creationId xmlns:a16="http://schemas.microsoft.com/office/drawing/2014/main" id="{3040C712-1BFB-4D15-8E86-961822665889}"/>
              </a:ext>
            </a:extLst>
          </p:cNvPr>
          <p:cNvGrpSpPr/>
          <p:nvPr/>
        </p:nvGrpSpPr>
        <p:grpSpPr>
          <a:xfrm rot="1920740">
            <a:off x="3579371" y="4266069"/>
            <a:ext cx="916261" cy="1777595"/>
            <a:chOff x="1275016" y="1659898"/>
            <a:chExt cx="2555300" cy="4957417"/>
          </a:xfrm>
        </p:grpSpPr>
        <p:grpSp>
          <p:nvGrpSpPr>
            <p:cNvPr id="21" name="Group 90">
              <a:extLst>
                <a:ext uri="{FF2B5EF4-FFF2-40B4-BE49-F238E27FC236}">
                  <a16:creationId xmlns:a16="http://schemas.microsoft.com/office/drawing/2014/main" id="{B4A766CC-7354-40FA-B477-DDE3AFC75FDD}"/>
                </a:ext>
              </a:extLst>
            </p:cNvPr>
            <p:cNvGrpSpPr/>
            <p:nvPr/>
          </p:nvGrpSpPr>
          <p:grpSpPr>
            <a:xfrm>
              <a:off x="1275016" y="2359168"/>
              <a:ext cx="2555300" cy="4258147"/>
              <a:chOff x="8352377" y="4105120"/>
              <a:chExt cx="1021307" cy="1701904"/>
            </a:xfrm>
          </p:grpSpPr>
          <p:pic>
            <p:nvPicPr>
              <p:cNvPr id="26" name="Graphic 95">
                <a:extLst>
                  <a:ext uri="{FF2B5EF4-FFF2-40B4-BE49-F238E27FC236}">
                    <a16:creationId xmlns:a16="http://schemas.microsoft.com/office/drawing/2014/main" id="{86493B20-3453-4827-916D-1B3CA0F3B4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352377" y="4105120"/>
                <a:ext cx="1021307" cy="1701904"/>
              </a:xfrm>
              <a:custGeom>
                <a:avLst/>
                <a:gdLst>
                  <a:gd name="connsiteX0" fmla="*/ 510654 w 1021307"/>
                  <a:gd name="connsiteY0" fmla="*/ 200180 h 1701904"/>
                  <a:gd name="connsiteX1" fmla="*/ 440415 w 1021307"/>
                  <a:gd name="connsiteY1" fmla="*/ 270419 h 1701904"/>
                  <a:gd name="connsiteX2" fmla="*/ 510654 w 1021307"/>
                  <a:gd name="connsiteY2" fmla="*/ 340658 h 1701904"/>
                  <a:gd name="connsiteX3" fmla="*/ 580893 w 1021307"/>
                  <a:gd name="connsiteY3" fmla="*/ 270419 h 1701904"/>
                  <a:gd name="connsiteX4" fmla="*/ 510654 w 1021307"/>
                  <a:gd name="connsiteY4" fmla="*/ 200180 h 1701904"/>
                  <a:gd name="connsiteX5" fmla="*/ 0 w 1021307"/>
                  <a:gd name="connsiteY5" fmla="*/ 0 h 1701904"/>
                  <a:gd name="connsiteX6" fmla="*/ 1021307 w 1021307"/>
                  <a:gd name="connsiteY6" fmla="*/ 0 h 1701904"/>
                  <a:gd name="connsiteX7" fmla="*/ 1021307 w 1021307"/>
                  <a:gd name="connsiteY7" fmla="*/ 1701904 h 1701904"/>
                  <a:gd name="connsiteX8" fmla="*/ 0 w 1021307"/>
                  <a:gd name="connsiteY8" fmla="*/ 1701904 h 1701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1307" h="1701904">
                    <a:moveTo>
                      <a:pt x="510654" y="200180"/>
                    </a:moveTo>
                    <a:cubicBezTo>
                      <a:pt x="471862" y="200180"/>
                      <a:pt x="440415" y="231627"/>
                      <a:pt x="440415" y="270419"/>
                    </a:cubicBezTo>
                    <a:cubicBezTo>
                      <a:pt x="440415" y="309211"/>
                      <a:pt x="471862" y="340658"/>
                      <a:pt x="510654" y="340658"/>
                    </a:cubicBezTo>
                    <a:cubicBezTo>
                      <a:pt x="549446" y="340658"/>
                      <a:pt x="580893" y="309211"/>
                      <a:pt x="580893" y="270419"/>
                    </a:cubicBezTo>
                    <a:cubicBezTo>
                      <a:pt x="580893" y="231627"/>
                      <a:pt x="549446" y="200180"/>
                      <a:pt x="510654" y="200180"/>
                    </a:cubicBezTo>
                    <a:close/>
                    <a:moveTo>
                      <a:pt x="0" y="0"/>
                    </a:moveTo>
                    <a:lnTo>
                      <a:pt x="1021307" y="0"/>
                    </a:lnTo>
                    <a:lnTo>
                      <a:pt x="1021307" y="1701904"/>
                    </a:lnTo>
                    <a:lnTo>
                      <a:pt x="0" y="1701904"/>
                    </a:lnTo>
                    <a:close/>
                  </a:path>
                </a:pathLst>
              </a:custGeom>
            </p:spPr>
          </p:pic>
          <p:pic>
            <p:nvPicPr>
              <p:cNvPr id="27" name="Graphic 96">
                <a:extLst>
                  <a:ext uri="{FF2B5EF4-FFF2-40B4-BE49-F238E27FC236}">
                    <a16:creationId xmlns:a16="http://schemas.microsoft.com/office/drawing/2014/main" id="{BB56AC3F-191B-45D0-A5D1-7D3FE44D6F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29718" y="4221533"/>
                <a:ext cx="866624" cy="1502991"/>
              </a:xfrm>
              <a:prstGeom prst="rect">
                <a:avLst/>
              </a:prstGeom>
            </p:spPr>
          </p:pic>
        </p:grpSp>
        <p:sp>
          <p:nvSpPr>
            <p:cNvPr id="22" name="Freeform: Shape 91">
              <a:extLst>
                <a:ext uri="{FF2B5EF4-FFF2-40B4-BE49-F238E27FC236}">
                  <a16:creationId xmlns:a16="http://schemas.microsoft.com/office/drawing/2014/main" id="{AF617E88-A23C-4D5D-9086-D2F454F7B909}"/>
                </a:ext>
              </a:extLst>
            </p:cNvPr>
            <p:cNvSpPr/>
            <p:nvPr/>
          </p:nvSpPr>
          <p:spPr>
            <a:xfrm>
              <a:off x="2614266" y="2378115"/>
              <a:ext cx="87923" cy="513165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92">
              <a:extLst>
                <a:ext uri="{FF2B5EF4-FFF2-40B4-BE49-F238E27FC236}">
                  <a16:creationId xmlns:a16="http://schemas.microsoft.com/office/drawing/2014/main" id="{537A8778-CC00-4A34-B7D2-9CE4FF5C5E71}"/>
                </a:ext>
              </a:extLst>
            </p:cNvPr>
            <p:cNvSpPr/>
            <p:nvPr/>
          </p:nvSpPr>
          <p:spPr>
            <a:xfrm rot="20777649">
              <a:off x="2451451" y="2370181"/>
              <a:ext cx="87923" cy="506762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7923" h="457200">
                  <a:moveTo>
                    <a:pt x="0" y="457200"/>
                  </a:moveTo>
                  <a:lnTo>
                    <a:pt x="87923" y="0"/>
                  </a:lnTo>
                  <a:lnTo>
                    <a:pt x="87923" y="0"/>
                  </a:ln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93">
              <a:extLst>
                <a:ext uri="{FF2B5EF4-FFF2-40B4-BE49-F238E27FC236}">
                  <a16:creationId xmlns:a16="http://schemas.microsoft.com/office/drawing/2014/main" id="{9000560A-9320-43B8-9F9A-3E75024A88D0}"/>
                </a:ext>
              </a:extLst>
            </p:cNvPr>
            <p:cNvSpPr/>
            <p:nvPr/>
          </p:nvSpPr>
          <p:spPr>
            <a:xfrm>
              <a:off x="2646484" y="1659898"/>
              <a:ext cx="87198" cy="722816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8668"/>
                <a:gd name="connsiteY0" fmla="*/ 457200 h 457200"/>
                <a:gd name="connsiteX1" fmla="*/ 87923 w 88668"/>
                <a:gd name="connsiteY1" fmla="*/ 0 h 457200"/>
                <a:gd name="connsiteX2" fmla="*/ 87923 w 88668"/>
                <a:gd name="connsiteY2" fmla="*/ 0 h 457200"/>
                <a:gd name="connsiteX0" fmla="*/ 0 w 88591"/>
                <a:gd name="connsiteY0" fmla="*/ 457200 h 457200"/>
                <a:gd name="connsiteX1" fmla="*/ 87923 w 88591"/>
                <a:gd name="connsiteY1" fmla="*/ 0 h 457200"/>
                <a:gd name="connsiteX2" fmla="*/ 87923 w 88591"/>
                <a:gd name="connsiteY2" fmla="*/ 0 h 457200"/>
                <a:gd name="connsiteX0" fmla="*/ 0 w 104212"/>
                <a:gd name="connsiteY0" fmla="*/ 457200 h 457200"/>
                <a:gd name="connsiteX1" fmla="*/ 87923 w 104212"/>
                <a:gd name="connsiteY1" fmla="*/ 0 h 457200"/>
                <a:gd name="connsiteX2" fmla="*/ 87923 w 104212"/>
                <a:gd name="connsiteY2" fmla="*/ 0 h 457200"/>
                <a:gd name="connsiteX0" fmla="*/ 0 w 89660"/>
                <a:gd name="connsiteY0" fmla="*/ 503909 h 503909"/>
                <a:gd name="connsiteX1" fmla="*/ 87923 w 89660"/>
                <a:gd name="connsiteY1" fmla="*/ 46709 h 503909"/>
                <a:gd name="connsiteX2" fmla="*/ 55890 w 89660"/>
                <a:gd name="connsiteY2" fmla="*/ 5890 h 503909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67538"/>
                <a:gd name="connsiteY0" fmla="*/ 482469 h 482469"/>
                <a:gd name="connsiteX1" fmla="*/ 67538 w 67538"/>
                <a:gd name="connsiteY1" fmla="*/ 0 h 482469"/>
                <a:gd name="connsiteX0" fmla="*/ 0 w 88163"/>
                <a:gd name="connsiteY0" fmla="*/ 482469 h 482469"/>
                <a:gd name="connsiteX1" fmla="*/ 67538 w 88163"/>
                <a:gd name="connsiteY1" fmla="*/ 0 h 482469"/>
                <a:gd name="connsiteX0" fmla="*/ 0 w 87198"/>
                <a:gd name="connsiteY0" fmla="*/ 482469 h 482469"/>
                <a:gd name="connsiteX1" fmla="*/ 67538 w 87198"/>
                <a:gd name="connsiteY1" fmla="*/ 0 h 482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198" h="482469">
                  <a:moveTo>
                    <a:pt x="0" y="482469"/>
                  </a:moveTo>
                  <a:cubicBezTo>
                    <a:pt x="11835" y="225105"/>
                    <a:pt x="133938" y="141317"/>
                    <a:pt x="67538" y="0"/>
                  </a:cubicBez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94">
              <a:extLst>
                <a:ext uri="{FF2B5EF4-FFF2-40B4-BE49-F238E27FC236}">
                  <a16:creationId xmlns:a16="http://schemas.microsoft.com/office/drawing/2014/main" id="{9E2054EE-EF35-4899-A7A7-5DED3ACA7CEE}"/>
                </a:ext>
              </a:extLst>
            </p:cNvPr>
            <p:cNvSpPr/>
            <p:nvPr/>
          </p:nvSpPr>
          <p:spPr>
            <a:xfrm rot="20777649">
              <a:off x="2478443" y="1679483"/>
              <a:ext cx="103740" cy="684959"/>
            </a:xfrm>
            <a:custGeom>
              <a:avLst/>
              <a:gdLst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106562"/>
                <a:gd name="connsiteY0" fmla="*/ 457200 h 457200"/>
                <a:gd name="connsiteX1" fmla="*/ 106562 w 106562"/>
                <a:gd name="connsiteY1" fmla="*/ 202828 h 457200"/>
                <a:gd name="connsiteX2" fmla="*/ 87923 w 106562"/>
                <a:gd name="connsiteY2" fmla="*/ 0 h 457200"/>
                <a:gd name="connsiteX3" fmla="*/ 87923 w 106562"/>
                <a:gd name="connsiteY3" fmla="*/ 0 h 457200"/>
                <a:gd name="connsiteX0" fmla="*/ 0 w 117378"/>
                <a:gd name="connsiteY0" fmla="*/ 457200 h 457200"/>
                <a:gd name="connsiteX1" fmla="*/ 106562 w 117378"/>
                <a:gd name="connsiteY1" fmla="*/ 202828 h 457200"/>
                <a:gd name="connsiteX2" fmla="*/ 87923 w 117378"/>
                <a:gd name="connsiteY2" fmla="*/ 0 h 457200"/>
                <a:gd name="connsiteX3" fmla="*/ 87923 w 117378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126147"/>
                <a:gd name="connsiteY0" fmla="*/ 457200 h 457200"/>
                <a:gd name="connsiteX1" fmla="*/ 106562 w 126147"/>
                <a:gd name="connsiteY1" fmla="*/ 202828 h 457200"/>
                <a:gd name="connsiteX2" fmla="*/ 87923 w 126147"/>
                <a:gd name="connsiteY2" fmla="*/ 0 h 457200"/>
                <a:gd name="connsiteX3" fmla="*/ 87923 w 126147"/>
                <a:gd name="connsiteY3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2" fmla="*/ 87923 w 87923"/>
                <a:gd name="connsiteY2" fmla="*/ 0 h 457200"/>
                <a:gd name="connsiteX0" fmla="*/ 0 w 87923"/>
                <a:gd name="connsiteY0" fmla="*/ 457200 h 457200"/>
                <a:gd name="connsiteX1" fmla="*/ 87923 w 87923"/>
                <a:gd name="connsiteY1" fmla="*/ 0 h 457200"/>
                <a:gd name="connsiteX0" fmla="*/ 0 w 103296"/>
                <a:gd name="connsiteY0" fmla="*/ 457200 h 457200"/>
                <a:gd name="connsiteX1" fmla="*/ 87923 w 103296"/>
                <a:gd name="connsiteY1" fmla="*/ 0 h 457200"/>
                <a:gd name="connsiteX0" fmla="*/ 0 w 103740"/>
                <a:gd name="connsiteY0" fmla="*/ 457200 h 457200"/>
                <a:gd name="connsiteX1" fmla="*/ 87923 w 103740"/>
                <a:gd name="connsiteY1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0" h="457200">
                  <a:moveTo>
                    <a:pt x="0" y="457200"/>
                  </a:moveTo>
                  <a:cubicBezTo>
                    <a:pt x="34135" y="209549"/>
                    <a:pt x="144388" y="188371"/>
                    <a:pt x="87923" y="0"/>
                  </a:cubicBezTo>
                </a:path>
              </a:pathLst>
            </a:custGeom>
            <a:noFill/>
            <a:ln w="3492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98A9109-F788-4A6B-8819-EED5BD2FF37F}"/>
              </a:ext>
            </a:extLst>
          </p:cNvPr>
          <p:cNvSpPr txBox="1"/>
          <p:nvPr/>
        </p:nvSpPr>
        <p:spPr>
          <a:xfrm rot="18135191">
            <a:off x="3340302" y="5038495"/>
            <a:ext cx="10993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>
                <a:solidFill>
                  <a:schemeClr val="accent4"/>
                </a:solidFill>
                <a:cs typeface="Arial" pitchFamily="34" charset="0"/>
              </a:rPr>
              <a:t>Sale</a:t>
            </a:r>
            <a:endParaRPr lang="ko-KR" altLang="en-US" sz="36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2" name="Freeform: Shape 16">
            <a:extLst>
              <a:ext uri="{FF2B5EF4-FFF2-40B4-BE49-F238E27FC236}">
                <a16:creationId xmlns:a16="http://schemas.microsoft.com/office/drawing/2014/main" id="{4086F4FC-9568-4922-A7DA-188042A954F8}"/>
              </a:ext>
            </a:extLst>
          </p:cNvPr>
          <p:cNvSpPr/>
          <p:nvPr/>
        </p:nvSpPr>
        <p:spPr>
          <a:xfrm>
            <a:off x="3076784" y="2385893"/>
            <a:ext cx="1148243" cy="997475"/>
          </a:xfrm>
          <a:custGeom>
            <a:avLst/>
            <a:gdLst>
              <a:gd name="connsiteX0" fmla="*/ 379164 w 928395"/>
              <a:gd name="connsiteY0" fmla="*/ 674462 h 806494"/>
              <a:gd name="connsiteX1" fmla="*/ 443679 w 928395"/>
              <a:gd name="connsiteY1" fmla="*/ 741229 h 806494"/>
              <a:gd name="connsiteX2" fmla="*/ 378413 w 928395"/>
              <a:gd name="connsiteY2" fmla="*/ 806494 h 806494"/>
              <a:gd name="connsiteX3" fmla="*/ 313897 w 928395"/>
              <a:gd name="connsiteY3" fmla="*/ 740478 h 806494"/>
              <a:gd name="connsiteX4" fmla="*/ 379164 w 928395"/>
              <a:gd name="connsiteY4" fmla="*/ 674462 h 806494"/>
              <a:gd name="connsiteX5" fmla="*/ 732502 w 928395"/>
              <a:gd name="connsiteY5" fmla="*/ 669212 h 806494"/>
              <a:gd name="connsiteX6" fmla="*/ 797767 w 928395"/>
              <a:gd name="connsiteY6" fmla="*/ 736728 h 806494"/>
              <a:gd name="connsiteX7" fmla="*/ 731001 w 928395"/>
              <a:gd name="connsiteY7" fmla="*/ 800494 h 806494"/>
              <a:gd name="connsiteX8" fmla="*/ 666485 w 928395"/>
              <a:gd name="connsiteY8" fmla="*/ 734478 h 806494"/>
              <a:gd name="connsiteX9" fmla="*/ 732502 w 928395"/>
              <a:gd name="connsiteY9" fmla="*/ 669212 h 806494"/>
              <a:gd name="connsiteX10" fmla="*/ 316277 w 928395"/>
              <a:gd name="connsiteY10" fmla="*/ 169423 h 806494"/>
              <a:gd name="connsiteX11" fmla="*/ 286140 w 928395"/>
              <a:gd name="connsiteY11" fmla="*/ 170337 h 806494"/>
              <a:gd name="connsiteX12" fmla="*/ 254633 w 928395"/>
              <a:gd name="connsiteY12" fmla="*/ 170337 h 806494"/>
              <a:gd name="connsiteX13" fmla="*/ 235878 w 928395"/>
              <a:gd name="connsiteY13" fmla="*/ 193593 h 806494"/>
              <a:gd name="connsiteX14" fmla="*/ 286140 w 928395"/>
              <a:gd name="connsiteY14" fmla="*/ 408146 h 806494"/>
              <a:gd name="connsiteX15" fmla="*/ 354408 w 928395"/>
              <a:gd name="connsiteY15" fmla="*/ 453157 h 806494"/>
              <a:gd name="connsiteX16" fmla="*/ 370912 w 928395"/>
              <a:gd name="connsiteY16" fmla="*/ 430652 h 806494"/>
              <a:gd name="connsiteX17" fmla="*/ 344655 w 928395"/>
              <a:gd name="connsiteY17" fmla="*/ 219849 h 806494"/>
              <a:gd name="connsiteX18" fmla="*/ 316277 w 928395"/>
              <a:gd name="connsiteY18" fmla="*/ 169423 h 806494"/>
              <a:gd name="connsiteX19" fmla="*/ 421924 w 928395"/>
              <a:gd name="connsiteY19" fmla="*/ 167336 h 806494"/>
              <a:gd name="connsiteX20" fmla="*/ 406170 w 928395"/>
              <a:gd name="connsiteY20" fmla="*/ 185341 h 806494"/>
              <a:gd name="connsiteX21" fmla="*/ 432427 w 928395"/>
              <a:gd name="connsiteY21" fmla="*/ 384890 h 806494"/>
              <a:gd name="connsiteX22" fmla="*/ 499944 w 928395"/>
              <a:gd name="connsiteY22" fmla="*/ 434402 h 806494"/>
              <a:gd name="connsiteX23" fmla="*/ 517197 w 928395"/>
              <a:gd name="connsiteY23" fmla="*/ 414897 h 806494"/>
              <a:gd name="connsiteX24" fmla="*/ 517197 w 928395"/>
              <a:gd name="connsiteY24" fmla="*/ 300869 h 806494"/>
              <a:gd name="connsiteX25" fmla="*/ 512696 w 928395"/>
              <a:gd name="connsiteY25" fmla="*/ 300869 h 806494"/>
              <a:gd name="connsiteX26" fmla="*/ 512696 w 928395"/>
              <a:gd name="connsiteY26" fmla="*/ 183840 h 806494"/>
              <a:gd name="connsiteX27" fmla="*/ 496192 w 928395"/>
              <a:gd name="connsiteY27" fmla="*/ 167336 h 806494"/>
              <a:gd name="connsiteX28" fmla="*/ 421924 w 928395"/>
              <a:gd name="connsiteY28" fmla="*/ 167336 h 806494"/>
              <a:gd name="connsiteX29" fmla="*/ 663343 w 928395"/>
              <a:gd name="connsiteY29" fmla="*/ 164125 h 806494"/>
              <a:gd name="connsiteX30" fmla="*/ 634226 w 928395"/>
              <a:gd name="connsiteY30" fmla="*/ 165086 h 806494"/>
              <a:gd name="connsiteX31" fmla="*/ 591466 w 928395"/>
              <a:gd name="connsiteY31" fmla="*/ 165086 h 806494"/>
              <a:gd name="connsiteX32" fmla="*/ 577963 w 928395"/>
              <a:gd name="connsiteY32" fmla="*/ 178589 h 806494"/>
              <a:gd name="connsiteX33" fmla="*/ 580964 w 928395"/>
              <a:gd name="connsiteY33" fmla="*/ 409647 h 806494"/>
              <a:gd name="connsiteX34" fmla="*/ 588465 w 928395"/>
              <a:gd name="connsiteY34" fmla="*/ 423150 h 806494"/>
              <a:gd name="connsiteX35" fmla="*/ 656732 w 928395"/>
              <a:gd name="connsiteY35" fmla="*/ 413397 h 806494"/>
              <a:gd name="connsiteX36" fmla="*/ 665734 w 928395"/>
              <a:gd name="connsiteY36" fmla="*/ 396893 h 806494"/>
              <a:gd name="connsiteX37" fmla="*/ 681488 w 928395"/>
              <a:gd name="connsiteY37" fmla="*/ 211597 h 806494"/>
              <a:gd name="connsiteX38" fmla="*/ 663343 w 928395"/>
              <a:gd name="connsiteY38" fmla="*/ 164125 h 806494"/>
              <a:gd name="connsiteX39" fmla="*/ 779013 w 928395"/>
              <a:gd name="connsiteY39" fmla="*/ 161335 h 806494"/>
              <a:gd name="connsiteX40" fmla="*/ 750506 w 928395"/>
              <a:gd name="connsiteY40" fmla="*/ 189092 h 806494"/>
              <a:gd name="connsiteX41" fmla="*/ 736252 w 928395"/>
              <a:gd name="connsiteY41" fmla="*/ 352632 h 806494"/>
              <a:gd name="connsiteX42" fmla="*/ 785014 w 928395"/>
              <a:gd name="connsiteY42" fmla="*/ 399894 h 806494"/>
              <a:gd name="connsiteX43" fmla="*/ 820272 w 928395"/>
              <a:gd name="connsiteY43" fmla="*/ 364635 h 806494"/>
              <a:gd name="connsiteX44" fmla="*/ 848779 w 928395"/>
              <a:gd name="connsiteY44" fmla="*/ 213848 h 806494"/>
              <a:gd name="connsiteX45" fmla="*/ 805269 w 928395"/>
              <a:gd name="connsiteY45" fmla="*/ 161335 h 806494"/>
              <a:gd name="connsiteX46" fmla="*/ 779013 w 928395"/>
              <a:gd name="connsiteY46" fmla="*/ 161335 h 806494"/>
              <a:gd name="connsiteX47" fmla="*/ 93718 w 928395"/>
              <a:gd name="connsiteY47" fmla="*/ 232 h 806494"/>
              <a:gd name="connsiteX48" fmla="*/ 161610 w 928395"/>
              <a:gd name="connsiteY48" fmla="*/ 2295 h 806494"/>
              <a:gd name="connsiteX49" fmla="*/ 197618 w 928395"/>
              <a:gd name="connsiteY49" fmla="*/ 33053 h 806494"/>
              <a:gd name="connsiteX50" fmla="*/ 204370 w 928395"/>
              <a:gd name="connsiteY50" fmla="*/ 55559 h 806494"/>
              <a:gd name="connsiteX51" fmla="*/ 268886 w 928395"/>
              <a:gd name="connsiteY51" fmla="*/ 103571 h 806494"/>
              <a:gd name="connsiteX52" fmla="*/ 869785 w 928395"/>
              <a:gd name="connsiteY52" fmla="*/ 93068 h 806494"/>
              <a:gd name="connsiteX53" fmla="*/ 926049 w 928395"/>
              <a:gd name="connsiteY53" fmla="*/ 158334 h 806494"/>
              <a:gd name="connsiteX54" fmla="*/ 876537 w 928395"/>
              <a:gd name="connsiteY54" fmla="*/ 416398 h 806494"/>
              <a:gd name="connsiteX55" fmla="*/ 827024 w 928395"/>
              <a:gd name="connsiteY55" fmla="*/ 460659 h 806494"/>
              <a:gd name="connsiteX56" fmla="*/ 334152 w 928395"/>
              <a:gd name="connsiteY56" fmla="*/ 523675 h 806494"/>
              <a:gd name="connsiteX57" fmla="*/ 314647 w 928395"/>
              <a:gd name="connsiteY57" fmla="*/ 538679 h 806494"/>
              <a:gd name="connsiteX58" fmla="*/ 340154 w 928395"/>
              <a:gd name="connsiteY58" fmla="*/ 569436 h 806494"/>
              <a:gd name="connsiteX59" fmla="*/ 616973 w 928395"/>
              <a:gd name="connsiteY59" fmla="*/ 564185 h 806494"/>
              <a:gd name="connsiteX60" fmla="*/ 806019 w 928395"/>
              <a:gd name="connsiteY60" fmla="*/ 562685 h 806494"/>
              <a:gd name="connsiteX61" fmla="*/ 840528 w 928395"/>
              <a:gd name="connsiteY61" fmla="*/ 598693 h 806494"/>
              <a:gd name="connsiteX62" fmla="*/ 805269 w 928395"/>
              <a:gd name="connsiteY62" fmla="*/ 625700 h 806494"/>
              <a:gd name="connsiteX63" fmla="*/ 555457 w 928395"/>
              <a:gd name="connsiteY63" fmla="*/ 635452 h 806494"/>
              <a:gd name="connsiteX64" fmla="*/ 318399 w 928395"/>
              <a:gd name="connsiteY64" fmla="*/ 635452 h 806494"/>
              <a:gd name="connsiteX65" fmla="*/ 259884 w 928395"/>
              <a:gd name="connsiteY65" fmla="*/ 591192 h 806494"/>
              <a:gd name="connsiteX66" fmla="*/ 154108 w 928395"/>
              <a:gd name="connsiteY66" fmla="*/ 134328 h 806494"/>
              <a:gd name="connsiteX67" fmla="*/ 72338 w 928395"/>
              <a:gd name="connsiteY67" fmla="*/ 67562 h 806494"/>
              <a:gd name="connsiteX68" fmla="*/ 29577 w 928395"/>
              <a:gd name="connsiteY68" fmla="*/ 66811 h 806494"/>
              <a:gd name="connsiteX69" fmla="*/ 320 w 928395"/>
              <a:gd name="connsiteY69" fmla="*/ 38304 h 806494"/>
              <a:gd name="connsiteX70" fmla="*/ 25826 w 928395"/>
              <a:gd name="connsiteY70" fmla="*/ 3796 h 806494"/>
              <a:gd name="connsiteX71" fmla="*/ 93718 w 928395"/>
              <a:gd name="connsiteY71" fmla="*/ 232 h 80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28395" h="806494">
                <a:moveTo>
                  <a:pt x="379164" y="674462"/>
                </a:moveTo>
                <a:cubicBezTo>
                  <a:pt x="415173" y="674462"/>
                  <a:pt x="443679" y="703720"/>
                  <a:pt x="443679" y="741229"/>
                </a:cubicBezTo>
                <a:cubicBezTo>
                  <a:pt x="443679" y="778738"/>
                  <a:pt x="415923" y="806494"/>
                  <a:pt x="378413" y="806494"/>
                </a:cubicBezTo>
                <a:cubicBezTo>
                  <a:pt x="340904" y="806494"/>
                  <a:pt x="313897" y="777987"/>
                  <a:pt x="313897" y="740478"/>
                </a:cubicBezTo>
                <a:cubicBezTo>
                  <a:pt x="313897" y="703720"/>
                  <a:pt x="343154" y="674462"/>
                  <a:pt x="379164" y="674462"/>
                </a:cubicBezTo>
                <a:close/>
                <a:moveTo>
                  <a:pt x="732502" y="669212"/>
                </a:moveTo>
                <a:cubicBezTo>
                  <a:pt x="770011" y="669212"/>
                  <a:pt x="797767" y="697719"/>
                  <a:pt x="797767" y="736728"/>
                </a:cubicBezTo>
                <a:cubicBezTo>
                  <a:pt x="797017" y="772737"/>
                  <a:pt x="768510" y="800494"/>
                  <a:pt x="731001" y="800494"/>
                </a:cubicBezTo>
                <a:cubicBezTo>
                  <a:pt x="694992" y="799743"/>
                  <a:pt x="665735" y="770487"/>
                  <a:pt x="666485" y="734478"/>
                </a:cubicBezTo>
                <a:cubicBezTo>
                  <a:pt x="667235" y="698469"/>
                  <a:pt x="696493" y="668462"/>
                  <a:pt x="732502" y="669212"/>
                </a:cubicBezTo>
                <a:close/>
                <a:moveTo>
                  <a:pt x="316277" y="169423"/>
                </a:moveTo>
                <a:cubicBezTo>
                  <a:pt x="308834" y="169024"/>
                  <a:pt x="299081" y="169587"/>
                  <a:pt x="286140" y="170337"/>
                </a:cubicBezTo>
                <a:cubicBezTo>
                  <a:pt x="275638" y="170337"/>
                  <a:pt x="265135" y="171087"/>
                  <a:pt x="254633" y="170337"/>
                </a:cubicBezTo>
                <a:cubicBezTo>
                  <a:pt x="235128" y="168087"/>
                  <a:pt x="231377" y="174088"/>
                  <a:pt x="235878" y="193593"/>
                </a:cubicBezTo>
                <a:cubicBezTo>
                  <a:pt x="253883" y="264860"/>
                  <a:pt x="269636" y="336878"/>
                  <a:pt x="286140" y="408146"/>
                </a:cubicBezTo>
                <a:cubicBezTo>
                  <a:pt x="298894" y="462909"/>
                  <a:pt x="298894" y="462160"/>
                  <a:pt x="354408" y="453157"/>
                </a:cubicBezTo>
                <a:cubicBezTo>
                  <a:pt x="368661" y="450906"/>
                  <a:pt x="373912" y="446405"/>
                  <a:pt x="370912" y="430652"/>
                </a:cubicBezTo>
                <a:cubicBezTo>
                  <a:pt x="361909" y="360134"/>
                  <a:pt x="353657" y="290367"/>
                  <a:pt x="344655" y="219849"/>
                </a:cubicBezTo>
                <a:cubicBezTo>
                  <a:pt x="340154" y="180464"/>
                  <a:pt x="338607" y="170618"/>
                  <a:pt x="316277" y="169423"/>
                </a:cubicBezTo>
                <a:close/>
                <a:moveTo>
                  <a:pt x="421924" y="167336"/>
                </a:moveTo>
                <a:cubicBezTo>
                  <a:pt x="407670" y="166586"/>
                  <a:pt x="403920" y="170337"/>
                  <a:pt x="406170" y="185341"/>
                </a:cubicBezTo>
                <a:cubicBezTo>
                  <a:pt x="415923" y="251357"/>
                  <a:pt x="423425" y="318124"/>
                  <a:pt x="432427" y="384890"/>
                </a:cubicBezTo>
                <a:cubicBezTo>
                  <a:pt x="439929" y="444155"/>
                  <a:pt x="439929" y="443405"/>
                  <a:pt x="499944" y="434402"/>
                </a:cubicBezTo>
                <a:cubicBezTo>
                  <a:pt x="514197" y="432152"/>
                  <a:pt x="517197" y="426900"/>
                  <a:pt x="517197" y="414897"/>
                </a:cubicBezTo>
                <a:cubicBezTo>
                  <a:pt x="516448" y="376638"/>
                  <a:pt x="517197" y="339129"/>
                  <a:pt x="517197" y="300869"/>
                </a:cubicBezTo>
                <a:cubicBezTo>
                  <a:pt x="515697" y="300869"/>
                  <a:pt x="514197" y="300869"/>
                  <a:pt x="512696" y="300869"/>
                </a:cubicBezTo>
                <a:cubicBezTo>
                  <a:pt x="512696" y="261860"/>
                  <a:pt x="511947" y="222850"/>
                  <a:pt x="512696" y="183840"/>
                </a:cubicBezTo>
                <a:cubicBezTo>
                  <a:pt x="512696" y="171837"/>
                  <a:pt x="509696" y="166586"/>
                  <a:pt x="496192" y="167336"/>
                </a:cubicBezTo>
                <a:cubicBezTo>
                  <a:pt x="471437" y="168087"/>
                  <a:pt x="446680" y="168087"/>
                  <a:pt x="421924" y="167336"/>
                </a:cubicBezTo>
                <a:close/>
                <a:moveTo>
                  <a:pt x="663343" y="164125"/>
                </a:moveTo>
                <a:cubicBezTo>
                  <a:pt x="656263" y="163773"/>
                  <a:pt x="646792" y="164336"/>
                  <a:pt x="634226" y="165086"/>
                </a:cubicBezTo>
                <a:cubicBezTo>
                  <a:pt x="619973" y="165086"/>
                  <a:pt x="605719" y="165086"/>
                  <a:pt x="591466" y="165086"/>
                </a:cubicBezTo>
                <a:cubicBezTo>
                  <a:pt x="581713" y="165086"/>
                  <a:pt x="577963" y="167336"/>
                  <a:pt x="577963" y="178589"/>
                </a:cubicBezTo>
                <a:cubicBezTo>
                  <a:pt x="579463" y="255858"/>
                  <a:pt x="580213" y="332377"/>
                  <a:pt x="580964" y="409647"/>
                </a:cubicBezTo>
                <a:cubicBezTo>
                  <a:pt x="580964" y="415648"/>
                  <a:pt x="578713" y="423900"/>
                  <a:pt x="588465" y="423150"/>
                </a:cubicBezTo>
                <a:cubicBezTo>
                  <a:pt x="610971" y="420149"/>
                  <a:pt x="634226" y="417148"/>
                  <a:pt x="656732" y="413397"/>
                </a:cubicBezTo>
                <a:cubicBezTo>
                  <a:pt x="667235" y="411897"/>
                  <a:pt x="664984" y="403645"/>
                  <a:pt x="665734" y="396893"/>
                </a:cubicBezTo>
                <a:cubicBezTo>
                  <a:pt x="670986" y="335378"/>
                  <a:pt x="676987" y="273113"/>
                  <a:pt x="681488" y="211597"/>
                </a:cubicBezTo>
                <a:cubicBezTo>
                  <a:pt x="684301" y="174463"/>
                  <a:pt x="684583" y="165180"/>
                  <a:pt x="663343" y="164125"/>
                </a:cubicBezTo>
                <a:close/>
                <a:moveTo>
                  <a:pt x="779013" y="161335"/>
                </a:moveTo>
                <a:cubicBezTo>
                  <a:pt x="756507" y="158334"/>
                  <a:pt x="752006" y="168087"/>
                  <a:pt x="750506" y="189092"/>
                </a:cubicBezTo>
                <a:cubicBezTo>
                  <a:pt x="747505" y="243105"/>
                  <a:pt x="741503" y="297868"/>
                  <a:pt x="736252" y="352632"/>
                </a:cubicBezTo>
                <a:cubicBezTo>
                  <a:pt x="730250" y="406646"/>
                  <a:pt x="730250" y="405895"/>
                  <a:pt x="785014" y="399894"/>
                </a:cubicBezTo>
                <a:cubicBezTo>
                  <a:pt x="808269" y="397644"/>
                  <a:pt x="816522" y="387141"/>
                  <a:pt x="820272" y="364635"/>
                </a:cubicBezTo>
                <a:cubicBezTo>
                  <a:pt x="828525" y="314373"/>
                  <a:pt x="839027" y="264110"/>
                  <a:pt x="848779" y="213848"/>
                </a:cubicBezTo>
                <a:cubicBezTo>
                  <a:pt x="859283" y="160585"/>
                  <a:pt x="860033" y="160585"/>
                  <a:pt x="805269" y="161335"/>
                </a:cubicBezTo>
                <a:cubicBezTo>
                  <a:pt x="797017" y="161335"/>
                  <a:pt x="788015" y="162835"/>
                  <a:pt x="779013" y="161335"/>
                </a:cubicBezTo>
                <a:close/>
                <a:moveTo>
                  <a:pt x="93718" y="232"/>
                </a:moveTo>
                <a:cubicBezTo>
                  <a:pt x="116411" y="-331"/>
                  <a:pt x="139104" y="45"/>
                  <a:pt x="161610" y="2295"/>
                </a:cubicBezTo>
                <a:cubicBezTo>
                  <a:pt x="180365" y="3796"/>
                  <a:pt x="192368" y="15049"/>
                  <a:pt x="197618" y="33053"/>
                </a:cubicBezTo>
                <a:cubicBezTo>
                  <a:pt x="199869" y="40555"/>
                  <a:pt x="202120" y="48057"/>
                  <a:pt x="204370" y="55559"/>
                </a:cubicBezTo>
                <a:cubicBezTo>
                  <a:pt x="217123" y="104320"/>
                  <a:pt x="217123" y="104320"/>
                  <a:pt x="268886" y="103571"/>
                </a:cubicBezTo>
                <a:cubicBezTo>
                  <a:pt x="469186" y="99819"/>
                  <a:pt x="669486" y="96069"/>
                  <a:pt x="869785" y="93068"/>
                </a:cubicBezTo>
                <a:cubicBezTo>
                  <a:pt x="918547" y="92318"/>
                  <a:pt x="935051" y="109572"/>
                  <a:pt x="926049" y="158334"/>
                </a:cubicBezTo>
                <a:cubicBezTo>
                  <a:pt x="910295" y="244606"/>
                  <a:pt x="893791" y="330877"/>
                  <a:pt x="876537" y="416398"/>
                </a:cubicBezTo>
                <a:cubicBezTo>
                  <a:pt x="871285" y="442655"/>
                  <a:pt x="854781" y="456908"/>
                  <a:pt x="827024" y="460659"/>
                </a:cubicBezTo>
                <a:cubicBezTo>
                  <a:pt x="662733" y="481664"/>
                  <a:pt x="498443" y="502670"/>
                  <a:pt x="334152" y="523675"/>
                </a:cubicBezTo>
                <a:cubicBezTo>
                  <a:pt x="325150" y="525175"/>
                  <a:pt x="308646" y="519924"/>
                  <a:pt x="314647" y="538679"/>
                </a:cubicBezTo>
                <a:cubicBezTo>
                  <a:pt x="319148" y="551431"/>
                  <a:pt x="313147" y="570186"/>
                  <a:pt x="340154" y="569436"/>
                </a:cubicBezTo>
                <a:cubicBezTo>
                  <a:pt x="432427" y="565685"/>
                  <a:pt x="524699" y="565685"/>
                  <a:pt x="616973" y="564185"/>
                </a:cubicBezTo>
                <a:cubicBezTo>
                  <a:pt x="679988" y="563434"/>
                  <a:pt x="743004" y="562685"/>
                  <a:pt x="806019" y="562685"/>
                </a:cubicBezTo>
                <a:cubicBezTo>
                  <a:pt x="831526" y="562685"/>
                  <a:pt x="842778" y="576188"/>
                  <a:pt x="840528" y="598693"/>
                </a:cubicBezTo>
                <a:cubicBezTo>
                  <a:pt x="838277" y="619699"/>
                  <a:pt x="824024" y="624950"/>
                  <a:pt x="805269" y="625700"/>
                </a:cubicBezTo>
                <a:cubicBezTo>
                  <a:pt x="721998" y="630201"/>
                  <a:pt x="638728" y="630951"/>
                  <a:pt x="555457" y="635452"/>
                </a:cubicBezTo>
                <a:cubicBezTo>
                  <a:pt x="475938" y="635452"/>
                  <a:pt x="397168" y="635452"/>
                  <a:pt x="318399" y="635452"/>
                </a:cubicBezTo>
                <a:cubicBezTo>
                  <a:pt x="282390" y="635452"/>
                  <a:pt x="268136" y="627201"/>
                  <a:pt x="259884" y="591192"/>
                </a:cubicBezTo>
                <a:cubicBezTo>
                  <a:pt x="224625" y="438903"/>
                  <a:pt x="188616" y="286616"/>
                  <a:pt x="154108" y="134328"/>
                </a:cubicBezTo>
                <a:cubicBezTo>
                  <a:pt x="139104" y="68312"/>
                  <a:pt x="139855" y="68312"/>
                  <a:pt x="72338" y="67562"/>
                </a:cubicBezTo>
                <a:cubicBezTo>
                  <a:pt x="58084" y="66811"/>
                  <a:pt x="43831" y="66811"/>
                  <a:pt x="29577" y="66811"/>
                </a:cubicBezTo>
                <a:cubicBezTo>
                  <a:pt x="10823" y="66061"/>
                  <a:pt x="1820" y="54808"/>
                  <a:pt x="320" y="38304"/>
                </a:cubicBezTo>
                <a:cubicBezTo>
                  <a:pt x="-1931" y="20300"/>
                  <a:pt x="7822" y="5296"/>
                  <a:pt x="25826" y="3796"/>
                </a:cubicBezTo>
                <a:cubicBezTo>
                  <a:pt x="48332" y="2295"/>
                  <a:pt x="71025" y="795"/>
                  <a:pt x="93718" y="23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41" name="Freeform: Shape 15">
            <a:extLst>
              <a:ext uri="{FF2B5EF4-FFF2-40B4-BE49-F238E27FC236}">
                <a16:creationId xmlns:a16="http://schemas.microsoft.com/office/drawing/2014/main" id="{2BAAFE6B-D405-4C6D-8DEF-F4BD99604377}"/>
              </a:ext>
            </a:extLst>
          </p:cNvPr>
          <p:cNvSpPr/>
          <p:nvPr/>
        </p:nvSpPr>
        <p:spPr>
          <a:xfrm>
            <a:off x="3272855" y="1313691"/>
            <a:ext cx="999590" cy="1002190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E67DE28-4E37-4BAB-8490-14FFF33EC6A0}"/>
              </a:ext>
            </a:extLst>
          </p:cNvPr>
          <p:cNvGrpSpPr/>
          <p:nvPr/>
        </p:nvGrpSpPr>
        <p:grpSpPr>
          <a:xfrm>
            <a:off x="-29667" y="1169758"/>
            <a:ext cx="3280284" cy="3297840"/>
            <a:chOff x="4176530" y="1435349"/>
            <a:chExt cx="4792901" cy="4818551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F6C99716-62FC-4EA0-A865-5BA509F4C40C}"/>
                </a:ext>
              </a:extLst>
            </p:cNvPr>
            <p:cNvGrpSpPr/>
            <p:nvPr/>
          </p:nvGrpSpPr>
          <p:grpSpPr>
            <a:xfrm>
              <a:off x="4176530" y="1435349"/>
              <a:ext cx="3278760" cy="3348686"/>
              <a:chOff x="-6397" y="1957127"/>
              <a:chExt cx="3278760" cy="3348686"/>
            </a:xfrm>
          </p:grpSpPr>
          <p:sp>
            <p:nvSpPr>
              <p:cNvPr id="30" name="Freeform: Shape 4">
                <a:extLst>
                  <a:ext uri="{FF2B5EF4-FFF2-40B4-BE49-F238E27FC236}">
                    <a16:creationId xmlns:a16="http://schemas.microsoft.com/office/drawing/2014/main" id="{AD3CBC0C-60CC-450B-8CD3-5300CE2612D5}"/>
                  </a:ext>
                </a:extLst>
              </p:cNvPr>
              <p:cNvSpPr/>
              <p:nvPr/>
            </p:nvSpPr>
            <p:spPr>
              <a:xfrm>
                <a:off x="1133598" y="1957127"/>
                <a:ext cx="2138765" cy="2589253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A3A7800A-143E-4808-9551-CCC936B09C20}"/>
                  </a:ext>
                </a:extLst>
              </p:cNvPr>
              <p:cNvSpPr/>
              <p:nvPr/>
            </p:nvSpPr>
            <p:spPr>
              <a:xfrm>
                <a:off x="-6397" y="3137733"/>
                <a:ext cx="1702585" cy="2168080"/>
              </a:xfrm>
              <a:custGeom>
                <a:avLst/>
                <a:gdLst>
                  <a:gd name="connsiteX0" fmla="*/ 1128085 w 1702585"/>
                  <a:gd name="connsiteY0" fmla="*/ 830 h 2168080"/>
                  <a:gd name="connsiteX1" fmla="*/ 1140745 w 1702585"/>
                  <a:gd name="connsiteY1" fmla="*/ 19303 h 2168080"/>
                  <a:gd name="connsiteX2" fmla="*/ 1698883 w 1702585"/>
                  <a:gd name="connsiteY2" fmla="*/ 1500920 h 2168080"/>
                  <a:gd name="connsiteX3" fmla="*/ 1686129 w 1702585"/>
                  <a:gd name="connsiteY3" fmla="*/ 1530927 h 2168080"/>
                  <a:gd name="connsiteX4" fmla="*/ 75543 w 1702585"/>
                  <a:gd name="connsiteY4" fmla="*/ 2139713 h 2168080"/>
                  <a:gd name="connsiteX5" fmla="*/ 0 w 1702585"/>
                  <a:gd name="connsiteY5" fmla="*/ 2168080 h 2168080"/>
                  <a:gd name="connsiteX6" fmla="*/ 0 w 1702585"/>
                  <a:gd name="connsiteY6" fmla="*/ 393560 h 2168080"/>
                  <a:gd name="connsiteX7" fmla="*/ 2791 w 1702585"/>
                  <a:gd name="connsiteY7" fmla="*/ 392579 h 2168080"/>
                  <a:gd name="connsiteX8" fmla="*/ 1104736 w 1702585"/>
                  <a:gd name="connsiteY8" fmla="*/ 4300 h 2168080"/>
                  <a:gd name="connsiteX9" fmla="*/ 1128085 w 1702585"/>
                  <a:gd name="connsiteY9" fmla="*/ 830 h 2168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02585" h="2168080">
                    <a:moveTo>
                      <a:pt x="1128085" y="830"/>
                    </a:moveTo>
                    <a:cubicBezTo>
                      <a:pt x="1133993" y="2799"/>
                      <a:pt x="1138119" y="8426"/>
                      <a:pt x="1140745" y="19303"/>
                    </a:cubicBezTo>
                    <a:cubicBezTo>
                      <a:pt x="1148996" y="25305"/>
                      <a:pt x="1686129" y="1470912"/>
                      <a:pt x="1698883" y="1500920"/>
                    </a:cubicBezTo>
                    <a:cubicBezTo>
                      <a:pt x="1705634" y="1517424"/>
                      <a:pt x="1704134" y="1524176"/>
                      <a:pt x="1686129" y="1530927"/>
                    </a:cubicBezTo>
                    <a:cubicBezTo>
                      <a:pt x="1589824" y="1565671"/>
                      <a:pt x="554544" y="1959462"/>
                      <a:pt x="75543" y="2139713"/>
                    </a:cubicBezTo>
                    <a:lnTo>
                      <a:pt x="0" y="2168080"/>
                    </a:lnTo>
                    <a:lnTo>
                      <a:pt x="0" y="393560"/>
                    </a:lnTo>
                    <a:lnTo>
                      <a:pt x="2791" y="392579"/>
                    </a:lnTo>
                    <a:cubicBezTo>
                      <a:pt x="476455" y="226132"/>
                      <a:pt x="1048472" y="25398"/>
                      <a:pt x="1104736" y="4300"/>
                    </a:cubicBezTo>
                    <a:cubicBezTo>
                      <a:pt x="1114488" y="549"/>
                      <a:pt x="1122177" y="-1139"/>
                      <a:pt x="1128085" y="83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DC90FCA0-BBA0-4D81-BCB3-A9385C1B5D72}"/>
                </a:ext>
              </a:extLst>
            </p:cNvPr>
            <p:cNvGrpSpPr/>
            <p:nvPr/>
          </p:nvGrpSpPr>
          <p:grpSpPr>
            <a:xfrm>
              <a:off x="6042691" y="1506965"/>
              <a:ext cx="1264088" cy="2320350"/>
              <a:chOff x="2832912" y="2217237"/>
              <a:chExt cx="1264088" cy="2320350"/>
            </a:xfrm>
          </p:grpSpPr>
          <p:sp>
            <p:nvSpPr>
              <p:cNvPr id="33" name="Freeform: Shape 7">
                <a:extLst>
                  <a:ext uri="{FF2B5EF4-FFF2-40B4-BE49-F238E27FC236}">
                    <a16:creationId xmlns:a16="http://schemas.microsoft.com/office/drawing/2014/main" id="{21A43049-7CB2-40AE-892D-1C6DC0578D94}"/>
                  </a:ext>
                </a:extLst>
              </p:cNvPr>
              <p:cNvSpPr/>
              <p:nvPr/>
            </p:nvSpPr>
            <p:spPr>
              <a:xfrm>
                <a:off x="2832912" y="2217237"/>
                <a:ext cx="1264088" cy="2320350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4" name="Freeform: Shape 8">
                <a:extLst>
                  <a:ext uri="{FF2B5EF4-FFF2-40B4-BE49-F238E27FC236}">
                    <a16:creationId xmlns:a16="http://schemas.microsoft.com/office/drawing/2014/main" id="{65A35EE7-F444-4A6F-A2FB-2AE28762F683}"/>
                  </a:ext>
                </a:extLst>
              </p:cNvPr>
              <p:cNvSpPr/>
              <p:nvPr/>
            </p:nvSpPr>
            <p:spPr>
              <a:xfrm>
                <a:off x="2912444" y="2446057"/>
                <a:ext cx="1099772" cy="1786191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35" name="Group 9">
                <a:extLst>
                  <a:ext uri="{FF2B5EF4-FFF2-40B4-BE49-F238E27FC236}">
                    <a16:creationId xmlns:a16="http://schemas.microsoft.com/office/drawing/2014/main" id="{67F47EB8-691D-4F1E-A593-234D4EA3B205}"/>
                  </a:ext>
                </a:extLst>
              </p:cNvPr>
              <p:cNvGrpSpPr/>
              <p:nvPr/>
            </p:nvGrpSpPr>
            <p:grpSpPr>
              <a:xfrm>
                <a:off x="3349795" y="3780629"/>
                <a:ext cx="224346" cy="223572"/>
                <a:chOff x="3349795" y="3780629"/>
                <a:chExt cx="224346" cy="223572"/>
              </a:xfrm>
            </p:grpSpPr>
            <p:sp>
              <p:nvSpPr>
                <p:cNvPr id="36" name="Freeform: Shape 10">
                  <a:extLst>
                    <a:ext uri="{FF2B5EF4-FFF2-40B4-BE49-F238E27FC236}">
                      <a16:creationId xmlns:a16="http://schemas.microsoft.com/office/drawing/2014/main" id="{DD645BB0-5210-4AA8-BB99-2522623F5F91}"/>
                    </a:ext>
                  </a:extLst>
                </p:cNvPr>
                <p:cNvSpPr/>
                <p:nvPr/>
              </p:nvSpPr>
              <p:spPr>
                <a:xfrm>
                  <a:off x="3349795" y="3780629"/>
                  <a:ext cx="224346" cy="223572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7" name="Freeform: Shape 11">
                  <a:extLst>
                    <a:ext uri="{FF2B5EF4-FFF2-40B4-BE49-F238E27FC236}">
                      <a16:creationId xmlns:a16="http://schemas.microsoft.com/office/drawing/2014/main" id="{38BED3E4-D9B3-4A9E-A93E-38824FE3CFE0}"/>
                    </a:ext>
                  </a:extLst>
                </p:cNvPr>
                <p:cNvSpPr/>
                <p:nvPr/>
              </p:nvSpPr>
              <p:spPr>
                <a:xfrm>
                  <a:off x="3420299" y="3850404"/>
                  <a:ext cx="81041" cy="81793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8" name="Group 12">
              <a:extLst>
                <a:ext uri="{FF2B5EF4-FFF2-40B4-BE49-F238E27FC236}">
                  <a16:creationId xmlns:a16="http://schemas.microsoft.com/office/drawing/2014/main" id="{7566CF3C-018A-493B-8E37-9030A47D8A4C}"/>
                </a:ext>
              </a:extLst>
            </p:cNvPr>
            <p:cNvGrpSpPr/>
            <p:nvPr/>
          </p:nvGrpSpPr>
          <p:grpSpPr>
            <a:xfrm>
              <a:off x="6721699" y="3140132"/>
              <a:ext cx="2247732" cy="3113768"/>
              <a:chOff x="3657008" y="3846050"/>
              <a:chExt cx="2247732" cy="3113768"/>
            </a:xfrm>
          </p:grpSpPr>
          <p:sp>
            <p:nvSpPr>
              <p:cNvPr id="39" name="Freeform: Shape 13">
                <a:extLst>
                  <a:ext uri="{FF2B5EF4-FFF2-40B4-BE49-F238E27FC236}">
                    <a16:creationId xmlns:a16="http://schemas.microsoft.com/office/drawing/2014/main" id="{4CFB6976-37E1-4B78-8DB3-ABD458024E5A}"/>
                  </a:ext>
                </a:extLst>
              </p:cNvPr>
              <p:cNvSpPr/>
              <p:nvPr/>
            </p:nvSpPr>
            <p:spPr>
              <a:xfrm>
                <a:off x="4281551" y="5548977"/>
                <a:ext cx="1623189" cy="1410841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: Shape 14">
                <a:extLst>
                  <a:ext uri="{FF2B5EF4-FFF2-40B4-BE49-F238E27FC236}">
                    <a16:creationId xmlns:a16="http://schemas.microsoft.com/office/drawing/2014/main" id="{21F5696A-9B62-4B0F-9EEF-E8C18E729F8F}"/>
                  </a:ext>
                </a:extLst>
              </p:cNvPr>
              <p:cNvSpPr/>
              <p:nvPr/>
            </p:nvSpPr>
            <p:spPr>
              <a:xfrm>
                <a:off x="3657008" y="3846050"/>
                <a:ext cx="1579512" cy="2289420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3" name="Group 17">
              <a:extLst>
                <a:ext uri="{FF2B5EF4-FFF2-40B4-BE49-F238E27FC236}">
                  <a16:creationId xmlns:a16="http://schemas.microsoft.com/office/drawing/2014/main" id="{A11EBABE-8648-4AC8-8D36-F7F14A06916F}"/>
                </a:ext>
              </a:extLst>
            </p:cNvPr>
            <p:cNvGrpSpPr/>
            <p:nvPr/>
          </p:nvGrpSpPr>
          <p:grpSpPr>
            <a:xfrm>
              <a:off x="6290265" y="2158451"/>
              <a:ext cx="768189" cy="768628"/>
              <a:chOff x="3080486" y="2868723"/>
              <a:chExt cx="768189" cy="768628"/>
            </a:xfrm>
          </p:grpSpPr>
          <p:sp>
            <p:nvSpPr>
              <p:cNvPr id="44" name="Freeform: Shape 18">
                <a:extLst>
                  <a:ext uri="{FF2B5EF4-FFF2-40B4-BE49-F238E27FC236}">
                    <a16:creationId xmlns:a16="http://schemas.microsoft.com/office/drawing/2014/main" id="{C7ECDE88-0162-4528-B45D-DB7734D45FF1}"/>
                  </a:ext>
                </a:extLst>
              </p:cNvPr>
              <p:cNvSpPr/>
              <p:nvPr/>
            </p:nvSpPr>
            <p:spPr>
              <a:xfrm>
                <a:off x="3080486" y="2868723"/>
                <a:ext cx="768189" cy="768628"/>
              </a:xfrm>
              <a:custGeom>
                <a:avLst/>
                <a:gdLst>
                  <a:gd name="connsiteX0" fmla="*/ 169545 w 975359"/>
                  <a:gd name="connsiteY0" fmla="*/ 667307 h 975916"/>
                  <a:gd name="connsiteX1" fmla="*/ 170497 w 975359"/>
                  <a:gd name="connsiteY1" fmla="*/ 420609 h 975916"/>
                  <a:gd name="connsiteX2" fmla="*/ 133350 w 975359"/>
                  <a:gd name="connsiteY2" fmla="*/ 384415 h 975916"/>
                  <a:gd name="connsiteX3" fmla="*/ 32385 w 975359"/>
                  <a:gd name="connsiteY3" fmla="*/ 381557 h 975916"/>
                  <a:gd name="connsiteX4" fmla="*/ 0 w 975359"/>
                  <a:gd name="connsiteY4" fmla="*/ 350124 h 975916"/>
                  <a:gd name="connsiteX5" fmla="*/ 5715 w 975359"/>
                  <a:gd name="connsiteY5" fmla="*/ 100570 h 975916"/>
                  <a:gd name="connsiteX6" fmla="*/ 27622 w 975359"/>
                  <a:gd name="connsiteY6" fmla="*/ 72947 h 975916"/>
                  <a:gd name="connsiteX7" fmla="*/ 432435 w 975359"/>
                  <a:gd name="connsiteY7" fmla="*/ 2462 h 975916"/>
                  <a:gd name="connsiteX8" fmla="*/ 787718 w 975359"/>
                  <a:gd name="connsiteY8" fmla="*/ 51039 h 975916"/>
                  <a:gd name="connsiteX9" fmla="*/ 942975 w 975359"/>
                  <a:gd name="connsiteY9" fmla="*/ 82472 h 975916"/>
                  <a:gd name="connsiteX10" fmla="*/ 975360 w 975359"/>
                  <a:gd name="connsiteY10" fmla="*/ 118667 h 975916"/>
                  <a:gd name="connsiteX11" fmla="*/ 973455 w 975359"/>
                  <a:gd name="connsiteY11" fmla="*/ 361554 h 975916"/>
                  <a:gd name="connsiteX12" fmla="*/ 941070 w 975359"/>
                  <a:gd name="connsiteY12" fmla="*/ 393940 h 975916"/>
                  <a:gd name="connsiteX13" fmla="*/ 829628 w 975359"/>
                  <a:gd name="connsiteY13" fmla="*/ 392987 h 975916"/>
                  <a:gd name="connsiteX14" fmla="*/ 802005 w 975359"/>
                  <a:gd name="connsiteY14" fmla="*/ 421562 h 975916"/>
                  <a:gd name="connsiteX15" fmla="*/ 797243 w 975359"/>
                  <a:gd name="connsiteY15" fmla="*/ 799704 h 975916"/>
                  <a:gd name="connsiteX16" fmla="*/ 792480 w 975359"/>
                  <a:gd name="connsiteY16" fmla="*/ 941627 h 975916"/>
                  <a:gd name="connsiteX17" fmla="*/ 755332 w 975359"/>
                  <a:gd name="connsiteY17" fmla="*/ 975917 h 975916"/>
                  <a:gd name="connsiteX18" fmla="*/ 256222 w 975359"/>
                  <a:gd name="connsiteY18" fmla="*/ 969250 h 975916"/>
                  <a:gd name="connsiteX19" fmla="*/ 249555 w 975359"/>
                  <a:gd name="connsiteY19" fmla="*/ 969250 h 975916"/>
                  <a:gd name="connsiteX20" fmla="*/ 164782 w 975359"/>
                  <a:gd name="connsiteY20" fmla="*/ 880667 h 975916"/>
                  <a:gd name="connsiteX21" fmla="*/ 164782 w 975359"/>
                  <a:gd name="connsiteY21" fmla="*/ 668259 h 975916"/>
                  <a:gd name="connsiteX22" fmla="*/ 169545 w 975359"/>
                  <a:gd name="connsiteY22" fmla="*/ 667307 h 97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5359" h="975916">
                    <a:moveTo>
                      <a:pt x="169545" y="667307"/>
                    </a:moveTo>
                    <a:cubicBezTo>
                      <a:pt x="169545" y="585392"/>
                      <a:pt x="167640" y="502524"/>
                      <a:pt x="170497" y="420609"/>
                    </a:cubicBezTo>
                    <a:cubicBezTo>
                      <a:pt x="171450" y="389177"/>
                      <a:pt x="161925" y="382509"/>
                      <a:pt x="133350" y="384415"/>
                    </a:cubicBezTo>
                    <a:cubicBezTo>
                      <a:pt x="100013" y="386320"/>
                      <a:pt x="65722" y="381557"/>
                      <a:pt x="32385" y="381557"/>
                    </a:cubicBezTo>
                    <a:cubicBezTo>
                      <a:pt x="9525" y="381557"/>
                      <a:pt x="0" y="372984"/>
                      <a:pt x="0" y="350124"/>
                    </a:cubicBezTo>
                    <a:cubicBezTo>
                      <a:pt x="953" y="267257"/>
                      <a:pt x="-953" y="183437"/>
                      <a:pt x="5715" y="100570"/>
                    </a:cubicBezTo>
                    <a:cubicBezTo>
                      <a:pt x="6668" y="84377"/>
                      <a:pt x="11430" y="75804"/>
                      <a:pt x="27622" y="72947"/>
                    </a:cubicBezTo>
                    <a:cubicBezTo>
                      <a:pt x="162878" y="52945"/>
                      <a:pt x="295275" y="15797"/>
                      <a:pt x="432435" y="2462"/>
                    </a:cubicBezTo>
                    <a:cubicBezTo>
                      <a:pt x="554355" y="-9921"/>
                      <a:pt x="670560" y="27227"/>
                      <a:pt x="787718" y="51039"/>
                    </a:cubicBezTo>
                    <a:cubicBezTo>
                      <a:pt x="839153" y="61517"/>
                      <a:pt x="890588" y="72947"/>
                      <a:pt x="942975" y="82472"/>
                    </a:cubicBezTo>
                    <a:cubicBezTo>
                      <a:pt x="965835" y="86282"/>
                      <a:pt x="975360" y="93902"/>
                      <a:pt x="975360" y="118667"/>
                    </a:cubicBezTo>
                    <a:cubicBezTo>
                      <a:pt x="973455" y="199629"/>
                      <a:pt x="973455" y="280592"/>
                      <a:pt x="973455" y="361554"/>
                    </a:cubicBezTo>
                    <a:cubicBezTo>
                      <a:pt x="973455" y="383462"/>
                      <a:pt x="964882" y="394892"/>
                      <a:pt x="941070" y="393940"/>
                    </a:cubicBezTo>
                    <a:cubicBezTo>
                      <a:pt x="903922" y="392987"/>
                      <a:pt x="866775" y="394892"/>
                      <a:pt x="829628" y="392987"/>
                    </a:cubicBezTo>
                    <a:cubicBezTo>
                      <a:pt x="806768" y="392034"/>
                      <a:pt x="802005" y="399654"/>
                      <a:pt x="802005" y="421562"/>
                    </a:cubicBezTo>
                    <a:cubicBezTo>
                      <a:pt x="801053" y="547292"/>
                      <a:pt x="799147" y="673975"/>
                      <a:pt x="797243" y="799704"/>
                    </a:cubicBezTo>
                    <a:cubicBezTo>
                      <a:pt x="796290" y="847329"/>
                      <a:pt x="792480" y="894002"/>
                      <a:pt x="792480" y="941627"/>
                    </a:cubicBezTo>
                    <a:cubicBezTo>
                      <a:pt x="792480" y="969250"/>
                      <a:pt x="781050" y="975917"/>
                      <a:pt x="755332" y="975917"/>
                    </a:cubicBezTo>
                    <a:cubicBezTo>
                      <a:pt x="588645" y="975917"/>
                      <a:pt x="421957" y="974965"/>
                      <a:pt x="256222" y="969250"/>
                    </a:cubicBezTo>
                    <a:cubicBezTo>
                      <a:pt x="254318" y="969250"/>
                      <a:pt x="251460" y="969250"/>
                      <a:pt x="249555" y="969250"/>
                    </a:cubicBezTo>
                    <a:cubicBezTo>
                      <a:pt x="164782" y="967345"/>
                      <a:pt x="164782" y="967345"/>
                      <a:pt x="164782" y="880667"/>
                    </a:cubicBezTo>
                    <a:cubicBezTo>
                      <a:pt x="164782" y="810182"/>
                      <a:pt x="164782" y="738745"/>
                      <a:pt x="164782" y="668259"/>
                    </a:cubicBezTo>
                    <a:cubicBezTo>
                      <a:pt x="165735" y="667307"/>
                      <a:pt x="167640" y="667307"/>
                      <a:pt x="169545" y="66730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5" name="Freeform: Shape 19">
                <a:extLst>
                  <a:ext uri="{FF2B5EF4-FFF2-40B4-BE49-F238E27FC236}">
                    <a16:creationId xmlns:a16="http://schemas.microsoft.com/office/drawing/2014/main" id="{2BDEC04E-321A-42F0-9D1E-2B5BEAF746DA}"/>
                  </a:ext>
                </a:extLst>
              </p:cNvPr>
              <p:cNvSpPr/>
              <p:nvPr/>
            </p:nvSpPr>
            <p:spPr>
              <a:xfrm>
                <a:off x="3343687" y="2932816"/>
                <a:ext cx="242763" cy="95344"/>
              </a:xfrm>
              <a:custGeom>
                <a:avLst/>
                <a:gdLst>
                  <a:gd name="connsiteX0" fmla="*/ 156355 w 308233"/>
                  <a:gd name="connsiteY0" fmla="*/ 140 h 121056"/>
                  <a:gd name="connsiteX1" fmla="*/ 290658 w 308233"/>
                  <a:gd name="connsiteY1" fmla="*/ 17285 h 121056"/>
                  <a:gd name="connsiteX2" fmla="*/ 300183 w 308233"/>
                  <a:gd name="connsiteY2" fmla="*/ 45860 h 121056"/>
                  <a:gd name="connsiteX3" fmla="*/ 5860 w 308233"/>
                  <a:gd name="connsiteY3" fmla="*/ 38240 h 121056"/>
                  <a:gd name="connsiteX4" fmla="*/ 15385 w 308233"/>
                  <a:gd name="connsiteY4" fmla="*/ 14428 h 121056"/>
                  <a:gd name="connsiteX5" fmla="*/ 156355 w 308233"/>
                  <a:gd name="connsiteY5" fmla="*/ 140 h 121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233" h="121056">
                    <a:moveTo>
                      <a:pt x="156355" y="140"/>
                    </a:moveTo>
                    <a:cubicBezTo>
                      <a:pt x="195408" y="-812"/>
                      <a:pt x="243033" y="5855"/>
                      <a:pt x="290658" y="17285"/>
                    </a:cubicBezTo>
                    <a:cubicBezTo>
                      <a:pt x="311612" y="22048"/>
                      <a:pt x="312565" y="29668"/>
                      <a:pt x="300183" y="45860"/>
                    </a:cubicBezTo>
                    <a:cubicBezTo>
                      <a:pt x="226840" y="149683"/>
                      <a:pt x="76345" y="144920"/>
                      <a:pt x="5860" y="38240"/>
                    </a:cubicBezTo>
                    <a:cubicBezTo>
                      <a:pt x="-4617" y="22048"/>
                      <a:pt x="-807" y="18238"/>
                      <a:pt x="15385" y="14428"/>
                    </a:cubicBezTo>
                    <a:cubicBezTo>
                      <a:pt x="59200" y="2998"/>
                      <a:pt x="103015" y="-812"/>
                      <a:pt x="156355" y="140"/>
                    </a:cubicBezTo>
                    <a:close/>
                  </a:path>
                </a:pathLst>
              </a:custGeom>
              <a:solidFill>
                <a:srgbClr val="FEFE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9036B1BB-DEF3-41C0-ADD6-B43A0BB2F66A}"/>
                </a:ext>
              </a:extLst>
            </p:cNvPr>
            <p:cNvGrpSpPr/>
            <p:nvPr/>
          </p:nvGrpSpPr>
          <p:grpSpPr>
            <a:xfrm>
              <a:off x="7112434" y="2131748"/>
              <a:ext cx="1045403" cy="889456"/>
              <a:chOff x="3794678" y="2932816"/>
              <a:chExt cx="901542" cy="767055"/>
            </a:xfrm>
            <a:solidFill>
              <a:schemeClr val="accent1"/>
            </a:solidFill>
          </p:grpSpPr>
          <p:sp>
            <p:nvSpPr>
              <p:cNvPr id="47" name="Rectangle 21">
                <a:extLst>
                  <a:ext uri="{FF2B5EF4-FFF2-40B4-BE49-F238E27FC236}">
                    <a16:creationId xmlns:a16="http://schemas.microsoft.com/office/drawing/2014/main" id="{8EB97C07-29F8-4595-B7B0-A046B64A7031}"/>
                  </a:ext>
                </a:extLst>
              </p:cNvPr>
              <p:cNvSpPr/>
              <p:nvPr/>
            </p:nvSpPr>
            <p:spPr>
              <a:xfrm>
                <a:off x="4012216" y="2932816"/>
                <a:ext cx="493225" cy="919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22">
                <a:extLst>
                  <a:ext uri="{FF2B5EF4-FFF2-40B4-BE49-F238E27FC236}">
                    <a16:creationId xmlns:a16="http://schemas.microsoft.com/office/drawing/2014/main" id="{7DD28DBE-5115-4DA5-BA46-9CD06576E0E9}"/>
                  </a:ext>
                </a:extLst>
              </p:cNvPr>
              <p:cNvSpPr/>
              <p:nvPr/>
            </p:nvSpPr>
            <p:spPr>
              <a:xfrm>
                <a:off x="4202995" y="3157844"/>
                <a:ext cx="493225" cy="919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23">
                <a:extLst>
                  <a:ext uri="{FF2B5EF4-FFF2-40B4-BE49-F238E27FC236}">
                    <a16:creationId xmlns:a16="http://schemas.microsoft.com/office/drawing/2014/main" id="{EA621043-B018-4B68-B73C-0ED563AD8F90}"/>
                  </a:ext>
                </a:extLst>
              </p:cNvPr>
              <p:cNvSpPr/>
              <p:nvPr/>
            </p:nvSpPr>
            <p:spPr>
              <a:xfrm>
                <a:off x="3965169" y="3382872"/>
                <a:ext cx="493225" cy="919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24">
                <a:extLst>
                  <a:ext uri="{FF2B5EF4-FFF2-40B4-BE49-F238E27FC236}">
                    <a16:creationId xmlns:a16="http://schemas.microsoft.com/office/drawing/2014/main" id="{B71E674A-5250-40BB-A805-6295D1347E45}"/>
                  </a:ext>
                </a:extLst>
              </p:cNvPr>
              <p:cNvSpPr/>
              <p:nvPr/>
            </p:nvSpPr>
            <p:spPr>
              <a:xfrm>
                <a:off x="3794678" y="3607900"/>
                <a:ext cx="493225" cy="9197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53" name="Group 2">
            <a:extLst>
              <a:ext uri="{FF2B5EF4-FFF2-40B4-BE49-F238E27FC236}">
                <a16:creationId xmlns:a16="http://schemas.microsoft.com/office/drawing/2014/main" id="{85211C5E-6490-4B8B-8529-E0F388901DAE}"/>
              </a:ext>
            </a:extLst>
          </p:cNvPr>
          <p:cNvGrpSpPr/>
          <p:nvPr/>
        </p:nvGrpSpPr>
        <p:grpSpPr>
          <a:xfrm>
            <a:off x="4155526" y="1158193"/>
            <a:ext cx="4481239" cy="3785516"/>
            <a:chOff x="319983" y="2613403"/>
            <a:chExt cx="5024694" cy="4244597"/>
          </a:xfrm>
        </p:grpSpPr>
        <p:grpSp>
          <p:nvGrpSpPr>
            <p:cNvPr id="54" name="Graphic 60">
              <a:extLst>
                <a:ext uri="{FF2B5EF4-FFF2-40B4-BE49-F238E27FC236}">
                  <a16:creationId xmlns:a16="http://schemas.microsoft.com/office/drawing/2014/main" id="{7D7DAB03-FC98-4A5D-A957-8D648CC78184}"/>
                </a:ext>
              </a:extLst>
            </p:cNvPr>
            <p:cNvGrpSpPr/>
            <p:nvPr/>
          </p:nvGrpSpPr>
          <p:grpSpPr>
            <a:xfrm>
              <a:off x="1545801" y="2613865"/>
              <a:ext cx="1177542" cy="1489096"/>
              <a:chOff x="3487745" y="1253233"/>
              <a:chExt cx="1555735" cy="1967347"/>
            </a:xfrm>
            <a:solidFill>
              <a:schemeClr val="accent1"/>
            </a:solidFill>
          </p:grpSpPr>
          <p:sp>
            <p:nvSpPr>
              <p:cNvPr id="70" name="Freeform: Shape 20">
                <a:extLst>
                  <a:ext uri="{FF2B5EF4-FFF2-40B4-BE49-F238E27FC236}">
                    <a16:creationId xmlns:a16="http://schemas.microsoft.com/office/drawing/2014/main" id="{BE09DA74-8435-4A4D-B31D-9A3FB7764E77}"/>
                  </a:ext>
                </a:extLst>
              </p:cNvPr>
              <p:cNvSpPr/>
              <p:nvPr/>
            </p:nvSpPr>
            <p:spPr>
              <a:xfrm>
                <a:off x="3487745" y="1253233"/>
                <a:ext cx="1555735" cy="1967347"/>
              </a:xfrm>
              <a:custGeom>
                <a:avLst/>
                <a:gdLst>
                  <a:gd name="connsiteX0" fmla="*/ 1458429 w 1555737"/>
                  <a:gd name="connsiteY0" fmla="*/ 1078087 h 1967353"/>
                  <a:gd name="connsiteX1" fmla="*/ 1550177 w 1555737"/>
                  <a:gd name="connsiteY1" fmla="*/ 976438 h 1967353"/>
                  <a:gd name="connsiteX2" fmla="*/ 1515854 w 1555737"/>
                  <a:gd name="connsiteY2" fmla="*/ 910432 h 1967353"/>
                  <a:gd name="connsiteX3" fmla="*/ 1395724 w 1555737"/>
                  <a:gd name="connsiteY3" fmla="*/ 845746 h 1967353"/>
                  <a:gd name="connsiteX4" fmla="*/ 1263712 w 1555737"/>
                  <a:gd name="connsiteY4" fmla="*/ 590964 h 1967353"/>
                  <a:gd name="connsiteX5" fmla="*/ 1230049 w 1555737"/>
                  <a:gd name="connsiteY5" fmla="*/ 478094 h 1967353"/>
                  <a:gd name="connsiteX6" fmla="*/ 1111239 w 1555737"/>
                  <a:gd name="connsiteY6" fmla="*/ 338822 h 1967353"/>
                  <a:gd name="connsiteX7" fmla="*/ 1111239 w 1555737"/>
                  <a:gd name="connsiteY7" fmla="*/ 338822 h 1967353"/>
                  <a:gd name="connsiteX8" fmla="*/ 1091437 w 1555737"/>
                  <a:gd name="connsiteY8" fmla="*/ 319680 h 1967353"/>
                  <a:gd name="connsiteX9" fmla="*/ 1113879 w 1555737"/>
                  <a:gd name="connsiteY9" fmla="*/ 270176 h 1967353"/>
                  <a:gd name="connsiteX10" fmla="*/ 1146222 w 1555737"/>
                  <a:gd name="connsiteY10" fmla="*/ 218031 h 1967353"/>
                  <a:gd name="connsiteX11" fmla="*/ 1195066 w 1555737"/>
                  <a:gd name="connsiteY11" fmla="*/ 124303 h 1967353"/>
                  <a:gd name="connsiteX12" fmla="*/ 1107939 w 1555737"/>
                  <a:gd name="connsiteY12" fmla="*/ 56977 h 1967353"/>
                  <a:gd name="connsiteX13" fmla="*/ 1098038 w 1555737"/>
                  <a:gd name="connsiteY13" fmla="*/ 54337 h 1967353"/>
                  <a:gd name="connsiteX14" fmla="*/ 806292 w 1555737"/>
                  <a:gd name="connsiteY14" fmla="*/ 2852 h 1967353"/>
                  <a:gd name="connsiteX15" fmla="*/ 507286 w 1555737"/>
                  <a:gd name="connsiteY15" fmla="*/ 72159 h 1967353"/>
                  <a:gd name="connsiteX16" fmla="*/ 173957 w 1555737"/>
                  <a:gd name="connsiteY16" fmla="*/ 314400 h 1967353"/>
                  <a:gd name="connsiteX17" fmla="*/ 4322 w 1555737"/>
                  <a:gd name="connsiteY17" fmla="*/ 766539 h 1967353"/>
                  <a:gd name="connsiteX18" fmla="*/ 142934 w 1555737"/>
                  <a:gd name="connsiteY18" fmla="*/ 1175775 h 1967353"/>
                  <a:gd name="connsiteX19" fmla="*/ 333031 w 1555737"/>
                  <a:gd name="connsiteY19" fmla="*/ 1418676 h 1967353"/>
                  <a:gd name="connsiteX20" fmla="*/ 371974 w 1555737"/>
                  <a:gd name="connsiteY20" fmla="*/ 1416696 h 1967353"/>
                  <a:gd name="connsiteX21" fmla="*/ 378575 w 1555737"/>
                  <a:gd name="connsiteY21" fmla="*/ 1470821 h 1967353"/>
                  <a:gd name="connsiteX22" fmla="*/ 432699 w 1555737"/>
                  <a:gd name="connsiteY22" fmla="*/ 1596232 h 1967353"/>
                  <a:gd name="connsiteX23" fmla="*/ 459102 w 1555737"/>
                  <a:gd name="connsiteY23" fmla="*/ 1706461 h 1967353"/>
                  <a:gd name="connsiteX24" fmla="*/ 449861 w 1555737"/>
                  <a:gd name="connsiteY24" fmla="*/ 1810751 h 1967353"/>
                  <a:gd name="connsiteX25" fmla="*/ 487484 w 1555737"/>
                  <a:gd name="connsiteY25" fmla="*/ 1893918 h 1967353"/>
                  <a:gd name="connsiteX26" fmla="*/ 598374 w 1555737"/>
                  <a:gd name="connsiteY26" fmla="*/ 1946063 h 1967353"/>
                  <a:gd name="connsiteX27" fmla="*/ 853156 w 1555737"/>
                  <a:gd name="connsiteY27" fmla="*/ 1959924 h 1967353"/>
                  <a:gd name="connsiteX28" fmla="*/ 1198366 w 1555737"/>
                  <a:gd name="connsiteY28" fmla="*/ 1875436 h 1967353"/>
                  <a:gd name="connsiteX29" fmla="*/ 1180545 w 1555737"/>
                  <a:gd name="connsiteY29" fmla="*/ 1729564 h 1967353"/>
                  <a:gd name="connsiteX30" fmla="*/ 1169324 w 1555737"/>
                  <a:gd name="connsiteY30" fmla="*/ 1632535 h 1967353"/>
                  <a:gd name="connsiteX31" fmla="*/ 1453149 w 1555737"/>
                  <a:gd name="connsiteY31" fmla="*/ 1616034 h 1967353"/>
                  <a:gd name="connsiteX32" fmla="*/ 1516514 w 1555737"/>
                  <a:gd name="connsiteY32" fmla="*/ 1543427 h 1967353"/>
                  <a:gd name="connsiteX33" fmla="*/ 1493412 w 1555737"/>
                  <a:gd name="connsiteY33" fmla="*/ 1276104 h 1967353"/>
                  <a:gd name="connsiteX34" fmla="*/ 1493412 w 1555737"/>
                  <a:gd name="connsiteY34" fmla="*/ 1276104 h 1967353"/>
                  <a:gd name="connsiteX35" fmla="*/ 1467670 w 1555737"/>
                  <a:gd name="connsiteY35" fmla="*/ 1308447 h 1967353"/>
                  <a:gd name="connsiteX36" fmla="*/ 1269653 w 1555737"/>
                  <a:gd name="connsiteY36" fmla="*/ 1249702 h 1967353"/>
                  <a:gd name="connsiteX37" fmla="*/ 1472290 w 1555737"/>
                  <a:gd name="connsiteY37" fmla="*/ 1217359 h 1967353"/>
                  <a:gd name="connsiteX38" fmla="*/ 1438627 w 1555737"/>
                  <a:gd name="connsiteY38" fmla="*/ 1134851 h 1967353"/>
                  <a:gd name="connsiteX39" fmla="*/ 1458429 w 1555737"/>
                  <a:gd name="connsiteY39" fmla="*/ 1078087 h 1967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555737" h="1967353">
                    <a:moveTo>
                      <a:pt x="1458429" y="1078087"/>
                    </a:moveTo>
                    <a:cubicBezTo>
                      <a:pt x="1501993" y="1057625"/>
                      <a:pt x="1536316" y="1025282"/>
                      <a:pt x="1550177" y="976438"/>
                    </a:cubicBezTo>
                    <a:cubicBezTo>
                      <a:pt x="1562058" y="933534"/>
                      <a:pt x="1556778" y="924953"/>
                      <a:pt x="1515854" y="910432"/>
                    </a:cubicBezTo>
                    <a:cubicBezTo>
                      <a:pt x="1472290" y="894590"/>
                      <a:pt x="1430707" y="879409"/>
                      <a:pt x="1395724" y="845746"/>
                    </a:cubicBezTo>
                    <a:cubicBezTo>
                      <a:pt x="1321797" y="775780"/>
                      <a:pt x="1278894" y="690633"/>
                      <a:pt x="1263712" y="590964"/>
                    </a:cubicBezTo>
                    <a:cubicBezTo>
                      <a:pt x="1257772" y="552021"/>
                      <a:pt x="1251831" y="513077"/>
                      <a:pt x="1230049" y="478094"/>
                    </a:cubicBezTo>
                    <a:cubicBezTo>
                      <a:pt x="1197046" y="425949"/>
                      <a:pt x="1156783" y="379745"/>
                      <a:pt x="1111239" y="338822"/>
                    </a:cubicBezTo>
                    <a:lnTo>
                      <a:pt x="1111239" y="338822"/>
                    </a:lnTo>
                    <a:cubicBezTo>
                      <a:pt x="1104638" y="332221"/>
                      <a:pt x="1098038" y="325621"/>
                      <a:pt x="1091437" y="319680"/>
                    </a:cubicBezTo>
                    <a:cubicBezTo>
                      <a:pt x="1109919" y="308459"/>
                      <a:pt x="1109259" y="287337"/>
                      <a:pt x="1113879" y="270176"/>
                    </a:cubicBezTo>
                    <a:cubicBezTo>
                      <a:pt x="1119820" y="249054"/>
                      <a:pt x="1129720" y="232553"/>
                      <a:pt x="1146222" y="218031"/>
                    </a:cubicBezTo>
                    <a:cubicBezTo>
                      <a:pt x="1173944" y="192949"/>
                      <a:pt x="1206287" y="167867"/>
                      <a:pt x="1195066" y="124303"/>
                    </a:cubicBezTo>
                    <a:cubicBezTo>
                      <a:pt x="1183845" y="81399"/>
                      <a:pt x="1144242" y="70178"/>
                      <a:pt x="1107939" y="56977"/>
                    </a:cubicBezTo>
                    <a:cubicBezTo>
                      <a:pt x="1104638" y="55657"/>
                      <a:pt x="1101338" y="55657"/>
                      <a:pt x="1098038" y="54337"/>
                    </a:cubicBezTo>
                    <a:cubicBezTo>
                      <a:pt x="1002989" y="26614"/>
                      <a:pt x="904641" y="12753"/>
                      <a:pt x="806292" y="2852"/>
                    </a:cubicBezTo>
                    <a:cubicBezTo>
                      <a:pt x="698703" y="-7709"/>
                      <a:pt x="598374" y="10113"/>
                      <a:pt x="507286" y="72159"/>
                    </a:cubicBezTo>
                    <a:cubicBezTo>
                      <a:pt x="393756" y="149385"/>
                      <a:pt x="278246" y="223972"/>
                      <a:pt x="173957" y="314400"/>
                    </a:cubicBezTo>
                    <a:cubicBezTo>
                      <a:pt x="35345" y="434530"/>
                      <a:pt x="-16140" y="586344"/>
                      <a:pt x="4322" y="766539"/>
                    </a:cubicBezTo>
                    <a:cubicBezTo>
                      <a:pt x="20823" y="913072"/>
                      <a:pt x="72968" y="1047724"/>
                      <a:pt x="142934" y="1175775"/>
                    </a:cubicBezTo>
                    <a:cubicBezTo>
                      <a:pt x="192438" y="1267523"/>
                      <a:pt x="255144" y="1349370"/>
                      <a:pt x="333031" y="1418676"/>
                    </a:cubicBezTo>
                    <a:cubicBezTo>
                      <a:pt x="346892" y="1431218"/>
                      <a:pt x="360753" y="1443098"/>
                      <a:pt x="371974" y="1416696"/>
                    </a:cubicBezTo>
                    <a:cubicBezTo>
                      <a:pt x="372634" y="1435178"/>
                      <a:pt x="366033" y="1455640"/>
                      <a:pt x="378575" y="1470821"/>
                    </a:cubicBezTo>
                    <a:cubicBezTo>
                      <a:pt x="408277" y="1507784"/>
                      <a:pt x="418178" y="1552668"/>
                      <a:pt x="432699" y="1596232"/>
                    </a:cubicBezTo>
                    <a:cubicBezTo>
                      <a:pt x="444580" y="1631875"/>
                      <a:pt x="465042" y="1668178"/>
                      <a:pt x="459102" y="1706461"/>
                    </a:cubicBezTo>
                    <a:cubicBezTo>
                      <a:pt x="453821" y="1741445"/>
                      <a:pt x="450521" y="1775768"/>
                      <a:pt x="449861" y="1810751"/>
                    </a:cubicBezTo>
                    <a:cubicBezTo>
                      <a:pt x="453821" y="1840453"/>
                      <a:pt x="452501" y="1879397"/>
                      <a:pt x="487484" y="1893918"/>
                    </a:cubicBezTo>
                    <a:cubicBezTo>
                      <a:pt x="517847" y="1903819"/>
                      <a:pt x="554150" y="1928241"/>
                      <a:pt x="598374" y="1946063"/>
                    </a:cubicBezTo>
                    <a:cubicBezTo>
                      <a:pt x="742927" y="1973785"/>
                      <a:pt x="680221" y="1969824"/>
                      <a:pt x="853156" y="1959924"/>
                    </a:cubicBezTo>
                    <a:cubicBezTo>
                      <a:pt x="913881" y="1953323"/>
                      <a:pt x="1146882" y="1917020"/>
                      <a:pt x="1198366" y="1875436"/>
                    </a:cubicBezTo>
                    <a:cubicBezTo>
                      <a:pt x="1206947" y="1868176"/>
                      <a:pt x="1182525" y="1748045"/>
                      <a:pt x="1180545" y="1729564"/>
                    </a:cubicBezTo>
                    <a:cubicBezTo>
                      <a:pt x="1177245" y="1697221"/>
                      <a:pt x="1162063" y="1666198"/>
                      <a:pt x="1169324" y="1632535"/>
                    </a:cubicBezTo>
                    <a:cubicBezTo>
                      <a:pt x="1265032" y="1650357"/>
                      <a:pt x="1359420" y="1636495"/>
                      <a:pt x="1453149" y="1616034"/>
                    </a:cubicBezTo>
                    <a:cubicBezTo>
                      <a:pt x="1489452" y="1608113"/>
                      <a:pt x="1512554" y="1579731"/>
                      <a:pt x="1516514" y="1543427"/>
                    </a:cubicBezTo>
                    <a:cubicBezTo>
                      <a:pt x="1526415" y="1452999"/>
                      <a:pt x="1514534" y="1363892"/>
                      <a:pt x="1493412" y="1276104"/>
                    </a:cubicBezTo>
                    <a:cubicBezTo>
                      <a:pt x="1493412" y="1276104"/>
                      <a:pt x="1493412" y="1276104"/>
                      <a:pt x="1493412" y="1276104"/>
                    </a:cubicBezTo>
                    <a:cubicBezTo>
                      <a:pt x="1492092" y="1292605"/>
                      <a:pt x="1492092" y="1311747"/>
                      <a:pt x="1467670" y="1308447"/>
                    </a:cubicBezTo>
                    <a:cubicBezTo>
                      <a:pt x="1399684" y="1299866"/>
                      <a:pt x="1333018" y="1283364"/>
                      <a:pt x="1269653" y="1249702"/>
                    </a:cubicBezTo>
                    <a:cubicBezTo>
                      <a:pt x="1338959" y="1247721"/>
                      <a:pt x="1406285" y="1234520"/>
                      <a:pt x="1472290" y="1217359"/>
                    </a:cubicBezTo>
                    <a:cubicBezTo>
                      <a:pt x="1461070" y="1189636"/>
                      <a:pt x="1451829" y="1161914"/>
                      <a:pt x="1438627" y="1134851"/>
                    </a:cubicBezTo>
                    <a:cubicBezTo>
                      <a:pt x="1426746" y="1107789"/>
                      <a:pt x="1429387" y="1091948"/>
                      <a:pt x="1458429" y="1078087"/>
                    </a:cubicBez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21">
                <a:extLst>
                  <a:ext uri="{FF2B5EF4-FFF2-40B4-BE49-F238E27FC236}">
                    <a16:creationId xmlns:a16="http://schemas.microsoft.com/office/drawing/2014/main" id="{D86A49FD-EF88-43F2-B813-65DA836D6EA3}"/>
                  </a:ext>
                </a:extLst>
              </p:cNvPr>
              <p:cNvSpPr/>
              <p:nvPr/>
            </p:nvSpPr>
            <p:spPr>
              <a:xfrm>
                <a:off x="4960694" y="2470582"/>
                <a:ext cx="6600" cy="6600"/>
              </a:xfrm>
              <a:custGeom>
                <a:avLst/>
                <a:gdLst>
                  <a:gd name="connsiteX0" fmla="*/ 0 w 6600"/>
                  <a:gd name="connsiteY0" fmla="*/ 0 h 6600"/>
                  <a:gd name="connsiteX1" fmla="*/ 0 w 6600"/>
                  <a:gd name="connsiteY1" fmla="*/ 0 h 6600"/>
                  <a:gd name="connsiteX2" fmla="*/ 0 w 6600"/>
                  <a:gd name="connsiteY2" fmla="*/ 0 h 6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600" h="660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C88A"/>
              </a:solidFill>
              <a:ln w="342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5" name="Freeform: Shape 5">
              <a:extLst>
                <a:ext uri="{FF2B5EF4-FFF2-40B4-BE49-F238E27FC236}">
                  <a16:creationId xmlns:a16="http://schemas.microsoft.com/office/drawing/2014/main" id="{D8056784-FE27-4466-A6CF-D15443FE3A93}"/>
                </a:ext>
              </a:extLst>
            </p:cNvPr>
            <p:cNvSpPr/>
            <p:nvPr/>
          </p:nvSpPr>
          <p:spPr>
            <a:xfrm>
              <a:off x="2327614" y="3157457"/>
              <a:ext cx="129522" cy="102081"/>
            </a:xfrm>
            <a:custGeom>
              <a:avLst/>
              <a:gdLst>
                <a:gd name="connsiteX0" fmla="*/ 158197 w 171122"/>
                <a:gd name="connsiteY0" fmla="*/ 47786 h 134866"/>
                <a:gd name="connsiteX1" fmla="*/ 98487 w 171122"/>
                <a:gd name="connsiteY1" fmla="*/ 115220 h 134866"/>
                <a:gd name="connsiteX2" fmla="*/ 12926 w 171122"/>
                <a:gd name="connsiteY2" fmla="*/ 87080 h 134866"/>
                <a:gd name="connsiteX3" fmla="*/ 72636 w 171122"/>
                <a:gd name="connsiteY3" fmla="*/ 19647 h 134866"/>
                <a:gd name="connsiteX4" fmla="*/ 158197 w 171122"/>
                <a:gd name="connsiteY4" fmla="*/ 47786 h 134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122" h="134866">
                  <a:moveTo>
                    <a:pt x="158197" y="47786"/>
                  </a:moveTo>
                  <a:cubicBezTo>
                    <a:pt x="165335" y="74178"/>
                    <a:pt x="138602" y="104369"/>
                    <a:pt x="98487" y="115220"/>
                  </a:cubicBezTo>
                  <a:cubicBezTo>
                    <a:pt x="58371" y="126071"/>
                    <a:pt x="20064" y="113472"/>
                    <a:pt x="12926" y="87080"/>
                  </a:cubicBezTo>
                  <a:cubicBezTo>
                    <a:pt x="5787" y="60688"/>
                    <a:pt x="32520" y="30497"/>
                    <a:pt x="72636" y="19647"/>
                  </a:cubicBezTo>
                  <a:cubicBezTo>
                    <a:pt x="112751" y="8796"/>
                    <a:pt x="151058" y="21395"/>
                    <a:pt x="158197" y="47786"/>
                  </a:cubicBezTo>
                  <a:close/>
                </a:path>
              </a:pathLst>
            </a:custGeom>
            <a:solidFill>
              <a:srgbClr val="F0F0F0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6">
              <a:extLst>
                <a:ext uri="{FF2B5EF4-FFF2-40B4-BE49-F238E27FC236}">
                  <a16:creationId xmlns:a16="http://schemas.microsoft.com/office/drawing/2014/main" id="{DAE6C64F-E0DA-494B-B346-4C5096792D47}"/>
                </a:ext>
              </a:extLst>
            </p:cNvPr>
            <p:cNvSpPr/>
            <p:nvPr/>
          </p:nvSpPr>
          <p:spPr>
            <a:xfrm>
              <a:off x="319983" y="3908488"/>
              <a:ext cx="4328106" cy="2949512"/>
            </a:xfrm>
            <a:custGeom>
              <a:avLst/>
              <a:gdLst>
                <a:gd name="connsiteX0" fmla="*/ 5627749 w 5718176"/>
                <a:gd name="connsiteY0" fmla="*/ 1295693 h 3896816"/>
                <a:gd name="connsiteX1" fmla="*/ 5718177 w 5718176"/>
                <a:gd name="connsiteY1" fmla="*/ 1192724 h 3896816"/>
                <a:gd name="connsiteX2" fmla="*/ 5493097 w 5718176"/>
                <a:gd name="connsiteY2" fmla="*/ 941242 h 3896816"/>
                <a:gd name="connsiteX3" fmla="*/ 5475935 w 5718176"/>
                <a:gd name="connsiteY3" fmla="*/ 945203 h 3896816"/>
                <a:gd name="connsiteX4" fmla="*/ 5396069 w 5718176"/>
                <a:gd name="connsiteY4" fmla="*/ 992727 h 3896816"/>
                <a:gd name="connsiteX5" fmla="*/ 5342604 w 5718176"/>
                <a:gd name="connsiteY5" fmla="*/ 994047 h 3896816"/>
                <a:gd name="connsiteX6" fmla="*/ 4660104 w 5718176"/>
                <a:gd name="connsiteY6" fmla="*/ 1592719 h 3896816"/>
                <a:gd name="connsiteX7" fmla="*/ 4602679 w 5718176"/>
                <a:gd name="connsiteY7" fmla="*/ 1596020 h 3896816"/>
                <a:gd name="connsiteX8" fmla="*/ 4407302 w 5718176"/>
                <a:gd name="connsiteY8" fmla="*/ 1438926 h 3896816"/>
                <a:gd name="connsiteX9" fmla="*/ 4003347 w 5718176"/>
                <a:gd name="connsiteY9" fmla="*/ 919460 h 3896816"/>
                <a:gd name="connsiteX10" fmla="*/ 3658796 w 5718176"/>
                <a:gd name="connsiteY10" fmla="*/ 269964 h 3896816"/>
                <a:gd name="connsiteX11" fmla="*/ 3607972 w 5718176"/>
                <a:gd name="connsiteY11" fmla="*/ 225080 h 3896816"/>
                <a:gd name="connsiteX12" fmla="*/ 2860787 w 5718176"/>
                <a:gd name="connsiteY12" fmla="*/ 45544 h 3896816"/>
                <a:gd name="connsiteX13" fmla="*/ 2800721 w 5718176"/>
                <a:gd name="connsiteY13" fmla="*/ 19802 h 3896816"/>
                <a:gd name="connsiteX14" fmla="*/ 2817883 w 5718176"/>
                <a:gd name="connsiteY14" fmla="*/ 163034 h 3896816"/>
                <a:gd name="connsiteX15" fmla="*/ 2472673 w 5718176"/>
                <a:gd name="connsiteY15" fmla="*/ 247522 h 3896816"/>
                <a:gd name="connsiteX16" fmla="*/ 2217890 w 5718176"/>
                <a:gd name="connsiteY16" fmla="*/ 233660 h 3896816"/>
                <a:gd name="connsiteX17" fmla="*/ 2107001 w 5718176"/>
                <a:gd name="connsiteY17" fmla="*/ 181516 h 3896816"/>
                <a:gd name="connsiteX18" fmla="*/ 2069377 w 5718176"/>
                <a:gd name="connsiteY18" fmla="*/ 98349 h 3896816"/>
                <a:gd name="connsiteX19" fmla="*/ 2077958 w 5718176"/>
                <a:gd name="connsiteY19" fmla="*/ 0 h 3896816"/>
                <a:gd name="connsiteX20" fmla="*/ 2023833 w 5718176"/>
                <a:gd name="connsiteY20" fmla="*/ 81187 h 3896816"/>
                <a:gd name="connsiteX21" fmla="*/ 1936046 w 5718176"/>
                <a:gd name="connsiteY21" fmla="*/ 139932 h 3896816"/>
                <a:gd name="connsiteX22" fmla="*/ 1936046 w 5718176"/>
                <a:gd name="connsiteY22" fmla="*/ 139932 h 3896816"/>
                <a:gd name="connsiteX23" fmla="*/ 1844298 w 5718176"/>
                <a:gd name="connsiteY23" fmla="*/ 190757 h 3896816"/>
                <a:gd name="connsiteX24" fmla="*/ 1085231 w 5718176"/>
                <a:gd name="connsiteY24" fmla="*/ 495703 h 3896816"/>
                <a:gd name="connsiteX25" fmla="*/ 1044968 w 5718176"/>
                <a:gd name="connsiteY25" fmla="*/ 532006 h 3896816"/>
                <a:gd name="connsiteX26" fmla="*/ 837709 w 5718176"/>
                <a:gd name="connsiteY26" fmla="*/ 896358 h 3896816"/>
                <a:gd name="connsiteX27" fmla="*/ 621210 w 5718176"/>
                <a:gd name="connsiteY27" fmla="*/ 1177543 h 3896816"/>
                <a:gd name="connsiteX28" fmla="*/ 98445 w 5718176"/>
                <a:gd name="connsiteY28" fmla="*/ 1822419 h 3896816"/>
                <a:gd name="connsiteX29" fmla="*/ 15277 w 5718176"/>
                <a:gd name="connsiteY29" fmla="*/ 2244856 h 3896816"/>
                <a:gd name="connsiteX30" fmla="*/ 209334 w 5718176"/>
                <a:gd name="connsiteY30" fmla="*/ 2624390 h 3896816"/>
                <a:gd name="connsiteX31" fmla="*/ 964441 w 5718176"/>
                <a:gd name="connsiteY31" fmla="*/ 3531969 h 3896816"/>
                <a:gd name="connsiteX32" fmla="*/ 1007344 w 5718176"/>
                <a:gd name="connsiteY32" fmla="*/ 3531969 h 3896816"/>
                <a:gd name="connsiteX33" fmla="*/ 1052888 w 5718176"/>
                <a:gd name="connsiteY33" fmla="*/ 3480485 h 3896816"/>
                <a:gd name="connsiteX34" fmla="*/ 1052888 w 5718176"/>
                <a:gd name="connsiteY34" fmla="*/ 3480485 h 3896816"/>
                <a:gd name="connsiteX35" fmla="*/ 1143976 w 5718176"/>
                <a:gd name="connsiteY35" fmla="*/ 3476524 h 3896816"/>
                <a:gd name="connsiteX36" fmla="*/ 1227144 w 5718176"/>
                <a:gd name="connsiteY36" fmla="*/ 3467944 h 3896816"/>
                <a:gd name="connsiteX37" fmla="*/ 1356515 w 5718176"/>
                <a:gd name="connsiteY37" fmla="*/ 3502927 h 3896816"/>
                <a:gd name="connsiteX38" fmla="*/ 1356515 w 5718176"/>
                <a:gd name="connsiteY38" fmla="*/ 3502927 h 3896816"/>
                <a:gd name="connsiteX39" fmla="*/ 1629119 w 5718176"/>
                <a:gd name="connsiteY39" fmla="*/ 3615136 h 3896816"/>
                <a:gd name="connsiteX40" fmla="*/ 1629119 w 5718176"/>
                <a:gd name="connsiteY40" fmla="*/ 3896321 h 3896816"/>
                <a:gd name="connsiteX41" fmla="*/ 4352517 w 5718176"/>
                <a:gd name="connsiteY41" fmla="*/ 3896321 h 3896816"/>
                <a:gd name="connsiteX42" fmla="*/ 3776947 w 5718176"/>
                <a:gd name="connsiteY42" fmla="*/ 1702949 h 3896816"/>
                <a:gd name="connsiteX43" fmla="*/ 3777607 w 5718176"/>
                <a:gd name="connsiteY43" fmla="*/ 1681167 h 3896816"/>
                <a:gd name="connsiteX44" fmla="*/ 3800709 w 5718176"/>
                <a:gd name="connsiteY44" fmla="*/ 1686448 h 3896816"/>
                <a:gd name="connsiteX45" fmla="*/ 3858794 w 5718176"/>
                <a:gd name="connsiteY45" fmla="*/ 1730011 h 3896816"/>
                <a:gd name="connsiteX46" fmla="*/ 4361098 w 5718176"/>
                <a:gd name="connsiteY46" fmla="*/ 2186771 h 3896816"/>
                <a:gd name="connsiteX47" fmla="*/ 4448226 w 5718176"/>
                <a:gd name="connsiteY47" fmla="*/ 2234955 h 3896816"/>
                <a:gd name="connsiteX48" fmla="*/ 4589478 w 5718176"/>
                <a:gd name="connsiteY48" fmla="*/ 2267298 h 3896816"/>
                <a:gd name="connsiteX49" fmla="*/ 4652844 w 5718176"/>
                <a:gd name="connsiteY49" fmla="*/ 2253437 h 3896816"/>
                <a:gd name="connsiteX50" fmla="*/ 5448213 w 5718176"/>
                <a:gd name="connsiteY50" fmla="*/ 1617142 h 3896816"/>
                <a:gd name="connsiteX51" fmla="*/ 5667352 w 5718176"/>
                <a:gd name="connsiteY51" fmla="*/ 1407903 h 3896816"/>
                <a:gd name="connsiteX52" fmla="*/ 5666692 w 5718176"/>
                <a:gd name="connsiteY52" fmla="*/ 1349158 h 3896816"/>
                <a:gd name="connsiteX53" fmla="*/ 5627749 w 5718176"/>
                <a:gd name="connsiteY53" fmla="*/ 1295693 h 3896816"/>
                <a:gd name="connsiteX54" fmla="*/ 1495787 w 5718176"/>
                <a:gd name="connsiteY54" fmla="*/ 3179498 h 3896816"/>
                <a:gd name="connsiteX55" fmla="*/ 1381597 w 5718176"/>
                <a:gd name="connsiteY55" fmla="*/ 3196660 h 3896816"/>
                <a:gd name="connsiteX56" fmla="*/ 1347934 w 5718176"/>
                <a:gd name="connsiteY56" fmla="*/ 3180158 h 3896816"/>
                <a:gd name="connsiteX57" fmla="*/ 1291829 w 5718176"/>
                <a:gd name="connsiteY57" fmla="*/ 3173558 h 3896816"/>
                <a:gd name="connsiteX58" fmla="*/ 1331433 w 5718176"/>
                <a:gd name="connsiteY58" fmla="*/ 3123393 h 3896816"/>
                <a:gd name="connsiteX59" fmla="*/ 1328132 w 5718176"/>
                <a:gd name="connsiteY59" fmla="*/ 3091711 h 3896816"/>
                <a:gd name="connsiteX60" fmla="*/ 1105693 w 5718176"/>
                <a:gd name="connsiteY60" fmla="*/ 2922736 h 3896816"/>
                <a:gd name="connsiteX61" fmla="*/ 830449 w 5718176"/>
                <a:gd name="connsiteY61" fmla="*/ 2616469 h 3896816"/>
                <a:gd name="connsiteX62" fmla="*/ 671375 w 5718176"/>
                <a:gd name="connsiteY62" fmla="*/ 2377528 h 3896816"/>
                <a:gd name="connsiteX63" fmla="*/ 578967 w 5718176"/>
                <a:gd name="connsiteY63" fmla="*/ 2236936 h 3896816"/>
                <a:gd name="connsiteX64" fmla="*/ 585567 w 5718176"/>
                <a:gd name="connsiteY64" fmla="*/ 2173570 h 3896816"/>
                <a:gd name="connsiteX65" fmla="*/ 1142656 w 5718176"/>
                <a:gd name="connsiteY65" fmla="*/ 1513512 h 3896816"/>
                <a:gd name="connsiteX66" fmla="*/ 1181600 w 5718176"/>
                <a:gd name="connsiteY66" fmla="*/ 1479189 h 3896816"/>
                <a:gd name="connsiteX67" fmla="*/ 1202721 w 5718176"/>
                <a:gd name="connsiteY67" fmla="*/ 1528034 h 3896816"/>
                <a:gd name="connsiteX68" fmla="*/ 1561133 w 5718176"/>
                <a:gd name="connsiteY68" fmla="*/ 3176198 h 3896816"/>
                <a:gd name="connsiteX69" fmla="*/ 1495787 w 5718176"/>
                <a:gd name="connsiteY69" fmla="*/ 3179498 h 389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5718176" h="3896816">
                  <a:moveTo>
                    <a:pt x="5627749" y="1295693"/>
                  </a:moveTo>
                  <a:cubicBezTo>
                    <a:pt x="5667352" y="1269291"/>
                    <a:pt x="5691115" y="1229688"/>
                    <a:pt x="5718177" y="1192724"/>
                  </a:cubicBezTo>
                  <a:lnTo>
                    <a:pt x="5493097" y="941242"/>
                  </a:lnTo>
                  <a:cubicBezTo>
                    <a:pt x="5487156" y="942562"/>
                    <a:pt x="5481876" y="943883"/>
                    <a:pt x="5475935" y="945203"/>
                  </a:cubicBezTo>
                  <a:cubicBezTo>
                    <a:pt x="5447553" y="958404"/>
                    <a:pt x="5413890" y="962364"/>
                    <a:pt x="5396069" y="992727"/>
                  </a:cubicBezTo>
                  <a:cubicBezTo>
                    <a:pt x="5377587" y="970945"/>
                    <a:pt x="5363066" y="976226"/>
                    <a:pt x="5342604" y="994047"/>
                  </a:cubicBezTo>
                  <a:cubicBezTo>
                    <a:pt x="5115544" y="1194705"/>
                    <a:pt x="4887164" y="1392722"/>
                    <a:pt x="4660104" y="1592719"/>
                  </a:cubicBezTo>
                  <a:cubicBezTo>
                    <a:pt x="4639643" y="1610541"/>
                    <a:pt x="4624461" y="1611201"/>
                    <a:pt x="4602679" y="1596020"/>
                  </a:cubicBezTo>
                  <a:cubicBezTo>
                    <a:pt x="4533373" y="1549156"/>
                    <a:pt x="4468028" y="1497671"/>
                    <a:pt x="4407302" y="1438926"/>
                  </a:cubicBezTo>
                  <a:cubicBezTo>
                    <a:pt x="4247568" y="1285133"/>
                    <a:pt x="4120177" y="1106257"/>
                    <a:pt x="4003347" y="919460"/>
                  </a:cubicBezTo>
                  <a:cubicBezTo>
                    <a:pt x="3873315" y="710882"/>
                    <a:pt x="3761766" y="492403"/>
                    <a:pt x="3658796" y="269964"/>
                  </a:cubicBezTo>
                  <a:cubicBezTo>
                    <a:pt x="3648236" y="246201"/>
                    <a:pt x="3635034" y="231680"/>
                    <a:pt x="3607972" y="225080"/>
                  </a:cubicBezTo>
                  <a:cubicBezTo>
                    <a:pt x="3359130" y="163694"/>
                    <a:pt x="3110289" y="102309"/>
                    <a:pt x="2860787" y="45544"/>
                  </a:cubicBezTo>
                  <a:cubicBezTo>
                    <a:pt x="2833064" y="39603"/>
                    <a:pt x="2804022" y="36303"/>
                    <a:pt x="2800721" y="19802"/>
                  </a:cubicBezTo>
                  <a:cubicBezTo>
                    <a:pt x="2804022" y="44884"/>
                    <a:pt x="2826464" y="156434"/>
                    <a:pt x="2817883" y="163034"/>
                  </a:cubicBezTo>
                  <a:cubicBezTo>
                    <a:pt x="2766398" y="204618"/>
                    <a:pt x="2532738" y="240261"/>
                    <a:pt x="2472673" y="247522"/>
                  </a:cubicBezTo>
                  <a:cubicBezTo>
                    <a:pt x="2299077" y="257423"/>
                    <a:pt x="2362443" y="261383"/>
                    <a:pt x="2217890" y="233660"/>
                  </a:cubicBezTo>
                  <a:cubicBezTo>
                    <a:pt x="2173666" y="215179"/>
                    <a:pt x="2136703" y="190757"/>
                    <a:pt x="2107001" y="181516"/>
                  </a:cubicBezTo>
                  <a:cubicBezTo>
                    <a:pt x="2072017" y="166995"/>
                    <a:pt x="2073998" y="128051"/>
                    <a:pt x="2069377" y="98349"/>
                  </a:cubicBezTo>
                  <a:cubicBezTo>
                    <a:pt x="2070037" y="65346"/>
                    <a:pt x="2072678" y="33003"/>
                    <a:pt x="2077958" y="0"/>
                  </a:cubicBezTo>
                  <a:cubicBezTo>
                    <a:pt x="2072017" y="32343"/>
                    <a:pt x="2060137" y="57425"/>
                    <a:pt x="2023833" y="81187"/>
                  </a:cubicBezTo>
                  <a:cubicBezTo>
                    <a:pt x="1994791" y="100329"/>
                    <a:pt x="1965748" y="120131"/>
                    <a:pt x="1936046" y="139932"/>
                  </a:cubicBezTo>
                  <a:cubicBezTo>
                    <a:pt x="1936046" y="139932"/>
                    <a:pt x="1936046" y="139932"/>
                    <a:pt x="1936046" y="139932"/>
                  </a:cubicBezTo>
                  <a:cubicBezTo>
                    <a:pt x="1905683" y="157094"/>
                    <a:pt x="1875980" y="178216"/>
                    <a:pt x="1844298" y="190757"/>
                  </a:cubicBezTo>
                  <a:cubicBezTo>
                    <a:pt x="1591495" y="293066"/>
                    <a:pt x="1338693" y="394714"/>
                    <a:pt x="1085231" y="495703"/>
                  </a:cubicBezTo>
                  <a:cubicBezTo>
                    <a:pt x="1066750" y="502964"/>
                    <a:pt x="1054869" y="514845"/>
                    <a:pt x="1044968" y="532006"/>
                  </a:cubicBezTo>
                  <a:cubicBezTo>
                    <a:pt x="976322" y="653457"/>
                    <a:pt x="907676" y="774908"/>
                    <a:pt x="837709" y="896358"/>
                  </a:cubicBezTo>
                  <a:cubicBezTo>
                    <a:pt x="817908" y="930681"/>
                    <a:pt x="672695" y="1117478"/>
                    <a:pt x="621210" y="1177543"/>
                  </a:cubicBezTo>
                  <a:cubicBezTo>
                    <a:pt x="440355" y="1387442"/>
                    <a:pt x="254878" y="1592719"/>
                    <a:pt x="98445" y="1822419"/>
                  </a:cubicBezTo>
                  <a:cubicBezTo>
                    <a:pt x="9337" y="1953771"/>
                    <a:pt x="-21686" y="2091723"/>
                    <a:pt x="15277" y="2244856"/>
                  </a:cubicBezTo>
                  <a:cubicBezTo>
                    <a:pt x="49600" y="2386769"/>
                    <a:pt x="126827" y="2506899"/>
                    <a:pt x="209334" y="2624390"/>
                  </a:cubicBezTo>
                  <a:cubicBezTo>
                    <a:pt x="338706" y="2807886"/>
                    <a:pt x="852891" y="3403918"/>
                    <a:pt x="964441" y="3531969"/>
                  </a:cubicBezTo>
                  <a:cubicBezTo>
                    <a:pt x="980282" y="3550451"/>
                    <a:pt x="991503" y="3553751"/>
                    <a:pt x="1007344" y="3531969"/>
                  </a:cubicBezTo>
                  <a:cubicBezTo>
                    <a:pt x="1020545" y="3513487"/>
                    <a:pt x="1033747" y="3493686"/>
                    <a:pt x="1052888" y="3480485"/>
                  </a:cubicBezTo>
                  <a:lnTo>
                    <a:pt x="1052888" y="3480485"/>
                  </a:lnTo>
                  <a:cubicBezTo>
                    <a:pt x="1083911" y="3493026"/>
                    <a:pt x="1114934" y="3494346"/>
                    <a:pt x="1143976" y="3476524"/>
                  </a:cubicBezTo>
                  <a:cubicBezTo>
                    <a:pt x="1171039" y="3459363"/>
                    <a:pt x="1196781" y="3457383"/>
                    <a:pt x="1227144" y="3467944"/>
                  </a:cubicBezTo>
                  <a:cubicBezTo>
                    <a:pt x="1269387" y="3482465"/>
                    <a:pt x="1313611" y="3491706"/>
                    <a:pt x="1356515" y="3502927"/>
                  </a:cubicBezTo>
                  <a:cubicBezTo>
                    <a:pt x="1356515" y="3502927"/>
                    <a:pt x="1356515" y="3502927"/>
                    <a:pt x="1356515" y="3502927"/>
                  </a:cubicBezTo>
                  <a:cubicBezTo>
                    <a:pt x="1361135" y="3511507"/>
                    <a:pt x="1545291" y="3582793"/>
                    <a:pt x="1629119" y="3615136"/>
                  </a:cubicBezTo>
                  <a:cubicBezTo>
                    <a:pt x="1639680" y="3708865"/>
                    <a:pt x="1633739" y="3802593"/>
                    <a:pt x="1629119" y="3896321"/>
                  </a:cubicBezTo>
                  <a:cubicBezTo>
                    <a:pt x="1642320" y="3896981"/>
                    <a:pt x="4339316" y="3896981"/>
                    <a:pt x="4352517" y="3896321"/>
                  </a:cubicBezTo>
                  <a:cubicBezTo>
                    <a:pt x="4266710" y="3566952"/>
                    <a:pt x="3792128" y="1761034"/>
                    <a:pt x="3776947" y="1702949"/>
                  </a:cubicBezTo>
                  <a:cubicBezTo>
                    <a:pt x="3774967" y="1695689"/>
                    <a:pt x="3770346" y="1687108"/>
                    <a:pt x="3777607" y="1681167"/>
                  </a:cubicBezTo>
                  <a:cubicBezTo>
                    <a:pt x="3786848" y="1673906"/>
                    <a:pt x="3794108" y="1681827"/>
                    <a:pt x="3800709" y="1686448"/>
                  </a:cubicBezTo>
                  <a:cubicBezTo>
                    <a:pt x="3820511" y="1700309"/>
                    <a:pt x="3840312" y="1714170"/>
                    <a:pt x="3858794" y="1730011"/>
                  </a:cubicBezTo>
                  <a:cubicBezTo>
                    <a:pt x="4033049" y="1875224"/>
                    <a:pt x="4196744" y="2030998"/>
                    <a:pt x="4361098" y="2186771"/>
                  </a:cubicBezTo>
                  <a:cubicBezTo>
                    <a:pt x="4386840" y="2211194"/>
                    <a:pt x="4411923" y="2229015"/>
                    <a:pt x="4448226" y="2234955"/>
                  </a:cubicBezTo>
                  <a:cubicBezTo>
                    <a:pt x="4495750" y="2242876"/>
                    <a:pt x="4542614" y="2254757"/>
                    <a:pt x="4589478" y="2267298"/>
                  </a:cubicBezTo>
                  <a:cubicBezTo>
                    <a:pt x="4613900" y="2273899"/>
                    <a:pt x="4633042" y="2269279"/>
                    <a:pt x="4652844" y="2253437"/>
                  </a:cubicBezTo>
                  <a:cubicBezTo>
                    <a:pt x="4922147" y="2046839"/>
                    <a:pt x="5190791" y="1838921"/>
                    <a:pt x="5448213" y="1617142"/>
                  </a:cubicBezTo>
                  <a:cubicBezTo>
                    <a:pt x="5524780" y="1551136"/>
                    <a:pt x="5600027" y="1483810"/>
                    <a:pt x="5667352" y="1407903"/>
                  </a:cubicBezTo>
                  <a:cubicBezTo>
                    <a:pt x="5687154" y="1386121"/>
                    <a:pt x="5686494" y="1369620"/>
                    <a:pt x="5666692" y="1349158"/>
                  </a:cubicBezTo>
                  <a:cubicBezTo>
                    <a:pt x="5652171" y="1332657"/>
                    <a:pt x="5637650" y="1316155"/>
                    <a:pt x="5627749" y="1295693"/>
                  </a:cubicBezTo>
                  <a:close/>
                  <a:moveTo>
                    <a:pt x="1495787" y="3179498"/>
                  </a:moveTo>
                  <a:cubicBezTo>
                    <a:pt x="1458164" y="3185439"/>
                    <a:pt x="1419880" y="3194020"/>
                    <a:pt x="1381597" y="3196660"/>
                  </a:cubicBezTo>
                  <a:cubicBezTo>
                    <a:pt x="1374336" y="3187419"/>
                    <a:pt x="1363776" y="3181478"/>
                    <a:pt x="1347934" y="3180158"/>
                  </a:cubicBezTo>
                  <a:cubicBezTo>
                    <a:pt x="1329452" y="3175538"/>
                    <a:pt x="1310971" y="3172898"/>
                    <a:pt x="1291829" y="3173558"/>
                  </a:cubicBezTo>
                  <a:cubicBezTo>
                    <a:pt x="1303050" y="3155736"/>
                    <a:pt x="1318892" y="3140555"/>
                    <a:pt x="1331433" y="3123393"/>
                  </a:cubicBezTo>
                  <a:cubicBezTo>
                    <a:pt x="1340674" y="3110192"/>
                    <a:pt x="1343974" y="3101612"/>
                    <a:pt x="1328132" y="3091711"/>
                  </a:cubicBezTo>
                  <a:cubicBezTo>
                    <a:pt x="1285229" y="3065968"/>
                    <a:pt x="1122854" y="2941878"/>
                    <a:pt x="1105693" y="2922736"/>
                  </a:cubicBezTo>
                  <a:cubicBezTo>
                    <a:pt x="1044968" y="2856730"/>
                    <a:pt x="856851" y="2655412"/>
                    <a:pt x="830449" y="2616469"/>
                  </a:cubicBezTo>
                  <a:cubicBezTo>
                    <a:pt x="776984" y="2537262"/>
                    <a:pt x="723519" y="2458055"/>
                    <a:pt x="671375" y="2377528"/>
                  </a:cubicBezTo>
                  <a:cubicBezTo>
                    <a:pt x="641012" y="2330664"/>
                    <a:pt x="606689" y="2285780"/>
                    <a:pt x="578967" y="2236936"/>
                  </a:cubicBezTo>
                  <a:cubicBezTo>
                    <a:pt x="565766" y="2213834"/>
                    <a:pt x="567746" y="2193372"/>
                    <a:pt x="585567" y="2173570"/>
                  </a:cubicBezTo>
                  <a:cubicBezTo>
                    <a:pt x="678636" y="2066641"/>
                    <a:pt x="1053548" y="1629683"/>
                    <a:pt x="1142656" y="1513512"/>
                  </a:cubicBezTo>
                  <a:cubicBezTo>
                    <a:pt x="1153217" y="1499651"/>
                    <a:pt x="1160478" y="1473249"/>
                    <a:pt x="1181600" y="1479189"/>
                  </a:cubicBezTo>
                  <a:cubicBezTo>
                    <a:pt x="1200081" y="1484470"/>
                    <a:pt x="1198761" y="1510212"/>
                    <a:pt x="1202721" y="1528034"/>
                  </a:cubicBezTo>
                  <a:cubicBezTo>
                    <a:pt x="1249586" y="1761034"/>
                    <a:pt x="1548592" y="3166957"/>
                    <a:pt x="1561133" y="3176198"/>
                  </a:cubicBezTo>
                  <a:cubicBezTo>
                    <a:pt x="1538691" y="3178178"/>
                    <a:pt x="1516909" y="3176198"/>
                    <a:pt x="1495787" y="3179498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7">
              <a:extLst>
                <a:ext uri="{FF2B5EF4-FFF2-40B4-BE49-F238E27FC236}">
                  <a16:creationId xmlns:a16="http://schemas.microsoft.com/office/drawing/2014/main" id="{1DA6827D-602D-415E-A442-981004D5895F}"/>
                </a:ext>
              </a:extLst>
            </p:cNvPr>
            <p:cNvSpPr/>
            <p:nvPr/>
          </p:nvSpPr>
          <p:spPr>
            <a:xfrm>
              <a:off x="4478224" y="4538808"/>
              <a:ext cx="866453" cy="259492"/>
            </a:xfrm>
            <a:custGeom>
              <a:avLst/>
              <a:gdLst>
                <a:gd name="connsiteX0" fmla="*/ 1143880 w 1144734"/>
                <a:gd name="connsiteY0" fmla="*/ 41154 h 342834"/>
                <a:gd name="connsiteX1" fmla="*/ 717483 w 1144734"/>
                <a:gd name="connsiteY1" fmla="*/ 47094 h 342834"/>
                <a:gd name="connsiteX2" fmla="*/ 161054 w 1144734"/>
                <a:gd name="connsiteY2" fmla="*/ 34553 h 342834"/>
                <a:gd name="connsiteX3" fmla="*/ 0 w 1144734"/>
                <a:gd name="connsiteY3" fmla="*/ 108480 h 342834"/>
                <a:gd name="connsiteX4" fmla="*/ 227720 w 1144734"/>
                <a:gd name="connsiteY4" fmla="*/ 342800 h 342834"/>
                <a:gd name="connsiteX5" fmla="*/ 718803 w 1144734"/>
                <a:gd name="connsiteY5" fmla="*/ 197587 h 342834"/>
                <a:gd name="connsiteX6" fmla="*/ 1100316 w 1144734"/>
                <a:gd name="connsiteY6" fmla="*/ 97919 h 342834"/>
                <a:gd name="connsiteX7" fmla="*/ 1143880 w 1144734"/>
                <a:gd name="connsiteY7" fmla="*/ 41154 h 342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4734" h="342834">
                  <a:moveTo>
                    <a:pt x="1143880" y="41154"/>
                  </a:moveTo>
                  <a:cubicBezTo>
                    <a:pt x="1144540" y="18712"/>
                    <a:pt x="836293" y="47094"/>
                    <a:pt x="717483" y="47094"/>
                  </a:cubicBezTo>
                  <a:cubicBezTo>
                    <a:pt x="508244" y="47094"/>
                    <a:pt x="264023" y="-49934"/>
                    <a:pt x="161054" y="34553"/>
                  </a:cubicBezTo>
                  <a:cubicBezTo>
                    <a:pt x="109570" y="64256"/>
                    <a:pt x="57425" y="93298"/>
                    <a:pt x="0" y="108480"/>
                  </a:cubicBezTo>
                  <a:cubicBezTo>
                    <a:pt x="0" y="108480"/>
                    <a:pt x="214519" y="346100"/>
                    <a:pt x="227720" y="342800"/>
                  </a:cubicBezTo>
                  <a:cubicBezTo>
                    <a:pt x="382174" y="301217"/>
                    <a:pt x="564349" y="239171"/>
                    <a:pt x="718803" y="197587"/>
                  </a:cubicBezTo>
                  <a:cubicBezTo>
                    <a:pt x="845534" y="163925"/>
                    <a:pt x="972265" y="127621"/>
                    <a:pt x="1100316" y="97919"/>
                  </a:cubicBezTo>
                  <a:cubicBezTo>
                    <a:pt x="1142560" y="88678"/>
                    <a:pt x="1147180" y="74817"/>
                    <a:pt x="1143880" y="41154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8">
              <a:extLst>
                <a:ext uri="{FF2B5EF4-FFF2-40B4-BE49-F238E27FC236}">
                  <a16:creationId xmlns:a16="http://schemas.microsoft.com/office/drawing/2014/main" id="{FC1CFC83-5ABB-4339-BECD-6E4073DAE6F5}"/>
                </a:ext>
              </a:extLst>
            </p:cNvPr>
            <p:cNvSpPr/>
            <p:nvPr/>
          </p:nvSpPr>
          <p:spPr>
            <a:xfrm>
              <a:off x="1545801" y="2613403"/>
              <a:ext cx="906277" cy="1084445"/>
            </a:xfrm>
            <a:custGeom>
              <a:avLst/>
              <a:gdLst>
                <a:gd name="connsiteX0" fmla="*/ 371974 w 1197349"/>
                <a:gd name="connsiteY0" fmla="*/ 1416646 h 1432740"/>
                <a:gd name="connsiteX1" fmla="*/ 333031 w 1197349"/>
                <a:gd name="connsiteY1" fmla="*/ 1418626 h 1432740"/>
                <a:gd name="connsiteX2" fmla="*/ 142934 w 1197349"/>
                <a:gd name="connsiteY2" fmla="*/ 1175725 h 1432740"/>
                <a:gd name="connsiteX3" fmla="*/ 4322 w 1197349"/>
                <a:gd name="connsiteY3" fmla="*/ 766489 h 1432740"/>
                <a:gd name="connsiteX4" fmla="*/ 173957 w 1197349"/>
                <a:gd name="connsiteY4" fmla="*/ 314349 h 1432740"/>
                <a:gd name="connsiteX5" fmla="*/ 507286 w 1197349"/>
                <a:gd name="connsiteY5" fmla="*/ 72108 h 1432740"/>
                <a:gd name="connsiteX6" fmla="*/ 806292 w 1197349"/>
                <a:gd name="connsiteY6" fmla="*/ 2802 h 1432740"/>
                <a:gd name="connsiteX7" fmla="*/ 1098038 w 1197349"/>
                <a:gd name="connsiteY7" fmla="*/ 54286 h 1432740"/>
                <a:gd name="connsiteX8" fmla="*/ 1107939 w 1197349"/>
                <a:gd name="connsiteY8" fmla="*/ 56927 h 1432740"/>
                <a:gd name="connsiteX9" fmla="*/ 1195066 w 1197349"/>
                <a:gd name="connsiteY9" fmla="*/ 124253 h 1432740"/>
                <a:gd name="connsiteX10" fmla="*/ 1146222 w 1197349"/>
                <a:gd name="connsiteY10" fmla="*/ 217981 h 1432740"/>
                <a:gd name="connsiteX11" fmla="*/ 1113879 w 1197349"/>
                <a:gd name="connsiteY11" fmla="*/ 270125 h 1432740"/>
                <a:gd name="connsiteX12" fmla="*/ 1091437 w 1197349"/>
                <a:gd name="connsiteY12" fmla="*/ 319630 h 1432740"/>
                <a:gd name="connsiteX13" fmla="*/ 1051834 w 1197349"/>
                <a:gd name="connsiteY13" fmla="*/ 334811 h 1432740"/>
                <a:gd name="connsiteX14" fmla="*/ 851836 w 1197349"/>
                <a:gd name="connsiteY14" fmla="*/ 426559 h 1432740"/>
                <a:gd name="connsiteX15" fmla="*/ 832034 w 1197349"/>
                <a:gd name="connsiteY15" fmla="*/ 475403 h 1432740"/>
                <a:gd name="connsiteX16" fmla="*/ 743587 w 1197349"/>
                <a:gd name="connsiteY16" fmla="*/ 610055 h 1432740"/>
                <a:gd name="connsiteX17" fmla="*/ 660419 w 1197349"/>
                <a:gd name="connsiteY17" fmla="*/ 642398 h 1432740"/>
                <a:gd name="connsiteX18" fmla="*/ 577252 w 1197349"/>
                <a:gd name="connsiteY18" fmla="*/ 792891 h 1432740"/>
                <a:gd name="connsiteX19" fmla="*/ 623456 w 1197349"/>
                <a:gd name="connsiteY19" fmla="*/ 1028532 h 1432740"/>
                <a:gd name="connsiteX20" fmla="*/ 649858 w 1197349"/>
                <a:gd name="connsiteY20" fmla="*/ 1140742 h 1432740"/>
                <a:gd name="connsiteX21" fmla="*/ 637977 w 1197349"/>
                <a:gd name="connsiteY21" fmla="*/ 1204767 h 1432740"/>
                <a:gd name="connsiteX22" fmla="*/ 569331 w 1197349"/>
                <a:gd name="connsiteY22" fmla="*/ 1188266 h 1432740"/>
                <a:gd name="connsiteX23" fmla="*/ 538969 w 1197349"/>
                <a:gd name="connsiteY23" fmla="*/ 1136781 h 1432740"/>
                <a:gd name="connsiteX24" fmla="*/ 533688 w 1197349"/>
                <a:gd name="connsiteY24" fmla="*/ 1104438 h 1432740"/>
                <a:gd name="connsiteX25" fmla="*/ 461742 w 1197349"/>
                <a:gd name="connsiteY25" fmla="*/ 1021271 h 1432740"/>
                <a:gd name="connsiteX26" fmla="*/ 343592 w 1197349"/>
                <a:gd name="connsiteY26" fmla="*/ 1052294 h 1432740"/>
                <a:gd name="connsiteX27" fmla="*/ 331711 w 1197349"/>
                <a:gd name="connsiteY27" fmla="*/ 1130181 h 1432740"/>
                <a:gd name="connsiteX28" fmla="*/ 426759 w 1197349"/>
                <a:gd name="connsiteY28" fmla="*/ 1340079 h 1432740"/>
                <a:gd name="connsiteX29" fmla="*/ 433359 w 1197349"/>
                <a:gd name="connsiteY29" fmla="*/ 1385623 h 1432740"/>
                <a:gd name="connsiteX30" fmla="*/ 371974 w 1197349"/>
                <a:gd name="connsiteY30" fmla="*/ 1416646 h 143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97349" h="1432740">
                  <a:moveTo>
                    <a:pt x="371974" y="1416646"/>
                  </a:moveTo>
                  <a:cubicBezTo>
                    <a:pt x="360753" y="1443708"/>
                    <a:pt x="346892" y="1431167"/>
                    <a:pt x="333031" y="1418626"/>
                  </a:cubicBezTo>
                  <a:cubicBezTo>
                    <a:pt x="254484" y="1349320"/>
                    <a:pt x="192438" y="1267473"/>
                    <a:pt x="142934" y="1175725"/>
                  </a:cubicBezTo>
                  <a:cubicBezTo>
                    <a:pt x="72968" y="1047013"/>
                    <a:pt x="20823" y="913022"/>
                    <a:pt x="4322" y="766489"/>
                  </a:cubicBezTo>
                  <a:cubicBezTo>
                    <a:pt x="-16140" y="586293"/>
                    <a:pt x="35345" y="434480"/>
                    <a:pt x="173957" y="314349"/>
                  </a:cubicBezTo>
                  <a:cubicBezTo>
                    <a:pt x="278246" y="223921"/>
                    <a:pt x="393756" y="149335"/>
                    <a:pt x="507286" y="72108"/>
                  </a:cubicBezTo>
                  <a:cubicBezTo>
                    <a:pt x="597714" y="10723"/>
                    <a:pt x="698703" y="-7759"/>
                    <a:pt x="806292" y="2802"/>
                  </a:cubicBezTo>
                  <a:cubicBezTo>
                    <a:pt x="904641" y="12703"/>
                    <a:pt x="1002329" y="26564"/>
                    <a:pt x="1098038" y="54286"/>
                  </a:cubicBezTo>
                  <a:cubicBezTo>
                    <a:pt x="1101338" y="54947"/>
                    <a:pt x="1104638" y="55607"/>
                    <a:pt x="1107939" y="56927"/>
                  </a:cubicBezTo>
                  <a:cubicBezTo>
                    <a:pt x="1144242" y="70128"/>
                    <a:pt x="1183845" y="81349"/>
                    <a:pt x="1195066" y="124253"/>
                  </a:cubicBezTo>
                  <a:cubicBezTo>
                    <a:pt x="1206287" y="167816"/>
                    <a:pt x="1173944" y="192899"/>
                    <a:pt x="1146222" y="217981"/>
                  </a:cubicBezTo>
                  <a:cubicBezTo>
                    <a:pt x="1130381" y="232502"/>
                    <a:pt x="1119820" y="249003"/>
                    <a:pt x="1113879" y="270125"/>
                  </a:cubicBezTo>
                  <a:cubicBezTo>
                    <a:pt x="1109259" y="287287"/>
                    <a:pt x="1109259" y="307749"/>
                    <a:pt x="1091437" y="319630"/>
                  </a:cubicBezTo>
                  <a:cubicBezTo>
                    <a:pt x="1080216" y="329531"/>
                    <a:pt x="1065695" y="331511"/>
                    <a:pt x="1051834" y="334811"/>
                  </a:cubicBezTo>
                  <a:cubicBezTo>
                    <a:pt x="979227" y="352633"/>
                    <a:pt x="917182" y="393556"/>
                    <a:pt x="851836" y="426559"/>
                  </a:cubicBezTo>
                  <a:cubicBezTo>
                    <a:pt x="832694" y="436460"/>
                    <a:pt x="830714" y="455601"/>
                    <a:pt x="832034" y="475403"/>
                  </a:cubicBezTo>
                  <a:cubicBezTo>
                    <a:pt x="837315" y="548010"/>
                    <a:pt x="812233" y="586293"/>
                    <a:pt x="743587" y="610055"/>
                  </a:cubicBezTo>
                  <a:cubicBezTo>
                    <a:pt x="715864" y="619956"/>
                    <a:pt x="687482" y="628537"/>
                    <a:pt x="660419" y="642398"/>
                  </a:cubicBezTo>
                  <a:cubicBezTo>
                    <a:pt x="597714" y="675401"/>
                    <a:pt x="573952" y="721605"/>
                    <a:pt x="577252" y="792891"/>
                  </a:cubicBezTo>
                  <a:cubicBezTo>
                    <a:pt x="581212" y="874078"/>
                    <a:pt x="605635" y="950645"/>
                    <a:pt x="623456" y="1028532"/>
                  </a:cubicBezTo>
                  <a:cubicBezTo>
                    <a:pt x="632037" y="1066155"/>
                    <a:pt x="643918" y="1103118"/>
                    <a:pt x="649858" y="1140742"/>
                  </a:cubicBezTo>
                  <a:cubicBezTo>
                    <a:pt x="653159" y="1162523"/>
                    <a:pt x="660419" y="1190246"/>
                    <a:pt x="637977" y="1204767"/>
                  </a:cubicBezTo>
                  <a:cubicBezTo>
                    <a:pt x="612235" y="1221269"/>
                    <a:pt x="590453" y="1203447"/>
                    <a:pt x="569331" y="1188266"/>
                  </a:cubicBezTo>
                  <a:cubicBezTo>
                    <a:pt x="550850" y="1175064"/>
                    <a:pt x="540289" y="1159883"/>
                    <a:pt x="538969" y="1136781"/>
                  </a:cubicBezTo>
                  <a:cubicBezTo>
                    <a:pt x="538309" y="1126220"/>
                    <a:pt x="535008" y="1114999"/>
                    <a:pt x="533688" y="1104438"/>
                  </a:cubicBezTo>
                  <a:cubicBezTo>
                    <a:pt x="529728" y="1059554"/>
                    <a:pt x="505306" y="1031832"/>
                    <a:pt x="461742" y="1021271"/>
                  </a:cubicBezTo>
                  <a:cubicBezTo>
                    <a:pt x="416198" y="1010050"/>
                    <a:pt x="375934" y="1019951"/>
                    <a:pt x="343592" y="1052294"/>
                  </a:cubicBezTo>
                  <a:cubicBezTo>
                    <a:pt x="322470" y="1073416"/>
                    <a:pt x="324450" y="1101798"/>
                    <a:pt x="331711" y="1130181"/>
                  </a:cubicBezTo>
                  <a:cubicBezTo>
                    <a:pt x="352172" y="1205427"/>
                    <a:pt x="390456" y="1272093"/>
                    <a:pt x="426759" y="1340079"/>
                  </a:cubicBezTo>
                  <a:cubicBezTo>
                    <a:pt x="434680" y="1354600"/>
                    <a:pt x="446561" y="1371102"/>
                    <a:pt x="433359" y="1385623"/>
                  </a:cubicBezTo>
                  <a:cubicBezTo>
                    <a:pt x="417518" y="1403444"/>
                    <a:pt x="401017" y="1423906"/>
                    <a:pt x="371974" y="141664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9">
              <a:extLst>
                <a:ext uri="{FF2B5EF4-FFF2-40B4-BE49-F238E27FC236}">
                  <a16:creationId xmlns:a16="http://schemas.microsoft.com/office/drawing/2014/main" id="{8AD25DB9-A2D6-4C16-83B5-80BBEDFCC3FE}"/>
                </a:ext>
              </a:extLst>
            </p:cNvPr>
            <p:cNvSpPr/>
            <p:nvPr/>
          </p:nvSpPr>
          <p:spPr>
            <a:xfrm>
              <a:off x="1779279" y="2852415"/>
              <a:ext cx="676447" cy="1250046"/>
            </a:xfrm>
            <a:custGeom>
              <a:avLst/>
              <a:gdLst>
                <a:gd name="connsiteX0" fmla="*/ 47668 w 893702"/>
                <a:gd name="connsiteY0" fmla="*/ 1116711 h 1651527"/>
                <a:gd name="connsiteX1" fmla="*/ 75390 w 893702"/>
                <a:gd name="connsiteY1" fmla="*/ 1088989 h 1651527"/>
                <a:gd name="connsiteX2" fmla="*/ 89912 w 893702"/>
                <a:gd name="connsiteY2" fmla="*/ 1009122 h 1651527"/>
                <a:gd name="connsiteX3" fmla="*/ 8064 w 893702"/>
                <a:gd name="connsiteY3" fmla="*/ 828926 h 1651527"/>
                <a:gd name="connsiteX4" fmla="*/ 105753 w 893702"/>
                <a:gd name="connsiteY4" fmla="*/ 687014 h 1651527"/>
                <a:gd name="connsiteX5" fmla="*/ 241725 w 893702"/>
                <a:gd name="connsiteY5" fmla="*/ 795923 h 1651527"/>
                <a:gd name="connsiteX6" fmla="*/ 292549 w 893702"/>
                <a:gd name="connsiteY6" fmla="*/ 876450 h 1651527"/>
                <a:gd name="connsiteX7" fmla="*/ 328852 w 893702"/>
                <a:gd name="connsiteY7" fmla="*/ 855328 h 1651527"/>
                <a:gd name="connsiteX8" fmla="*/ 319612 w 893702"/>
                <a:gd name="connsiteY8" fmla="*/ 803844 h 1651527"/>
                <a:gd name="connsiteX9" fmla="*/ 258886 w 893702"/>
                <a:gd name="connsiteY9" fmla="*/ 550382 h 1651527"/>
                <a:gd name="connsiteX10" fmla="*/ 252286 w 893702"/>
                <a:gd name="connsiteY10" fmla="*/ 438832 h 1651527"/>
                <a:gd name="connsiteX11" fmla="*/ 335453 w 893702"/>
                <a:gd name="connsiteY11" fmla="*/ 316721 h 1651527"/>
                <a:gd name="connsiteX12" fmla="*/ 439082 w 893702"/>
                <a:gd name="connsiteY12" fmla="*/ 275137 h 1651527"/>
                <a:gd name="connsiteX13" fmla="*/ 506408 w 893702"/>
                <a:gd name="connsiteY13" fmla="*/ 162268 h 1651527"/>
                <a:gd name="connsiteX14" fmla="*/ 546011 w 893702"/>
                <a:gd name="connsiteY14" fmla="*/ 89001 h 1651527"/>
                <a:gd name="connsiteX15" fmla="*/ 688584 w 893702"/>
                <a:gd name="connsiteY15" fmla="*/ 19695 h 1651527"/>
                <a:gd name="connsiteX16" fmla="*/ 782972 w 893702"/>
                <a:gd name="connsiteY16" fmla="*/ 4514 h 1651527"/>
                <a:gd name="connsiteX17" fmla="*/ 802774 w 893702"/>
                <a:gd name="connsiteY17" fmla="*/ 23655 h 1651527"/>
                <a:gd name="connsiteX18" fmla="*/ 786273 w 893702"/>
                <a:gd name="connsiteY18" fmla="*/ 62599 h 1651527"/>
                <a:gd name="connsiteX19" fmla="*/ 657561 w 893702"/>
                <a:gd name="connsiteY19" fmla="*/ 202531 h 1651527"/>
                <a:gd name="connsiteX20" fmla="*/ 528190 w 893702"/>
                <a:gd name="connsiteY20" fmla="*/ 591965 h 1651527"/>
                <a:gd name="connsiteX21" fmla="*/ 546672 w 893702"/>
                <a:gd name="connsiteY21" fmla="*/ 872490 h 1651527"/>
                <a:gd name="connsiteX22" fmla="*/ 662842 w 893702"/>
                <a:gd name="connsiteY22" fmla="*/ 1091629 h 1651527"/>
                <a:gd name="connsiteX23" fmla="*/ 831156 w 893702"/>
                <a:gd name="connsiteY23" fmla="*/ 1262584 h 1651527"/>
                <a:gd name="connsiteX24" fmla="*/ 862839 w 893702"/>
                <a:gd name="connsiteY24" fmla="*/ 1316709 h 1651527"/>
                <a:gd name="connsiteX25" fmla="*/ 874060 w 893702"/>
                <a:gd name="connsiteY25" fmla="*/ 1413737 h 1651527"/>
                <a:gd name="connsiteX26" fmla="*/ 891882 w 893702"/>
                <a:gd name="connsiteY26" fmla="*/ 1559610 h 1651527"/>
                <a:gd name="connsiteX27" fmla="*/ 546672 w 893702"/>
                <a:gd name="connsiteY27" fmla="*/ 1644097 h 1651527"/>
                <a:gd name="connsiteX28" fmla="*/ 291889 w 893702"/>
                <a:gd name="connsiteY28" fmla="*/ 1630236 h 1651527"/>
                <a:gd name="connsiteX29" fmla="*/ 181000 w 893702"/>
                <a:gd name="connsiteY29" fmla="*/ 1578092 h 1651527"/>
                <a:gd name="connsiteX30" fmla="*/ 143376 w 893702"/>
                <a:gd name="connsiteY30" fmla="*/ 1494924 h 1651527"/>
                <a:gd name="connsiteX31" fmla="*/ 152617 w 893702"/>
                <a:gd name="connsiteY31" fmla="*/ 1390635 h 1651527"/>
                <a:gd name="connsiteX32" fmla="*/ 126215 w 893702"/>
                <a:gd name="connsiteY32" fmla="*/ 1280406 h 1651527"/>
                <a:gd name="connsiteX33" fmla="*/ 47668 w 893702"/>
                <a:gd name="connsiteY33" fmla="*/ 1116711 h 1651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93702" h="1651527">
                  <a:moveTo>
                    <a:pt x="47668" y="1116711"/>
                  </a:moveTo>
                  <a:cubicBezTo>
                    <a:pt x="51628" y="1112751"/>
                    <a:pt x="70770" y="1092289"/>
                    <a:pt x="75390" y="1088989"/>
                  </a:cubicBezTo>
                  <a:cubicBezTo>
                    <a:pt x="115654" y="1056646"/>
                    <a:pt x="115654" y="1056646"/>
                    <a:pt x="89912" y="1009122"/>
                  </a:cubicBezTo>
                  <a:cubicBezTo>
                    <a:pt x="58889" y="951037"/>
                    <a:pt x="27206" y="892952"/>
                    <a:pt x="8064" y="828926"/>
                  </a:cubicBezTo>
                  <a:cubicBezTo>
                    <a:pt x="-17018" y="743778"/>
                    <a:pt x="16645" y="692294"/>
                    <a:pt x="105753" y="687014"/>
                  </a:cubicBezTo>
                  <a:cubicBezTo>
                    <a:pt x="192221" y="681073"/>
                    <a:pt x="238425" y="712756"/>
                    <a:pt x="241725" y="795923"/>
                  </a:cubicBezTo>
                  <a:cubicBezTo>
                    <a:pt x="243045" y="834867"/>
                    <a:pt x="258226" y="859949"/>
                    <a:pt x="292549" y="876450"/>
                  </a:cubicBezTo>
                  <a:cubicBezTo>
                    <a:pt x="316971" y="887671"/>
                    <a:pt x="327532" y="881071"/>
                    <a:pt x="328852" y="855328"/>
                  </a:cubicBezTo>
                  <a:cubicBezTo>
                    <a:pt x="329513" y="837507"/>
                    <a:pt x="324232" y="820345"/>
                    <a:pt x="319612" y="803844"/>
                  </a:cubicBezTo>
                  <a:cubicBezTo>
                    <a:pt x="298490" y="719356"/>
                    <a:pt x="274728" y="636189"/>
                    <a:pt x="258886" y="550382"/>
                  </a:cubicBezTo>
                  <a:cubicBezTo>
                    <a:pt x="252286" y="513418"/>
                    <a:pt x="249645" y="476455"/>
                    <a:pt x="252286" y="438832"/>
                  </a:cubicBezTo>
                  <a:cubicBezTo>
                    <a:pt x="256246" y="382067"/>
                    <a:pt x="285289" y="341143"/>
                    <a:pt x="335453" y="316721"/>
                  </a:cubicBezTo>
                  <a:cubicBezTo>
                    <a:pt x="369116" y="300220"/>
                    <a:pt x="404759" y="288339"/>
                    <a:pt x="439082" y="275137"/>
                  </a:cubicBezTo>
                  <a:cubicBezTo>
                    <a:pt x="493207" y="254676"/>
                    <a:pt x="513669" y="220353"/>
                    <a:pt x="506408" y="162268"/>
                  </a:cubicBezTo>
                  <a:cubicBezTo>
                    <a:pt x="498487" y="101542"/>
                    <a:pt x="493867" y="115404"/>
                    <a:pt x="546011" y="89001"/>
                  </a:cubicBezTo>
                  <a:cubicBezTo>
                    <a:pt x="592876" y="65239"/>
                    <a:pt x="640400" y="40817"/>
                    <a:pt x="688584" y="19695"/>
                  </a:cubicBezTo>
                  <a:cubicBezTo>
                    <a:pt x="718287" y="6494"/>
                    <a:pt x="748649" y="-7367"/>
                    <a:pt x="782972" y="4514"/>
                  </a:cubicBezTo>
                  <a:cubicBezTo>
                    <a:pt x="789573" y="11114"/>
                    <a:pt x="796173" y="17715"/>
                    <a:pt x="802774" y="23655"/>
                  </a:cubicBezTo>
                  <a:cubicBezTo>
                    <a:pt x="808715" y="41477"/>
                    <a:pt x="798154" y="51378"/>
                    <a:pt x="786273" y="62599"/>
                  </a:cubicBezTo>
                  <a:cubicBezTo>
                    <a:pt x="739408" y="105503"/>
                    <a:pt x="691884" y="147746"/>
                    <a:pt x="657561" y="202531"/>
                  </a:cubicBezTo>
                  <a:cubicBezTo>
                    <a:pt x="583635" y="322002"/>
                    <a:pt x="539411" y="450713"/>
                    <a:pt x="528190" y="591965"/>
                  </a:cubicBezTo>
                  <a:cubicBezTo>
                    <a:pt x="520269" y="687014"/>
                    <a:pt x="522909" y="779422"/>
                    <a:pt x="546672" y="872490"/>
                  </a:cubicBezTo>
                  <a:cubicBezTo>
                    <a:pt x="568454" y="955657"/>
                    <a:pt x="608717" y="1026943"/>
                    <a:pt x="662842" y="1091629"/>
                  </a:cubicBezTo>
                  <a:cubicBezTo>
                    <a:pt x="714326" y="1153014"/>
                    <a:pt x="771751" y="1209119"/>
                    <a:pt x="831156" y="1262584"/>
                  </a:cubicBezTo>
                  <a:cubicBezTo>
                    <a:pt x="846338" y="1276445"/>
                    <a:pt x="873400" y="1286346"/>
                    <a:pt x="862839" y="1316709"/>
                  </a:cubicBezTo>
                  <a:cubicBezTo>
                    <a:pt x="855579" y="1350372"/>
                    <a:pt x="870760" y="1381394"/>
                    <a:pt x="874060" y="1413737"/>
                  </a:cubicBezTo>
                  <a:cubicBezTo>
                    <a:pt x="876040" y="1432219"/>
                    <a:pt x="900463" y="1553009"/>
                    <a:pt x="891882" y="1559610"/>
                  </a:cubicBezTo>
                  <a:cubicBezTo>
                    <a:pt x="840397" y="1601194"/>
                    <a:pt x="606737" y="1636837"/>
                    <a:pt x="546672" y="1644097"/>
                  </a:cubicBezTo>
                  <a:cubicBezTo>
                    <a:pt x="373076" y="1653998"/>
                    <a:pt x="436442" y="1657958"/>
                    <a:pt x="291889" y="1630236"/>
                  </a:cubicBezTo>
                  <a:cubicBezTo>
                    <a:pt x="247665" y="1611754"/>
                    <a:pt x="210702" y="1587332"/>
                    <a:pt x="181000" y="1578092"/>
                  </a:cubicBezTo>
                  <a:cubicBezTo>
                    <a:pt x="146017" y="1563570"/>
                    <a:pt x="147997" y="1524627"/>
                    <a:pt x="143376" y="1494924"/>
                  </a:cubicBezTo>
                  <a:cubicBezTo>
                    <a:pt x="144036" y="1459941"/>
                    <a:pt x="146676" y="1425618"/>
                    <a:pt x="152617" y="1390635"/>
                  </a:cubicBezTo>
                  <a:cubicBezTo>
                    <a:pt x="158558" y="1352352"/>
                    <a:pt x="138096" y="1316709"/>
                    <a:pt x="126215" y="1280406"/>
                  </a:cubicBezTo>
                  <a:cubicBezTo>
                    <a:pt x="110373" y="1236842"/>
                    <a:pt x="47668" y="1116711"/>
                    <a:pt x="47668" y="1116711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11">
              <a:extLst>
                <a:ext uri="{FF2B5EF4-FFF2-40B4-BE49-F238E27FC236}">
                  <a16:creationId xmlns:a16="http://schemas.microsoft.com/office/drawing/2014/main" id="{15F5DB3D-5EA5-468F-82ED-940710CD13E0}"/>
                </a:ext>
              </a:extLst>
            </p:cNvPr>
            <p:cNvSpPr/>
            <p:nvPr/>
          </p:nvSpPr>
          <p:spPr>
            <a:xfrm>
              <a:off x="4403784" y="4601432"/>
              <a:ext cx="251435" cy="287271"/>
            </a:xfrm>
            <a:custGeom>
              <a:avLst/>
              <a:gdLst>
                <a:gd name="connsiteX0" fmla="*/ 90428 w 332189"/>
                <a:gd name="connsiteY0" fmla="*/ 0 h 379533"/>
                <a:gd name="connsiteX1" fmla="*/ 325408 w 332189"/>
                <a:gd name="connsiteY1" fmla="*/ 260723 h 379533"/>
                <a:gd name="connsiteX2" fmla="*/ 330689 w 332189"/>
                <a:gd name="connsiteY2" fmla="*/ 274584 h 379533"/>
                <a:gd name="connsiteX3" fmla="*/ 238941 w 332189"/>
                <a:gd name="connsiteY3" fmla="*/ 379533 h 379533"/>
                <a:gd name="connsiteX4" fmla="*/ 0 w 332189"/>
                <a:gd name="connsiteY4" fmla="*/ 70626 h 379533"/>
                <a:gd name="connsiteX5" fmla="*/ 90428 w 332189"/>
                <a:gd name="connsiteY5" fmla="*/ 0 h 3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2189" h="379533">
                  <a:moveTo>
                    <a:pt x="90428" y="0"/>
                  </a:moveTo>
                  <a:cubicBezTo>
                    <a:pt x="123430" y="26402"/>
                    <a:pt x="310227" y="254782"/>
                    <a:pt x="325408" y="260723"/>
                  </a:cubicBezTo>
                  <a:cubicBezTo>
                    <a:pt x="330029" y="264023"/>
                    <a:pt x="334649" y="269963"/>
                    <a:pt x="330689" y="274584"/>
                  </a:cubicBezTo>
                  <a:cubicBezTo>
                    <a:pt x="302966" y="312207"/>
                    <a:pt x="278544" y="352471"/>
                    <a:pt x="238941" y="379533"/>
                  </a:cubicBezTo>
                  <a:cubicBezTo>
                    <a:pt x="154453" y="284485"/>
                    <a:pt x="74586" y="173595"/>
                    <a:pt x="0" y="70626"/>
                  </a:cubicBezTo>
                  <a:cubicBezTo>
                    <a:pt x="35643" y="33003"/>
                    <a:pt x="62045" y="13201"/>
                    <a:pt x="904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12">
              <a:extLst>
                <a:ext uri="{FF2B5EF4-FFF2-40B4-BE49-F238E27FC236}">
                  <a16:creationId xmlns:a16="http://schemas.microsoft.com/office/drawing/2014/main" id="{1CFB1293-8DD8-4876-AB74-D9B92FCBDDDF}"/>
                </a:ext>
              </a:extLst>
            </p:cNvPr>
            <p:cNvSpPr/>
            <p:nvPr/>
          </p:nvSpPr>
          <p:spPr>
            <a:xfrm>
              <a:off x="2299970" y="3098811"/>
              <a:ext cx="124900" cy="58277"/>
            </a:xfrm>
            <a:custGeom>
              <a:avLst/>
              <a:gdLst>
                <a:gd name="connsiteX0" fmla="*/ 0 w 165014"/>
                <a:gd name="connsiteY0" fmla="*/ 76996 h 76995"/>
                <a:gd name="connsiteX1" fmla="*/ 165014 w 165014"/>
                <a:gd name="connsiteY1" fmla="*/ 34752 h 76995"/>
                <a:gd name="connsiteX2" fmla="*/ 0 w 165014"/>
                <a:gd name="connsiteY2" fmla="*/ 76996 h 76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014" h="76995">
                  <a:moveTo>
                    <a:pt x="0" y="76996"/>
                  </a:moveTo>
                  <a:cubicBezTo>
                    <a:pt x="31683" y="-6172"/>
                    <a:pt x="108250" y="-24653"/>
                    <a:pt x="165014" y="34752"/>
                  </a:cubicBezTo>
                  <a:cubicBezTo>
                    <a:pt x="110230" y="48613"/>
                    <a:pt x="57425" y="62474"/>
                    <a:pt x="0" y="7699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13">
              <a:extLst>
                <a:ext uri="{FF2B5EF4-FFF2-40B4-BE49-F238E27FC236}">
                  <a16:creationId xmlns:a16="http://schemas.microsoft.com/office/drawing/2014/main" id="{15A087AE-1594-4DEC-86E8-5E57B77E9177}"/>
                </a:ext>
              </a:extLst>
            </p:cNvPr>
            <p:cNvSpPr/>
            <p:nvPr/>
          </p:nvSpPr>
          <p:spPr>
            <a:xfrm>
              <a:off x="2665677" y="3358927"/>
              <a:ext cx="29476" cy="28477"/>
            </a:xfrm>
            <a:custGeom>
              <a:avLst/>
              <a:gdLst>
                <a:gd name="connsiteX0" fmla="*/ 38943 w 38943"/>
                <a:gd name="connsiteY0" fmla="*/ 0 h 37623"/>
                <a:gd name="connsiteX1" fmla="*/ 0 w 38943"/>
                <a:gd name="connsiteY1" fmla="*/ 37623 h 37623"/>
                <a:gd name="connsiteX2" fmla="*/ 38943 w 38943"/>
                <a:gd name="connsiteY2" fmla="*/ 0 h 3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943" h="37623">
                  <a:moveTo>
                    <a:pt x="38943" y="0"/>
                  </a:moveTo>
                  <a:cubicBezTo>
                    <a:pt x="32343" y="25742"/>
                    <a:pt x="19802" y="32343"/>
                    <a:pt x="0" y="37623"/>
                  </a:cubicBezTo>
                  <a:cubicBezTo>
                    <a:pt x="7261" y="19142"/>
                    <a:pt x="17822" y="10561"/>
                    <a:pt x="38943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14">
              <a:extLst>
                <a:ext uri="{FF2B5EF4-FFF2-40B4-BE49-F238E27FC236}">
                  <a16:creationId xmlns:a16="http://schemas.microsoft.com/office/drawing/2014/main" id="{85248C5B-33D5-4364-85C0-ADD18CF8B9CF}"/>
                </a:ext>
              </a:extLst>
            </p:cNvPr>
            <p:cNvSpPr/>
            <p:nvPr/>
          </p:nvSpPr>
          <p:spPr>
            <a:xfrm>
              <a:off x="1852754" y="3892002"/>
              <a:ext cx="1168176" cy="2630422"/>
            </a:xfrm>
            <a:custGeom>
              <a:avLst/>
              <a:gdLst>
                <a:gd name="connsiteX0" fmla="*/ 248940 w 1543364"/>
                <a:gd name="connsiteY0" fmla="*/ 2975540 h 3475242"/>
                <a:gd name="connsiteX1" fmla="*/ 72704 w 1543364"/>
                <a:gd name="connsiteY1" fmla="*/ 2116805 h 3475242"/>
                <a:gd name="connsiteX2" fmla="*/ 48942 w 1543364"/>
                <a:gd name="connsiteY2" fmla="*/ 1867963 h 3475242"/>
                <a:gd name="connsiteX3" fmla="*/ 1418 w 1543364"/>
                <a:gd name="connsiteY3" fmla="*/ 1180843 h 3475242"/>
                <a:gd name="connsiteX4" fmla="*/ 23860 w 1543364"/>
                <a:gd name="connsiteY4" fmla="*/ 419137 h 3475242"/>
                <a:gd name="connsiteX5" fmla="*/ 43002 w 1543364"/>
                <a:gd name="connsiteY5" fmla="*/ 146533 h 3475242"/>
                <a:gd name="connsiteX6" fmla="*/ 54223 w 1543364"/>
                <a:gd name="connsiteY6" fmla="*/ 0 h 3475242"/>
                <a:gd name="connsiteX7" fmla="*/ 148611 w 1543364"/>
                <a:gd name="connsiteY7" fmla="*/ 158414 h 3475242"/>
                <a:gd name="connsiteX8" fmla="*/ 447617 w 1543364"/>
                <a:gd name="connsiteY8" fmla="*/ 269964 h 3475242"/>
                <a:gd name="connsiteX9" fmla="*/ 674017 w 1543364"/>
                <a:gd name="connsiteY9" fmla="*/ 201318 h 3475242"/>
                <a:gd name="connsiteX10" fmla="*/ 758505 w 1543364"/>
                <a:gd name="connsiteY10" fmla="*/ 108910 h 3475242"/>
                <a:gd name="connsiteX11" fmla="*/ 775006 w 1543364"/>
                <a:gd name="connsiteY11" fmla="*/ 40923 h 3475242"/>
                <a:gd name="connsiteX12" fmla="*/ 823190 w 1543364"/>
                <a:gd name="connsiteY12" fmla="*/ 262703 h 3475242"/>
                <a:gd name="connsiteX13" fmla="*/ 1099754 w 1543364"/>
                <a:gd name="connsiteY13" fmla="*/ 1077214 h 3475242"/>
                <a:gd name="connsiteX14" fmla="*/ 1366418 w 1543364"/>
                <a:gd name="connsiteY14" fmla="*/ 2444854 h 3475242"/>
                <a:gd name="connsiteX15" fmla="*/ 1514271 w 1543364"/>
                <a:gd name="connsiteY15" fmla="*/ 3205901 h 3475242"/>
                <a:gd name="connsiteX16" fmla="*/ 1540673 w 1543364"/>
                <a:gd name="connsiteY16" fmla="*/ 3344513 h 3475242"/>
                <a:gd name="connsiteX17" fmla="*/ 1511630 w 1543364"/>
                <a:gd name="connsiteY17" fmla="*/ 3387417 h 3475242"/>
                <a:gd name="connsiteX18" fmla="*/ 1224505 w 1543364"/>
                <a:gd name="connsiteY18" fmla="*/ 3428340 h 3475242"/>
                <a:gd name="connsiteX19" fmla="*/ 503062 w 1543364"/>
                <a:gd name="connsiteY19" fmla="*/ 3463323 h 3475242"/>
                <a:gd name="connsiteX20" fmla="*/ 309005 w 1543364"/>
                <a:gd name="connsiteY20" fmla="*/ 3475204 h 3475242"/>
                <a:gd name="connsiteX21" fmla="*/ 248940 w 1543364"/>
                <a:gd name="connsiteY21" fmla="*/ 2975540 h 347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43364" h="3475242">
                  <a:moveTo>
                    <a:pt x="248940" y="2975540"/>
                  </a:moveTo>
                  <a:cubicBezTo>
                    <a:pt x="189535" y="2689735"/>
                    <a:pt x="132110" y="2402610"/>
                    <a:pt x="72704" y="2116805"/>
                  </a:cubicBezTo>
                  <a:cubicBezTo>
                    <a:pt x="55543" y="2034298"/>
                    <a:pt x="54883" y="1951131"/>
                    <a:pt x="48942" y="1867963"/>
                  </a:cubicBezTo>
                  <a:cubicBezTo>
                    <a:pt x="31781" y="1638923"/>
                    <a:pt x="14619" y="1409883"/>
                    <a:pt x="1418" y="1180843"/>
                  </a:cubicBezTo>
                  <a:cubicBezTo>
                    <a:pt x="-6503" y="1042231"/>
                    <a:pt x="21220" y="517485"/>
                    <a:pt x="23860" y="419137"/>
                  </a:cubicBezTo>
                  <a:cubicBezTo>
                    <a:pt x="25840" y="349831"/>
                    <a:pt x="36401" y="215839"/>
                    <a:pt x="43002" y="146533"/>
                  </a:cubicBezTo>
                  <a:cubicBezTo>
                    <a:pt x="41022" y="83827"/>
                    <a:pt x="43002" y="91088"/>
                    <a:pt x="54223" y="0"/>
                  </a:cubicBezTo>
                  <a:cubicBezTo>
                    <a:pt x="91846" y="134652"/>
                    <a:pt x="108348" y="122111"/>
                    <a:pt x="148611" y="158414"/>
                  </a:cubicBezTo>
                  <a:cubicBezTo>
                    <a:pt x="270722" y="235641"/>
                    <a:pt x="314946" y="260723"/>
                    <a:pt x="447617" y="269964"/>
                  </a:cubicBezTo>
                  <a:cubicBezTo>
                    <a:pt x="563787" y="252142"/>
                    <a:pt x="617252" y="239601"/>
                    <a:pt x="674017" y="201318"/>
                  </a:cubicBezTo>
                  <a:cubicBezTo>
                    <a:pt x="731442" y="150493"/>
                    <a:pt x="735403" y="145213"/>
                    <a:pt x="758505" y="108910"/>
                  </a:cubicBezTo>
                  <a:cubicBezTo>
                    <a:pt x="771706" y="71286"/>
                    <a:pt x="763785" y="20462"/>
                    <a:pt x="775006" y="40923"/>
                  </a:cubicBezTo>
                  <a:cubicBezTo>
                    <a:pt x="788207" y="54785"/>
                    <a:pt x="802068" y="219139"/>
                    <a:pt x="823190" y="262703"/>
                  </a:cubicBezTo>
                  <a:cubicBezTo>
                    <a:pt x="910318" y="542568"/>
                    <a:pt x="1018567" y="796030"/>
                    <a:pt x="1099754" y="1077214"/>
                  </a:cubicBezTo>
                  <a:cubicBezTo>
                    <a:pt x="1136718" y="1204605"/>
                    <a:pt x="1303712" y="2119445"/>
                    <a:pt x="1366418" y="2444854"/>
                  </a:cubicBezTo>
                  <a:cubicBezTo>
                    <a:pt x="1415262" y="2698316"/>
                    <a:pt x="1465426" y="2952438"/>
                    <a:pt x="1514271" y="3205901"/>
                  </a:cubicBezTo>
                  <a:cubicBezTo>
                    <a:pt x="1523511" y="3252105"/>
                    <a:pt x="1528792" y="3299629"/>
                    <a:pt x="1540673" y="3344513"/>
                  </a:cubicBezTo>
                  <a:cubicBezTo>
                    <a:pt x="1549254" y="3375535"/>
                    <a:pt x="1536712" y="3382136"/>
                    <a:pt x="1511630" y="3387417"/>
                  </a:cubicBezTo>
                  <a:cubicBezTo>
                    <a:pt x="1417242" y="3408538"/>
                    <a:pt x="1320874" y="3419759"/>
                    <a:pt x="1224505" y="3428340"/>
                  </a:cubicBezTo>
                  <a:cubicBezTo>
                    <a:pt x="984244" y="3449462"/>
                    <a:pt x="743983" y="3458042"/>
                    <a:pt x="503062" y="3463323"/>
                  </a:cubicBezTo>
                  <a:cubicBezTo>
                    <a:pt x="438376" y="3464643"/>
                    <a:pt x="373691" y="3471244"/>
                    <a:pt x="309005" y="3475204"/>
                  </a:cubicBezTo>
                  <a:cubicBezTo>
                    <a:pt x="290523" y="3479825"/>
                    <a:pt x="268081" y="3069269"/>
                    <a:pt x="248940" y="29755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15">
              <a:extLst>
                <a:ext uri="{FF2B5EF4-FFF2-40B4-BE49-F238E27FC236}">
                  <a16:creationId xmlns:a16="http://schemas.microsoft.com/office/drawing/2014/main" id="{8529D0FF-D510-4EF3-9296-7012C2718D7A}"/>
                </a:ext>
              </a:extLst>
            </p:cNvPr>
            <p:cNvSpPr/>
            <p:nvPr/>
          </p:nvSpPr>
          <p:spPr>
            <a:xfrm>
              <a:off x="2120158" y="4096642"/>
              <a:ext cx="558318" cy="2268576"/>
            </a:xfrm>
            <a:custGeom>
              <a:avLst/>
              <a:gdLst>
                <a:gd name="connsiteX0" fmla="*/ 221061 w 737634"/>
                <a:gd name="connsiteY0" fmla="*/ 100587 h 2997181"/>
                <a:gd name="connsiteX1" fmla="*/ 215121 w 737634"/>
                <a:gd name="connsiteY1" fmla="*/ 139530 h 2997181"/>
                <a:gd name="connsiteX2" fmla="*/ 218421 w 737634"/>
                <a:gd name="connsiteY2" fmla="*/ 344148 h 2997181"/>
                <a:gd name="connsiteX3" fmla="*/ 734586 w 737634"/>
                <a:gd name="connsiteY3" fmla="*/ 2748078 h 2997181"/>
                <a:gd name="connsiteX4" fmla="*/ 708844 w 737634"/>
                <a:gd name="connsiteY4" fmla="*/ 2823325 h 2997181"/>
                <a:gd name="connsiteX5" fmla="*/ 553070 w 737634"/>
                <a:gd name="connsiteY5" fmla="*/ 2988340 h 2997181"/>
                <a:gd name="connsiteX6" fmla="*/ 519407 w 737634"/>
                <a:gd name="connsiteY6" fmla="*/ 2985699 h 2997181"/>
                <a:gd name="connsiteX7" fmla="*/ 342512 w 737634"/>
                <a:gd name="connsiteY7" fmla="*/ 2772501 h 2997181"/>
                <a:gd name="connsiteX8" fmla="*/ 325350 w 737634"/>
                <a:gd name="connsiteY8" fmla="*/ 2730917 h 2997181"/>
                <a:gd name="connsiteX9" fmla="*/ 92350 w 737634"/>
                <a:gd name="connsiteY9" fmla="*/ 335567 h 2997181"/>
                <a:gd name="connsiteX10" fmla="*/ 16443 w 737634"/>
                <a:gd name="connsiteY10" fmla="*/ 175173 h 2997181"/>
                <a:gd name="connsiteX11" fmla="*/ 11163 w 737634"/>
                <a:gd name="connsiteY11" fmla="*/ 115108 h 2997181"/>
                <a:gd name="connsiteX12" fmla="*/ 73208 w 737634"/>
                <a:gd name="connsiteY12" fmla="*/ 14119 h 2997181"/>
                <a:gd name="connsiteX13" fmla="*/ 106211 w 737634"/>
                <a:gd name="connsiteY13" fmla="*/ 7518 h 2997181"/>
                <a:gd name="connsiteX14" fmla="*/ 203240 w 737634"/>
                <a:gd name="connsiteY14" fmla="*/ 75504 h 2997181"/>
                <a:gd name="connsiteX15" fmla="*/ 221061 w 737634"/>
                <a:gd name="connsiteY15" fmla="*/ 100587 h 2997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37634" h="2997181">
                  <a:moveTo>
                    <a:pt x="221061" y="100587"/>
                  </a:moveTo>
                  <a:cubicBezTo>
                    <a:pt x="219081" y="113788"/>
                    <a:pt x="218421" y="126989"/>
                    <a:pt x="215121" y="139530"/>
                  </a:cubicBezTo>
                  <a:cubicBezTo>
                    <a:pt x="197299" y="208176"/>
                    <a:pt x="203240" y="274842"/>
                    <a:pt x="218421" y="344148"/>
                  </a:cubicBezTo>
                  <a:cubicBezTo>
                    <a:pt x="306869" y="738862"/>
                    <a:pt x="642178" y="2334882"/>
                    <a:pt x="734586" y="2748078"/>
                  </a:cubicBezTo>
                  <a:cubicBezTo>
                    <a:pt x="741847" y="2781081"/>
                    <a:pt x="737226" y="2801543"/>
                    <a:pt x="708844" y="2823325"/>
                  </a:cubicBezTo>
                  <a:cubicBezTo>
                    <a:pt x="648779" y="2868869"/>
                    <a:pt x="611155" y="2938835"/>
                    <a:pt x="553070" y="2988340"/>
                  </a:cubicBezTo>
                  <a:cubicBezTo>
                    <a:pt x="539209" y="3000221"/>
                    <a:pt x="531288" y="3000880"/>
                    <a:pt x="519407" y="2985699"/>
                  </a:cubicBezTo>
                  <a:cubicBezTo>
                    <a:pt x="461322" y="2913753"/>
                    <a:pt x="401917" y="2843127"/>
                    <a:pt x="342512" y="2772501"/>
                  </a:cubicBezTo>
                  <a:cubicBezTo>
                    <a:pt x="331951" y="2759959"/>
                    <a:pt x="326670" y="2746758"/>
                    <a:pt x="325350" y="2730917"/>
                  </a:cubicBezTo>
                  <a:cubicBezTo>
                    <a:pt x="298948" y="2461613"/>
                    <a:pt x="102911" y="503882"/>
                    <a:pt x="92350" y="335567"/>
                  </a:cubicBezTo>
                  <a:cubicBezTo>
                    <a:pt x="88390" y="267581"/>
                    <a:pt x="60007" y="219397"/>
                    <a:pt x="16443" y="175173"/>
                  </a:cubicBezTo>
                  <a:cubicBezTo>
                    <a:pt x="-2699" y="156031"/>
                    <a:pt x="-5999" y="138870"/>
                    <a:pt x="11163" y="115108"/>
                  </a:cubicBezTo>
                  <a:cubicBezTo>
                    <a:pt x="34265" y="83425"/>
                    <a:pt x="54066" y="48442"/>
                    <a:pt x="73208" y="14119"/>
                  </a:cubicBezTo>
                  <a:cubicBezTo>
                    <a:pt x="83109" y="-3042"/>
                    <a:pt x="91030" y="-3702"/>
                    <a:pt x="106211" y="7518"/>
                  </a:cubicBezTo>
                  <a:cubicBezTo>
                    <a:pt x="137894" y="31281"/>
                    <a:pt x="170897" y="53063"/>
                    <a:pt x="203240" y="75504"/>
                  </a:cubicBezTo>
                  <a:cubicBezTo>
                    <a:pt x="213140" y="81445"/>
                    <a:pt x="225021" y="86065"/>
                    <a:pt x="221061" y="100587"/>
                  </a:cubicBezTo>
                  <a:close/>
                </a:path>
              </a:pathLst>
            </a:custGeom>
            <a:solidFill>
              <a:schemeClr val="accent1"/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16">
              <a:extLst>
                <a:ext uri="{FF2B5EF4-FFF2-40B4-BE49-F238E27FC236}">
                  <a16:creationId xmlns:a16="http://schemas.microsoft.com/office/drawing/2014/main" id="{1C27E62C-15C4-48FF-B746-7705FB555177}"/>
                </a:ext>
              </a:extLst>
            </p:cNvPr>
            <p:cNvSpPr/>
            <p:nvPr/>
          </p:nvSpPr>
          <p:spPr>
            <a:xfrm>
              <a:off x="2351728" y="3163980"/>
              <a:ext cx="81296" cy="89035"/>
            </a:xfrm>
            <a:custGeom>
              <a:avLst/>
              <a:gdLst>
                <a:gd name="connsiteX0" fmla="*/ 94481 w 107406"/>
                <a:gd name="connsiteY0" fmla="*/ 47786 h 117632"/>
                <a:gd name="connsiteX1" fmla="*/ 66629 w 107406"/>
                <a:gd name="connsiteY1" fmla="*/ 106603 h 117632"/>
                <a:gd name="connsiteX2" fmla="*/ 12926 w 107406"/>
                <a:gd name="connsiteY2" fmla="*/ 69846 h 117632"/>
                <a:gd name="connsiteX3" fmla="*/ 40778 w 107406"/>
                <a:gd name="connsiteY3" fmla="*/ 11030 h 117632"/>
                <a:gd name="connsiteX4" fmla="*/ 94481 w 107406"/>
                <a:gd name="connsiteY4" fmla="*/ 47786 h 11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406" h="117632">
                  <a:moveTo>
                    <a:pt x="94481" y="47786"/>
                  </a:moveTo>
                  <a:cubicBezTo>
                    <a:pt x="101620" y="74178"/>
                    <a:pt x="89150" y="100511"/>
                    <a:pt x="66629" y="106603"/>
                  </a:cubicBezTo>
                  <a:cubicBezTo>
                    <a:pt x="44108" y="112694"/>
                    <a:pt x="20064" y="96238"/>
                    <a:pt x="12926" y="69846"/>
                  </a:cubicBezTo>
                  <a:cubicBezTo>
                    <a:pt x="5787" y="43454"/>
                    <a:pt x="18257" y="17121"/>
                    <a:pt x="40778" y="11030"/>
                  </a:cubicBezTo>
                  <a:cubicBezTo>
                    <a:pt x="63299" y="4938"/>
                    <a:pt x="87343" y="21395"/>
                    <a:pt x="94481" y="47786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17">
              <a:extLst>
                <a:ext uri="{FF2B5EF4-FFF2-40B4-BE49-F238E27FC236}">
                  <a16:creationId xmlns:a16="http://schemas.microsoft.com/office/drawing/2014/main" id="{669C8563-AC98-415C-9A59-B08C684AE982}"/>
                </a:ext>
              </a:extLst>
            </p:cNvPr>
            <p:cNvSpPr/>
            <p:nvPr/>
          </p:nvSpPr>
          <p:spPr>
            <a:xfrm>
              <a:off x="1105926" y="6302973"/>
              <a:ext cx="253797" cy="257079"/>
            </a:xfrm>
            <a:custGeom>
              <a:avLst/>
              <a:gdLst>
                <a:gd name="connsiteX0" fmla="*/ 335309 w 335309"/>
                <a:gd name="connsiteY0" fmla="*/ 24549 h 339646"/>
                <a:gd name="connsiteX1" fmla="*/ 260723 w 335309"/>
                <a:gd name="connsiteY1" fmla="*/ 127 h 339646"/>
                <a:gd name="connsiteX2" fmla="*/ 168315 w 335309"/>
                <a:gd name="connsiteY2" fmla="*/ 96496 h 339646"/>
                <a:gd name="connsiteX3" fmla="*/ 0 w 335309"/>
                <a:gd name="connsiteY3" fmla="*/ 328176 h 339646"/>
                <a:gd name="connsiteX4" fmla="*/ 95048 w 335309"/>
                <a:gd name="connsiteY4" fmla="*/ 328176 h 339646"/>
                <a:gd name="connsiteX5" fmla="*/ 189437 w 335309"/>
                <a:gd name="connsiteY5" fmla="*/ 301773 h 339646"/>
                <a:gd name="connsiteX6" fmla="*/ 318808 w 335309"/>
                <a:gd name="connsiteY6" fmla="*/ 337417 h 339646"/>
                <a:gd name="connsiteX7" fmla="*/ 324088 w 335309"/>
                <a:gd name="connsiteY7" fmla="*/ 161181 h 339646"/>
                <a:gd name="connsiteX8" fmla="*/ 335309 w 335309"/>
                <a:gd name="connsiteY8" fmla="*/ 24549 h 33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5309" h="339646">
                  <a:moveTo>
                    <a:pt x="335309" y="24549"/>
                  </a:moveTo>
                  <a:cubicBezTo>
                    <a:pt x="328709" y="19929"/>
                    <a:pt x="283825" y="-1853"/>
                    <a:pt x="260723" y="127"/>
                  </a:cubicBezTo>
                  <a:cubicBezTo>
                    <a:pt x="231020" y="21249"/>
                    <a:pt x="189437" y="68113"/>
                    <a:pt x="168315" y="96496"/>
                  </a:cubicBezTo>
                  <a:cubicBezTo>
                    <a:pt x="163694" y="103096"/>
                    <a:pt x="50824" y="262830"/>
                    <a:pt x="0" y="328176"/>
                  </a:cubicBezTo>
                  <a:cubicBezTo>
                    <a:pt x="31023" y="340717"/>
                    <a:pt x="66006" y="345997"/>
                    <a:pt x="95048" y="328176"/>
                  </a:cubicBezTo>
                  <a:cubicBezTo>
                    <a:pt x="122111" y="311014"/>
                    <a:pt x="158414" y="291213"/>
                    <a:pt x="189437" y="301773"/>
                  </a:cubicBezTo>
                  <a:cubicBezTo>
                    <a:pt x="228380" y="314975"/>
                    <a:pt x="279204" y="327516"/>
                    <a:pt x="318808" y="337417"/>
                  </a:cubicBezTo>
                  <a:lnTo>
                    <a:pt x="324088" y="161181"/>
                  </a:lnTo>
                  <a:lnTo>
                    <a:pt x="335309" y="2454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5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18">
              <a:extLst>
                <a:ext uri="{FF2B5EF4-FFF2-40B4-BE49-F238E27FC236}">
                  <a16:creationId xmlns:a16="http://schemas.microsoft.com/office/drawing/2014/main" id="{CFBEFDE5-EB32-45DA-91B6-6554B5B05065}"/>
                </a:ext>
              </a:extLst>
            </p:cNvPr>
            <p:cNvSpPr/>
            <p:nvPr/>
          </p:nvSpPr>
          <p:spPr>
            <a:xfrm>
              <a:off x="1343086" y="6226990"/>
              <a:ext cx="744560" cy="454775"/>
            </a:xfrm>
            <a:custGeom>
              <a:avLst/>
              <a:gdLst>
                <a:gd name="connsiteX0" fmla="*/ 945401 w 983694"/>
                <a:gd name="connsiteY0" fmla="*/ 155299 h 600838"/>
                <a:gd name="connsiteX1" fmla="*/ 811409 w 983694"/>
                <a:gd name="connsiteY1" fmla="*/ 71472 h 600838"/>
                <a:gd name="connsiteX2" fmla="*/ 493261 w 983694"/>
                <a:gd name="connsiteY2" fmla="*/ 10086 h 600838"/>
                <a:gd name="connsiteX3" fmla="*/ 238479 w 983694"/>
                <a:gd name="connsiteY3" fmla="*/ 105795 h 600838"/>
                <a:gd name="connsiteX4" fmla="*/ 139470 w 983694"/>
                <a:gd name="connsiteY4" fmla="*/ 115696 h 600838"/>
                <a:gd name="connsiteX5" fmla="*/ 25280 w 983694"/>
                <a:gd name="connsiteY5" fmla="*/ 132857 h 600838"/>
                <a:gd name="connsiteX6" fmla="*/ 198 w 983694"/>
                <a:gd name="connsiteY6" fmla="*/ 437144 h 600838"/>
                <a:gd name="connsiteX7" fmla="*/ 198 w 983694"/>
                <a:gd name="connsiteY7" fmla="*/ 437144 h 600838"/>
                <a:gd name="connsiteX8" fmla="*/ 198 w 983694"/>
                <a:gd name="connsiteY8" fmla="*/ 437144 h 600838"/>
                <a:gd name="connsiteX9" fmla="*/ 21320 w 983694"/>
                <a:gd name="connsiteY9" fmla="*/ 451005 h 600838"/>
                <a:gd name="connsiteX10" fmla="*/ 272142 w 983694"/>
                <a:gd name="connsiteY10" fmla="*/ 549354 h 600838"/>
                <a:gd name="connsiteX11" fmla="*/ 351349 w 983694"/>
                <a:gd name="connsiteY11" fmla="*/ 580377 h 600838"/>
                <a:gd name="connsiteX12" fmla="*/ 411414 w 983694"/>
                <a:gd name="connsiteY12" fmla="*/ 596218 h 600838"/>
                <a:gd name="connsiteX13" fmla="*/ 783026 w 983694"/>
                <a:gd name="connsiteY13" fmla="*/ 600838 h 600838"/>
                <a:gd name="connsiteX14" fmla="*/ 822630 w 983694"/>
                <a:gd name="connsiteY14" fmla="*/ 583677 h 600838"/>
                <a:gd name="connsiteX15" fmla="*/ 952661 w 983694"/>
                <a:gd name="connsiteY15" fmla="*/ 435164 h 600838"/>
                <a:gd name="connsiteX16" fmla="*/ 978404 w 983694"/>
                <a:gd name="connsiteY16" fmla="*/ 390280 h 600838"/>
                <a:gd name="connsiteX17" fmla="*/ 983684 w 983694"/>
                <a:gd name="connsiteY17" fmla="*/ 218005 h 600838"/>
                <a:gd name="connsiteX18" fmla="*/ 945401 w 983694"/>
                <a:gd name="connsiteY18" fmla="*/ 155299 h 600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83694" h="600838">
                  <a:moveTo>
                    <a:pt x="945401" y="155299"/>
                  </a:moveTo>
                  <a:cubicBezTo>
                    <a:pt x="900517" y="127577"/>
                    <a:pt x="856953" y="97874"/>
                    <a:pt x="811409" y="71472"/>
                  </a:cubicBezTo>
                  <a:cubicBezTo>
                    <a:pt x="713060" y="14707"/>
                    <a:pt x="608111" y="-17636"/>
                    <a:pt x="493261" y="10086"/>
                  </a:cubicBezTo>
                  <a:cubicBezTo>
                    <a:pt x="404153" y="31208"/>
                    <a:pt x="320326" y="65531"/>
                    <a:pt x="238479" y="105795"/>
                  </a:cubicBezTo>
                  <a:cubicBezTo>
                    <a:pt x="206796" y="118996"/>
                    <a:pt x="172473" y="110415"/>
                    <a:pt x="139470" y="115696"/>
                  </a:cubicBezTo>
                  <a:cubicBezTo>
                    <a:pt x="101847" y="121636"/>
                    <a:pt x="63563" y="132857"/>
                    <a:pt x="25280" y="132857"/>
                  </a:cubicBezTo>
                  <a:cubicBezTo>
                    <a:pt x="11419" y="132857"/>
                    <a:pt x="-1782" y="424603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198" y="437144"/>
                    <a:pt x="198" y="437144"/>
                    <a:pt x="198" y="437144"/>
                  </a:cubicBezTo>
                  <a:cubicBezTo>
                    <a:pt x="4818" y="445725"/>
                    <a:pt x="13399" y="448365"/>
                    <a:pt x="21320" y="451005"/>
                  </a:cubicBezTo>
                  <a:cubicBezTo>
                    <a:pt x="105147" y="483348"/>
                    <a:pt x="188974" y="516351"/>
                    <a:pt x="272142" y="549354"/>
                  </a:cubicBezTo>
                  <a:cubicBezTo>
                    <a:pt x="298544" y="559915"/>
                    <a:pt x="324946" y="570476"/>
                    <a:pt x="351349" y="580377"/>
                  </a:cubicBezTo>
                  <a:cubicBezTo>
                    <a:pt x="370490" y="587637"/>
                    <a:pt x="389632" y="596218"/>
                    <a:pt x="411414" y="596218"/>
                  </a:cubicBezTo>
                  <a:cubicBezTo>
                    <a:pt x="535505" y="596878"/>
                    <a:pt x="658936" y="598858"/>
                    <a:pt x="783026" y="600838"/>
                  </a:cubicBezTo>
                  <a:cubicBezTo>
                    <a:pt x="799528" y="600838"/>
                    <a:pt x="811409" y="596878"/>
                    <a:pt x="822630" y="583677"/>
                  </a:cubicBezTo>
                  <a:cubicBezTo>
                    <a:pt x="865534" y="533513"/>
                    <a:pt x="909098" y="484008"/>
                    <a:pt x="952661" y="435164"/>
                  </a:cubicBezTo>
                  <a:cubicBezTo>
                    <a:pt x="964542" y="421963"/>
                    <a:pt x="973783" y="407441"/>
                    <a:pt x="978404" y="390280"/>
                  </a:cubicBezTo>
                  <a:cubicBezTo>
                    <a:pt x="963882" y="353977"/>
                    <a:pt x="983684" y="243747"/>
                    <a:pt x="983684" y="218005"/>
                  </a:cubicBezTo>
                  <a:cubicBezTo>
                    <a:pt x="984344" y="218665"/>
                    <a:pt x="955302" y="161900"/>
                    <a:pt x="945401" y="155299"/>
                  </a:cubicBezTo>
                  <a:close/>
                </a:path>
              </a:pathLst>
            </a:custGeom>
            <a:solidFill>
              <a:srgbClr val="FEC88A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69" name="Freeform: Shape 19">
              <a:extLst>
                <a:ext uri="{FF2B5EF4-FFF2-40B4-BE49-F238E27FC236}">
                  <a16:creationId xmlns:a16="http://schemas.microsoft.com/office/drawing/2014/main" id="{860CE9DD-A0AB-4536-96AD-DB2AC4FE3968}"/>
                </a:ext>
              </a:extLst>
            </p:cNvPr>
            <p:cNvSpPr/>
            <p:nvPr/>
          </p:nvSpPr>
          <p:spPr>
            <a:xfrm>
              <a:off x="1351230" y="6226990"/>
              <a:ext cx="741474" cy="184687"/>
            </a:xfrm>
            <a:custGeom>
              <a:avLst/>
              <a:gdLst>
                <a:gd name="connsiteX0" fmla="*/ 937942 w 979617"/>
                <a:gd name="connsiteY0" fmla="*/ 155299 h 244005"/>
                <a:gd name="connsiteX1" fmla="*/ 803951 w 979617"/>
                <a:gd name="connsiteY1" fmla="*/ 71472 h 244005"/>
                <a:gd name="connsiteX2" fmla="*/ 485803 w 979617"/>
                <a:gd name="connsiteY2" fmla="*/ 10086 h 244005"/>
                <a:gd name="connsiteX3" fmla="*/ 231020 w 979617"/>
                <a:gd name="connsiteY3" fmla="*/ 105795 h 244005"/>
                <a:gd name="connsiteX4" fmla="*/ 132012 w 979617"/>
                <a:gd name="connsiteY4" fmla="*/ 115696 h 244005"/>
                <a:gd name="connsiteX5" fmla="*/ 11221 w 979617"/>
                <a:gd name="connsiteY5" fmla="*/ 125597 h 244005"/>
                <a:gd name="connsiteX6" fmla="*/ 0 w 979617"/>
                <a:gd name="connsiteY6" fmla="*/ 237146 h 244005"/>
                <a:gd name="connsiteX7" fmla="*/ 686460 w 979617"/>
                <a:gd name="connsiteY7" fmla="*/ 243087 h 244005"/>
                <a:gd name="connsiteX8" fmla="*/ 877877 w 979617"/>
                <a:gd name="connsiteY8" fmla="*/ 242427 h 244005"/>
                <a:gd name="connsiteX9" fmla="*/ 976886 w 979617"/>
                <a:gd name="connsiteY9" fmla="*/ 218665 h 244005"/>
                <a:gd name="connsiteX10" fmla="*/ 976886 w 979617"/>
                <a:gd name="connsiteY10" fmla="*/ 218665 h 244005"/>
                <a:gd name="connsiteX11" fmla="*/ 976886 w 979617"/>
                <a:gd name="connsiteY11" fmla="*/ 218665 h 244005"/>
                <a:gd name="connsiteX12" fmla="*/ 937942 w 979617"/>
                <a:gd name="connsiteY12" fmla="*/ 155299 h 24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9617" h="244005">
                  <a:moveTo>
                    <a:pt x="937942" y="155299"/>
                  </a:moveTo>
                  <a:cubicBezTo>
                    <a:pt x="893058" y="127577"/>
                    <a:pt x="849494" y="97874"/>
                    <a:pt x="803951" y="71472"/>
                  </a:cubicBezTo>
                  <a:cubicBezTo>
                    <a:pt x="705602" y="14707"/>
                    <a:pt x="600653" y="-17636"/>
                    <a:pt x="485803" y="10086"/>
                  </a:cubicBezTo>
                  <a:cubicBezTo>
                    <a:pt x="396695" y="31208"/>
                    <a:pt x="312867" y="65531"/>
                    <a:pt x="231020" y="105795"/>
                  </a:cubicBezTo>
                  <a:cubicBezTo>
                    <a:pt x="199338" y="118996"/>
                    <a:pt x="165014" y="110415"/>
                    <a:pt x="132012" y="115696"/>
                  </a:cubicBezTo>
                  <a:cubicBezTo>
                    <a:pt x="94388" y="121636"/>
                    <a:pt x="50164" y="122957"/>
                    <a:pt x="11221" y="125597"/>
                  </a:cubicBezTo>
                  <a:cubicBezTo>
                    <a:pt x="11221" y="142758"/>
                    <a:pt x="4620" y="183022"/>
                    <a:pt x="0" y="237146"/>
                  </a:cubicBezTo>
                  <a:cubicBezTo>
                    <a:pt x="205278" y="233186"/>
                    <a:pt x="480522" y="247707"/>
                    <a:pt x="686460" y="243087"/>
                  </a:cubicBezTo>
                  <a:cubicBezTo>
                    <a:pt x="742565" y="241767"/>
                    <a:pt x="821772" y="245727"/>
                    <a:pt x="877877" y="242427"/>
                  </a:cubicBezTo>
                  <a:cubicBezTo>
                    <a:pt x="905599" y="241107"/>
                    <a:pt x="969625" y="206124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76886" y="218665"/>
                    <a:pt x="976886" y="218665"/>
                    <a:pt x="976886" y="218665"/>
                  </a:cubicBezTo>
                  <a:cubicBezTo>
                    <a:pt x="990747" y="200183"/>
                    <a:pt x="947843" y="161900"/>
                    <a:pt x="937942" y="155299"/>
                  </a:cubicBezTo>
                  <a:close/>
                </a:path>
              </a:pathLst>
            </a:custGeom>
            <a:solidFill>
              <a:srgbClr val="FEAB77"/>
            </a:solidFill>
            <a:ln w="34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50E42343-2F87-4F28-93E6-B71764240AFB}"/>
              </a:ext>
            </a:extLst>
          </p:cNvPr>
          <p:cNvGrpSpPr/>
          <p:nvPr/>
        </p:nvGrpSpPr>
        <p:grpSpPr>
          <a:xfrm>
            <a:off x="7693529" y="1118213"/>
            <a:ext cx="1468445" cy="1557430"/>
            <a:chOff x="2970343" y="1352410"/>
            <a:chExt cx="572426" cy="607115"/>
          </a:xfrm>
          <a:solidFill>
            <a:schemeClr val="accent3"/>
          </a:solidFill>
        </p:grpSpPr>
        <p:sp>
          <p:nvSpPr>
            <p:cNvPr id="99" name="Freeform: Shape 32">
              <a:extLst>
                <a:ext uri="{FF2B5EF4-FFF2-40B4-BE49-F238E27FC236}">
                  <a16:creationId xmlns:a16="http://schemas.microsoft.com/office/drawing/2014/main" id="{9C111385-6914-48F6-9CFC-E41CA984400C}"/>
                </a:ext>
              </a:extLst>
            </p:cNvPr>
            <p:cNvSpPr/>
            <p:nvPr/>
          </p:nvSpPr>
          <p:spPr>
            <a:xfrm>
              <a:off x="2998181" y="1726662"/>
              <a:ext cx="131173" cy="143768"/>
            </a:xfrm>
            <a:custGeom>
              <a:avLst/>
              <a:gdLst>
                <a:gd name="connsiteX0" fmla="*/ 285103 w 322417"/>
                <a:gd name="connsiteY0" fmla="*/ 113431 h 353375"/>
                <a:gd name="connsiteX1" fmla="*/ 320306 w 322417"/>
                <a:gd name="connsiteY1" fmla="*/ 229469 h 353375"/>
                <a:gd name="connsiteX2" fmla="*/ 320957 w 322417"/>
                <a:gd name="connsiteY2" fmla="*/ 250330 h 353375"/>
                <a:gd name="connsiteX3" fmla="*/ 264894 w 322417"/>
                <a:gd name="connsiteY3" fmla="*/ 344856 h 353375"/>
                <a:gd name="connsiteX4" fmla="*/ 151463 w 322417"/>
                <a:gd name="connsiteY4" fmla="*/ 353331 h 353375"/>
                <a:gd name="connsiteX5" fmla="*/ 126691 w 322417"/>
                <a:gd name="connsiteY5" fmla="*/ 340292 h 353375"/>
                <a:gd name="connsiteX6" fmla="*/ 37381 w 322417"/>
                <a:gd name="connsiteY6" fmla="*/ 254241 h 353375"/>
                <a:gd name="connsiteX7" fmla="*/ 28254 w 322417"/>
                <a:gd name="connsiteY7" fmla="*/ 232077 h 353375"/>
                <a:gd name="connsiteX8" fmla="*/ 6741 w 322417"/>
                <a:gd name="connsiteY8" fmla="*/ 121253 h 353375"/>
                <a:gd name="connsiteX9" fmla="*/ 10653 w 322417"/>
                <a:gd name="connsiteY9" fmla="*/ 82139 h 353375"/>
                <a:gd name="connsiteX10" fmla="*/ 70628 w 322417"/>
                <a:gd name="connsiteY10" fmla="*/ 0 h 353375"/>
                <a:gd name="connsiteX11" fmla="*/ 177540 w 322417"/>
                <a:gd name="connsiteY11" fmla="*/ 7823 h 353375"/>
                <a:gd name="connsiteX12" fmla="*/ 209482 w 322417"/>
                <a:gd name="connsiteY12" fmla="*/ 28684 h 353375"/>
                <a:gd name="connsiteX13" fmla="*/ 285103 w 322417"/>
                <a:gd name="connsiteY13" fmla="*/ 113431 h 35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417" h="353375">
                  <a:moveTo>
                    <a:pt x="285103" y="113431"/>
                  </a:moveTo>
                  <a:cubicBezTo>
                    <a:pt x="296186" y="150589"/>
                    <a:pt x="308572" y="189703"/>
                    <a:pt x="320306" y="229469"/>
                  </a:cubicBezTo>
                  <a:cubicBezTo>
                    <a:pt x="322262" y="235988"/>
                    <a:pt x="323565" y="245115"/>
                    <a:pt x="320957" y="250330"/>
                  </a:cubicBezTo>
                  <a:cubicBezTo>
                    <a:pt x="302053" y="283577"/>
                    <a:pt x="281843" y="316172"/>
                    <a:pt x="264894" y="344856"/>
                  </a:cubicBezTo>
                  <a:cubicBezTo>
                    <a:pt x="227736" y="348115"/>
                    <a:pt x="189925" y="352027"/>
                    <a:pt x="151463" y="353331"/>
                  </a:cubicBezTo>
                  <a:cubicBezTo>
                    <a:pt x="142989" y="353982"/>
                    <a:pt x="130603" y="347463"/>
                    <a:pt x="126691" y="340292"/>
                  </a:cubicBezTo>
                  <a:cubicBezTo>
                    <a:pt x="105830" y="301830"/>
                    <a:pt x="79754" y="270539"/>
                    <a:pt x="37381" y="254241"/>
                  </a:cubicBezTo>
                  <a:cubicBezTo>
                    <a:pt x="32166" y="252286"/>
                    <a:pt x="26298" y="238596"/>
                    <a:pt x="28254" y="232077"/>
                  </a:cubicBezTo>
                  <a:cubicBezTo>
                    <a:pt x="39988" y="191007"/>
                    <a:pt x="28254" y="154501"/>
                    <a:pt x="6741" y="121253"/>
                  </a:cubicBezTo>
                  <a:cubicBezTo>
                    <a:pt x="-3689" y="105608"/>
                    <a:pt x="-1733" y="96481"/>
                    <a:pt x="10653" y="82139"/>
                  </a:cubicBezTo>
                  <a:cubicBezTo>
                    <a:pt x="33469" y="54760"/>
                    <a:pt x="53026" y="24772"/>
                    <a:pt x="70628" y="0"/>
                  </a:cubicBezTo>
                  <a:cubicBezTo>
                    <a:pt x="107786" y="2608"/>
                    <a:pt x="142989" y="3260"/>
                    <a:pt x="177540" y="7823"/>
                  </a:cubicBezTo>
                  <a:cubicBezTo>
                    <a:pt x="189274" y="9127"/>
                    <a:pt x="201008" y="19557"/>
                    <a:pt x="209482" y="28684"/>
                  </a:cubicBezTo>
                  <a:cubicBezTo>
                    <a:pt x="236211" y="56063"/>
                    <a:pt x="260331" y="85399"/>
                    <a:pt x="285103" y="113431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33">
              <a:extLst>
                <a:ext uri="{FF2B5EF4-FFF2-40B4-BE49-F238E27FC236}">
                  <a16:creationId xmlns:a16="http://schemas.microsoft.com/office/drawing/2014/main" id="{ACBF5C6D-6CF5-4778-8C17-E394ACF1E913}"/>
                </a:ext>
              </a:extLst>
            </p:cNvPr>
            <p:cNvSpPr/>
            <p:nvPr/>
          </p:nvSpPr>
          <p:spPr>
            <a:xfrm>
              <a:off x="3302745" y="1791376"/>
              <a:ext cx="141387" cy="133192"/>
            </a:xfrm>
            <a:custGeom>
              <a:avLst/>
              <a:gdLst>
                <a:gd name="connsiteX0" fmla="*/ 117994 w 347524"/>
                <a:gd name="connsiteY0" fmla="*/ 0 h 327380"/>
                <a:gd name="connsiteX1" fmla="*/ 258804 w 347524"/>
                <a:gd name="connsiteY1" fmla="*/ 39114 h 327380"/>
                <a:gd name="connsiteX2" fmla="*/ 336381 w 347524"/>
                <a:gd name="connsiteY2" fmla="*/ 146026 h 327380"/>
                <a:gd name="connsiteX3" fmla="*/ 347463 w 347524"/>
                <a:gd name="connsiteY3" fmla="*/ 174709 h 327380"/>
                <a:gd name="connsiteX4" fmla="*/ 335729 w 347524"/>
                <a:gd name="connsiteY4" fmla="*/ 279014 h 327380"/>
                <a:gd name="connsiteX5" fmla="*/ 227513 w 347524"/>
                <a:gd name="connsiteY5" fmla="*/ 326602 h 327380"/>
                <a:gd name="connsiteX6" fmla="*/ 201437 w 347524"/>
                <a:gd name="connsiteY6" fmla="*/ 322039 h 327380"/>
                <a:gd name="connsiteX7" fmla="*/ 101045 w 347524"/>
                <a:gd name="connsiteY7" fmla="*/ 290748 h 327380"/>
                <a:gd name="connsiteX8" fmla="*/ 84095 w 347524"/>
                <a:gd name="connsiteY8" fmla="*/ 279665 h 327380"/>
                <a:gd name="connsiteX9" fmla="*/ 0 w 347524"/>
                <a:gd name="connsiteY9" fmla="*/ 172754 h 327380"/>
                <a:gd name="connsiteX10" fmla="*/ 0 w 347524"/>
                <a:gd name="connsiteY10" fmla="*/ 67146 h 327380"/>
                <a:gd name="connsiteX11" fmla="*/ 117994 w 347524"/>
                <a:gd name="connsiteY11" fmla="*/ 0 h 327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7524" h="327380">
                  <a:moveTo>
                    <a:pt x="117994" y="0"/>
                  </a:moveTo>
                  <a:cubicBezTo>
                    <a:pt x="155152" y="26728"/>
                    <a:pt x="199482" y="52804"/>
                    <a:pt x="258804" y="39114"/>
                  </a:cubicBezTo>
                  <a:cubicBezTo>
                    <a:pt x="264020" y="91266"/>
                    <a:pt x="294007" y="122557"/>
                    <a:pt x="336381" y="146026"/>
                  </a:cubicBezTo>
                  <a:cubicBezTo>
                    <a:pt x="343552" y="149937"/>
                    <a:pt x="348115" y="164931"/>
                    <a:pt x="347463" y="174709"/>
                  </a:cubicBezTo>
                  <a:cubicBezTo>
                    <a:pt x="344855" y="209912"/>
                    <a:pt x="339640" y="245115"/>
                    <a:pt x="335729" y="279014"/>
                  </a:cubicBezTo>
                  <a:cubicBezTo>
                    <a:pt x="299875" y="294659"/>
                    <a:pt x="264020" y="311609"/>
                    <a:pt x="227513" y="326602"/>
                  </a:cubicBezTo>
                  <a:cubicBezTo>
                    <a:pt x="220342" y="329210"/>
                    <a:pt x="209912" y="324647"/>
                    <a:pt x="201437" y="322039"/>
                  </a:cubicBezTo>
                  <a:cubicBezTo>
                    <a:pt x="168190" y="312260"/>
                    <a:pt x="134291" y="301830"/>
                    <a:pt x="101045" y="290748"/>
                  </a:cubicBezTo>
                  <a:cubicBezTo>
                    <a:pt x="94526" y="288792"/>
                    <a:pt x="88007" y="284880"/>
                    <a:pt x="84095" y="279665"/>
                  </a:cubicBezTo>
                  <a:cubicBezTo>
                    <a:pt x="56715" y="245766"/>
                    <a:pt x="30639" y="211868"/>
                    <a:pt x="0" y="172754"/>
                  </a:cubicBezTo>
                  <a:cubicBezTo>
                    <a:pt x="0" y="143418"/>
                    <a:pt x="0" y="103652"/>
                    <a:pt x="0" y="67146"/>
                  </a:cubicBezTo>
                  <a:cubicBezTo>
                    <a:pt x="37810" y="45633"/>
                    <a:pt x="75620" y="24120"/>
                    <a:pt x="117994" y="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34">
              <a:extLst>
                <a:ext uri="{FF2B5EF4-FFF2-40B4-BE49-F238E27FC236}">
                  <a16:creationId xmlns:a16="http://schemas.microsoft.com/office/drawing/2014/main" id="{4303C9CC-2BF6-4E94-8699-CC2AB930103C}"/>
                </a:ext>
              </a:extLst>
            </p:cNvPr>
            <p:cNvSpPr/>
            <p:nvPr/>
          </p:nvSpPr>
          <p:spPr>
            <a:xfrm>
              <a:off x="3405120" y="1522707"/>
              <a:ext cx="125676" cy="130223"/>
            </a:xfrm>
            <a:custGeom>
              <a:avLst/>
              <a:gdLst>
                <a:gd name="connsiteX0" fmla="*/ 290096 w 308907"/>
                <a:gd name="connsiteY0" fmla="*/ 81488 h 320083"/>
                <a:gd name="connsiteX1" fmla="*/ 306394 w 308907"/>
                <a:gd name="connsiteY1" fmla="*/ 205349 h 320083"/>
                <a:gd name="connsiteX2" fmla="*/ 304438 w 308907"/>
                <a:gd name="connsiteY2" fmla="*/ 234032 h 320083"/>
                <a:gd name="connsiteX3" fmla="*/ 239247 w 308907"/>
                <a:gd name="connsiteY3" fmla="*/ 320084 h 320083"/>
                <a:gd name="connsiteX4" fmla="*/ 131032 w 308907"/>
                <a:gd name="connsiteY4" fmla="*/ 309001 h 320083"/>
                <a:gd name="connsiteX5" fmla="*/ 104304 w 308907"/>
                <a:gd name="connsiteY5" fmla="*/ 292052 h 320083"/>
                <a:gd name="connsiteX6" fmla="*/ 33899 w 308907"/>
                <a:gd name="connsiteY6" fmla="*/ 213172 h 320083"/>
                <a:gd name="connsiteX7" fmla="*/ 22165 w 308907"/>
                <a:gd name="connsiteY7" fmla="*/ 189703 h 320083"/>
                <a:gd name="connsiteX8" fmla="*/ 3260 w 308907"/>
                <a:gd name="connsiteY8" fmla="*/ 92570 h 320083"/>
                <a:gd name="connsiteX9" fmla="*/ 0 w 308907"/>
                <a:gd name="connsiteY9" fmla="*/ 59975 h 320083"/>
                <a:gd name="connsiteX10" fmla="*/ 34550 w 308907"/>
                <a:gd name="connsiteY10" fmla="*/ 69753 h 320083"/>
                <a:gd name="connsiteX11" fmla="*/ 57367 w 308907"/>
                <a:gd name="connsiteY11" fmla="*/ 86703 h 320083"/>
                <a:gd name="connsiteX12" fmla="*/ 202089 w 308907"/>
                <a:gd name="connsiteY12" fmla="*/ 35203 h 320083"/>
                <a:gd name="connsiteX13" fmla="*/ 192963 w 308907"/>
                <a:gd name="connsiteY13" fmla="*/ 0 h 320083"/>
                <a:gd name="connsiteX14" fmla="*/ 290096 w 308907"/>
                <a:gd name="connsiteY14" fmla="*/ 81488 h 320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907" h="320083">
                  <a:moveTo>
                    <a:pt x="290096" y="81488"/>
                  </a:moveTo>
                  <a:cubicBezTo>
                    <a:pt x="274450" y="122557"/>
                    <a:pt x="282925" y="164931"/>
                    <a:pt x="306394" y="205349"/>
                  </a:cubicBezTo>
                  <a:cubicBezTo>
                    <a:pt x="310305" y="212520"/>
                    <a:pt x="309653" y="226862"/>
                    <a:pt x="304438" y="234032"/>
                  </a:cubicBezTo>
                  <a:cubicBezTo>
                    <a:pt x="282925" y="264672"/>
                    <a:pt x="258804" y="294007"/>
                    <a:pt x="239247" y="320084"/>
                  </a:cubicBezTo>
                  <a:cubicBezTo>
                    <a:pt x="202741" y="316172"/>
                    <a:pt x="166235" y="314216"/>
                    <a:pt x="131032" y="309001"/>
                  </a:cubicBezTo>
                  <a:cubicBezTo>
                    <a:pt x="121253" y="307697"/>
                    <a:pt x="111475" y="299875"/>
                    <a:pt x="104304" y="292052"/>
                  </a:cubicBezTo>
                  <a:cubicBezTo>
                    <a:pt x="80183" y="266628"/>
                    <a:pt x="56715" y="239900"/>
                    <a:pt x="33899" y="213172"/>
                  </a:cubicBezTo>
                  <a:cubicBezTo>
                    <a:pt x="28031" y="206653"/>
                    <a:pt x="24120" y="198178"/>
                    <a:pt x="22165" y="189703"/>
                  </a:cubicBezTo>
                  <a:cubicBezTo>
                    <a:pt x="14993" y="157760"/>
                    <a:pt x="9127" y="125165"/>
                    <a:pt x="3260" y="92570"/>
                  </a:cubicBezTo>
                  <a:cubicBezTo>
                    <a:pt x="1303" y="81488"/>
                    <a:pt x="1303" y="71057"/>
                    <a:pt x="0" y="59975"/>
                  </a:cubicBezTo>
                  <a:cubicBezTo>
                    <a:pt x="11734" y="63234"/>
                    <a:pt x="23468" y="65190"/>
                    <a:pt x="34550" y="69753"/>
                  </a:cubicBezTo>
                  <a:cubicBezTo>
                    <a:pt x="42374" y="73013"/>
                    <a:pt x="48241" y="79532"/>
                    <a:pt x="57367" y="86703"/>
                  </a:cubicBezTo>
                  <a:cubicBezTo>
                    <a:pt x="97785" y="48241"/>
                    <a:pt x="142114" y="21513"/>
                    <a:pt x="202089" y="35203"/>
                  </a:cubicBezTo>
                  <a:cubicBezTo>
                    <a:pt x="198830" y="23468"/>
                    <a:pt x="196222" y="13690"/>
                    <a:pt x="192963" y="0"/>
                  </a:cubicBezTo>
                  <a:cubicBezTo>
                    <a:pt x="225558" y="26728"/>
                    <a:pt x="255545" y="52152"/>
                    <a:pt x="290096" y="8148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35">
              <a:extLst>
                <a:ext uri="{FF2B5EF4-FFF2-40B4-BE49-F238E27FC236}">
                  <a16:creationId xmlns:a16="http://schemas.microsoft.com/office/drawing/2014/main" id="{05E1B7C8-AEE8-4FCA-AF1C-33DB280E5301}"/>
                </a:ext>
              </a:extLst>
            </p:cNvPr>
            <p:cNvSpPr/>
            <p:nvPr/>
          </p:nvSpPr>
          <p:spPr>
            <a:xfrm>
              <a:off x="3191882" y="1840971"/>
              <a:ext cx="137339" cy="118554"/>
            </a:xfrm>
            <a:custGeom>
              <a:avLst/>
              <a:gdLst>
                <a:gd name="connsiteX0" fmla="*/ 74969 w 337574"/>
                <a:gd name="connsiteY0" fmla="*/ 190357 h 291401"/>
                <a:gd name="connsiteX1" fmla="*/ 54760 w 337574"/>
                <a:gd name="connsiteY1" fmla="*/ 134294 h 291401"/>
                <a:gd name="connsiteX2" fmla="*/ 103001 w 337574"/>
                <a:gd name="connsiteY2" fmla="*/ 25426 h 291401"/>
                <a:gd name="connsiteX3" fmla="*/ 200133 w 337574"/>
                <a:gd name="connsiteY3" fmla="*/ 9780 h 291401"/>
                <a:gd name="connsiteX4" fmla="*/ 255545 w 337574"/>
                <a:gd name="connsiteY4" fmla="*/ 13692 h 291401"/>
                <a:gd name="connsiteX5" fmla="*/ 259457 w 337574"/>
                <a:gd name="connsiteY5" fmla="*/ 22167 h 291401"/>
                <a:gd name="connsiteX6" fmla="*/ 287488 w 337574"/>
                <a:gd name="connsiteY6" fmla="*/ 97787 h 291401"/>
                <a:gd name="connsiteX7" fmla="*/ 335077 w 337574"/>
                <a:gd name="connsiteY7" fmla="*/ 194920 h 291401"/>
                <a:gd name="connsiteX8" fmla="*/ 310305 w 337574"/>
                <a:gd name="connsiteY8" fmla="*/ 225560 h 291401"/>
                <a:gd name="connsiteX9" fmla="*/ 196222 w 337574"/>
                <a:gd name="connsiteY9" fmla="*/ 291402 h 291401"/>
                <a:gd name="connsiteX10" fmla="*/ 56063 w 337574"/>
                <a:gd name="connsiteY10" fmla="*/ 266630 h 291401"/>
                <a:gd name="connsiteX11" fmla="*/ 35855 w 337574"/>
                <a:gd name="connsiteY11" fmla="*/ 254895 h 291401"/>
                <a:gd name="connsiteX12" fmla="*/ 0 w 337574"/>
                <a:gd name="connsiteY12" fmla="*/ 194269 h 291401"/>
                <a:gd name="connsiteX13" fmla="*/ 74969 w 337574"/>
                <a:gd name="connsiteY13" fmla="*/ 190357 h 2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7574" h="291401">
                  <a:moveTo>
                    <a:pt x="74969" y="190357"/>
                  </a:moveTo>
                  <a:cubicBezTo>
                    <a:pt x="68450" y="172104"/>
                    <a:pt x="58671" y="153851"/>
                    <a:pt x="54760" y="134294"/>
                  </a:cubicBezTo>
                  <a:cubicBezTo>
                    <a:pt x="43025" y="78882"/>
                    <a:pt x="59323" y="59325"/>
                    <a:pt x="103001" y="25426"/>
                  </a:cubicBezTo>
                  <a:cubicBezTo>
                    <a:pt x="136248" y="2"/>
                    <a:pt x="162324" y="-8473"/>
                    <a:pt x="200133" y="9780"/>
                  </a:cubicBezTo>
                  <a:cubicBezTo>
                    <a:pt x="216431" y="17603"/>
                    <a:pt x="237944" y="13040"/>
                    <a:pt x="255545" y="13692"/>
                  </a:cubicBezTo>
                  <a:cubicBezTo>
                    <a:pt x="257501" y="18255"/>
                    <a:pt x="260109" y="20863"/>
                    <a:pt x="259457" y="22167"/>
                  </a:cubicBezTo>
                  <a:cubicBezTo>
                    <a:pt x="240552" y="58021"/>
                    <a:pt x="254241" y="78230"/>
                    <a:pt x="287488" y="97787"/>
                  </a:cubicBezTo>
                  <a:cubicBezTo>
                    <a:pt x="322039" y="117996"/>
                    <a:pt x="345508" y="147983"/>
                    <a:pt x="335077" y="194920"/>
                  </a:cubicBezTo>
                  <a:cubicBezTo>
                    <a:pt x="331166" y="211870"/>
                    <a:pt x="329210" y="223604"/>
                    <a:pt x="310305" y="225560"/>
                  </a:cubicBezTo>
                  <a:cubicBezTo>
                    <a:pt x="264020" y="230775"/>
                    <a:pt x="225558" y="250332"/>
                    <a:pt x="196222" y="291402"/>
                  </a:cubicBezTo>
                  <a:cubicBezTo>
                    <a:pt x="152545" y="258807"/>
                    <a:pt x="105608" y="257503"/>
                    <a:pt x="56063" y="266630"/>
                  </a:cubicBezTo>
                  <a:cubicBezTo>
                    <a:pt x="50196" y="267933"/>
                    <a:pt x="40418" y="260762"/>
                    <a:pt x="35855" y="254895"/>
                  </a:cubicBezTo>
                  <a:cubicBezTo>
                    <a:pt x="24120" y="237946"/>
                    <a:pt x="14994" y="219693"/>
                    <a:pt x="0" y="194269"/>
                  </a:cubicBezTo>
                  <a:cubicBezTo>
                    <a:pt x="29336" y="192313"/>
                    <a:pt x="52804" y="191009"/>
                    <a:pt x="74969" y="19035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36">
              <a:extLst>
                <a:ext uri="{FF2B5EF4-FFF2-40B4-BE49-F238E27FC236}">
                  <a16:creationId xmlns:a16="http://schemas.microsoft.com/office/drawing/2014/main" id="{FA000C09-9897-4A64-9203-ED2F9EF3C4CB}"/>
                </a:ext>
              </a:extLst>
            </p:cNvPr>
            <p:cNvSpPr/>
            <p:nvPr/>
          </p:nvSpPr>
          <p:spPr>
            <a:xfrm>
              <a:off x="3422002" y="1643913"/>
              <a:ext cx="120767" cy="128228"/>
            </a:xfrm>
            <a:custGeom>
              <a:avLst/>
              <a:gdLst>
                <a:gd name="connsiteX0" fmla="*/ 206879 w 296841"/>
                <a:gd name="connsiteY0" fmla="*/ 63234 h 315179"/>
                <a:gd name="connsiteX1" fmla="*/ 234911 w 296841"/>
                <a:gd name="connsiteY1" fmla="*/ 0 h 315179"/>
                <a:gd name="connsiteX2" fmla="*/ 247297 w 296841"/>
                <a:gd name="connsiteY2" fmla="*/ 1304 h 315179"/>
                <a:gd name="connsiteX3" fmla="*/ 296842 w 296841"/>
                <a:gd name="connsiteY3" fmla="*/ 150589 h 315179"/>
                <a:gd name="connsiteX4" fmla="*/ 247297 w 296841"/>
                <a:gd name="connsiteY4" fmla="*/ 272495 h 315179"/>
                <a:gd name="connsiteX5" fmla="*/ 187974 w 296841"/>
                <a:gd name="connsiteY5" fmla="*/ 314868 h 315179"/>
                <a:gd name="connsiteX6" fmla="*/ 156683 w 296841"/>
                <a:gd name="connsiteY6" fmla="*/ 292704 h 315179"/>
                <a:gd name="connsiteX7" fmla="*/ 135822 w 296841"/>
                <a:gd name="connsiteY7" fmla="*/ 206653 h 315179"/>
                <a:gd name="connsiteX8" fmla="*/ 61505 w 296841"/>
                <a:gd name="connsiteY8" fmla="*/ 225558 h 315179"/>
                <a:gd name="connsiteX9" fmla="*/ 18480 w 296841"/>
                <a:gd name="connsiteY9" fmla="*/ 199482 h 315179"/>
                <a:gd name="connsiteX10" fmla="*/ 15220 w 296841"/>
                <a:gd name="connsiteY10" fmla="*/ 100393 h 315179"/>
                <a:gd name="connsiteX11" fmla="*/ 25650 w 296841"/>
                <a:gd name="connsiteY11" fmla="*/ 43677 h 315179"/>
                <a:gd name="connsiteX12" fmla="*/ 35429 w 296841"/>
                <a:gd name="connsiteY12" fmla="*/ 9127 h 315179"/>
                <a:gd name="connsiteX13" fmla="*/ 67372 w 296841"/>
                <a:gd name="connsiteY13" fmla="*/ 31943 h 315179"/>
                <a:gd name="connsiteX14" fmla="*/ 206879 w 296841"/>
                <a:gd name="connsiteY14" fmla="*/ 63234 h 315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6841" h="315179">
                  <a:moveTo>
                    <a:pt x="206879" y="63234"/>
                  </a:moveTo>
                  <a:cubicBezTo>
                    <a:pt x="217309" y="40418"/>
                    <a:pt x="226436" y="20209"/>
                    <a:pt x="234911" y="0"/>
                  </a:cubicBezTo>
                  <a:cubicBezTo>
                    <a:pt x="238822" y="652"/>
                    <a:pt x="243385" y="1304"/>
                    <a:pt x="247297" y="1304"/>
                  </a:cubicBezTo>
                  <a:cubicBezTo>
                    <a:pt x="247297" y="56064"/>
                    <a:pt x="248601" y="110171"/>
                    <a:pt x="296842" y="150589"/>
                  </a:cubicBezTo>
                  <a:cubicBezTo>
                    <a:pt x="255120" y="183836"/>
                    <a:pt x="245993" y="225558"/>
                    <a:pt x="247297" y="272495"/>
                  </a:cubicBezTo>
                  <a:cubicBezTo>
                    <a:pt x="247949" y="310957"/>
                    <a:pt x="210790" y="307046"/>
                    <a:pt x="187974" y="314868"/>
                  </a:cubicBezTo>
                  <a:cubicBezTo>
                    <a:pt x="180151" y="317476"/>
                    <a:pt x="160594" y="303134"/>
                    <a:pt x="156683" y="292704"/>
                  </a:cubicBezTo>
                  <a:cubicBezTo>
                    <a:pt x="146252" y="264020"/>
                    <a:pt x="142341" y="233381"/>
                    <a:pt x="135822" y="206653"/>
                  </a:cubicBezTo>
                  <a:cubicBezTo>
                    <a:pt x="114961" y="211868"/>
                    <a:pt x="88233" y="220343"/>
                    <a:pt x="61505" y="225558"/>
                  </a:cubicBezTo>
                  <a:cubicBezTo>
                    <a:pt x="41296" y="229469"/>
                    <a:pt x="30214" y="217735"/>
                    <a:pt x="18480" y="199482"/>
                  </a:cubicBezTo>
                  <a:cubicBezTo>
                    <a:pt x="-1729" y="165583"/>
                    <a:pt x="-8900" y="136248"/>
                    <a:pt x="15220" y="100393"/>
                  </a:cubicBezTo>
                  <a:cubicBezTo>
                    <a:pt x="24999" y="86051"/>
                    <a:pt x="21739" y="62583"/>
                    <a:pt x="25650" y="43677"/>
                  </a:cubicBezTo>
                  <a:cubicBezTo>
                    <a:pt x="28258" y="31943"/>
                    <a:pt x="32169" y="20861"/>
                    <a:pt x="35429" y="9127"/>
                  </a:cubicBezTo>
                  <a:cubicBezTo>
                    <a:pt x="45207" y="16298"/>
                    <a:pt x="54986" y="22817"/>
                    <a:pt x="67372" y="31943"/>
                  </a:cubicBezTo>
                  <a:cubicBezTo>
                    <a:pt x="116916" y="18905"/>
                    <a:pt x="166462" y="23468"/>
                    <a:pt x="206879" y="63234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37">
              <a:extLst>
                <a:ext uri="{FF2B5EF4-FFF2-40B4-BE49-F238E27FC236}">
                  <a16:creationId xmlns:a16="http://schemas.microsoft.com/office/drawing/2014/main" id="{625277C0-D2CE-4298-AD65-70F0E25D9010}"/>
                </a:ext>
              </a:extLst>
            </p:cNvPr>
            <p:cNvSpPr/>
            <p:nvPr/>
          </p:nvSpPr>
          <p:spPr>
            <a:xfrm>
              <a:off x="3080490" y="1805432"/>
              <a:ext cx="128632" cy="128632"/>
            </a:xfrm>
            <a:custGeom>
              <a:avLst/>
              <a:gdLst>
                <a:gd name="connsiteX0" fmla="*/ 316172 w 316172"/>
                <a:gd name="connsiteY0" fmla="*/ 247070 h 316172"/>
                <a:gd name="connsiteX1" fmla="*/ 193614 w 316172"/>
                <a:gd name="connsiteY1" fmla="*/ 316172 h 316172"/>
                <a:gd name="connsiteX2" fmla="*/ 66494 w 316172"/>
                <a:gd name="connsiteY2" fmla="*/ 272495 h 316172"/>
                <a:gd name="connsiteX3" fmla="*/ 50849 w 316172"/>
                <a:gd name="connsiteY3" fmla="*/ 264020 h 316172"/>
                <a:gd name="connsiteX4" fmla="*/ 0 w 316172"/>
                <a:gd name="connsiteY4" fmla="*/ 159716 h 316172"/>
                <a:gd name="connsiteX5" fmla="*/ 87355 w 316172"/>
                <a:gd name="connsiteY5" fmla="*/ 190355 h 316172"/>
                <a:gd name="connsiteX6" fmla="*/ 146026 w 316172"/>
                <a:gd name="connsiteY6" fmla="*/ 52152 h 316172"/>
                <a:gd name="connsiteX7" fmla="*/ 119298 w 316172"/>
                <a:gd name="connsiteY7" fmla="*/ 6519 h 316172"/>
                <a:gd name="connsiteX8" fmla="*/ 124513 w 316172"/>
                <a:gd name="connsiteY8" fmla="*/ 0 h 316172"/>
                <a:gd name="connsiteX9" fmla="*/ 171450 w 316172"/>
                <a:gd name="connsiteY9" fmla="*/ 20209 h 316172"/>
                <a:gd name="connsiteX10" fmla="*/ 260109 w 316172"/>
                <a:gd name="connsiteY10" fmla="*/ 80184 h 316172"/>
                <a:gd name="connsiteX11" fmla="*/ 309653 w 316172"/>
                <a:gd name="connsiteY11" fmla="*/ 206001 h 316172"/>
                <a:gd name="connsiteX12" fmla="*/ 316172 w 316172"/>
                <a:gd name="connsiteY12" fmla="*/ 247070 h 316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6172" h="316172">
                  <a:moveTo>
                    <a:pt x="316172" y="247070"/>
                  </a:moveTo>
                  <a:cubicBezTo>
                    <a:pt x="272495" y="271191"/>
                    <a:pt x="234684" y="292703"/>
                    <a:pt x="193614" y="316172"/>
                  </a:cubicBezTo>
                  <a:cubicBezTo>
                    <a:pt x="159716" y="286837"/>
                    <a:pt x="117994" y="266627"/>
                    <a:pt x="66494" y="272495"/>
                  </a:cubicBezTo>
                  <a:cubicBezTo>
                    <a:pt x="61279" y="273146"/>
                    <a:pt x="53456" y="268583"/>
                    <a:pt x="50849" y="264020"/>
                  </a:cubicBezTo>
                  <a:cubicBezTo>
                    <a:pt x="34551" y="232077"/>
                    <a:pt x="18905" y="200134"/>
                    <a:pt x="0" y="159716"/>
                  </a:cubicBezTo>
                  <a:cubicBezTo>
                    <a:pt x="31291" y="170798"/>
                    <a:pt x="59323" y="180577"/>
                    <a:pt x="87355" y="190355"/>
                  </a:cubicBezTo>
                  <a:cubicBezTo>
                    <a:pt x="73013" y="131684"/>
                    <a:pt x="110171" y="92570"/>
                    <a:pt x="146026" y="52152"/>
                  </a:cubicBezTo>
                  <a:cubicBezTo>
                    <a:pt x="136899" y="36506"/>
                    <a:pt x="127772" y="21513"/>
                    <a:pt x="119298" y="6519"/>
                  </a:cubicBezTo>
                  <a:cubicBezTo>
                    <a:pt x="121253" y="4563"/>
                    <a:pt x="123209" y="1956"/>
                    <a:pt x="124513" y="0"/>
                  </a:cubicBezTo>
                  <a:cubicBezTo>
                    <a:pt x="140159" y="7171"/>
                    <a:pt x="155805" y="20209"/>
                    <a:pt x="171450" y="20209"/>
                  </a:cubicBezTo>
                  <a:cubicBezTo>
                    <a:pt x="217083" y="19557"/>
                    <a:pt x="234684" y="48240"/>
                    <a:pt x="260109" y="80184"/>
                  </a:cubicBezTo>
                  <a:cubicBezTo>
                    <a:pt x="292052" y="119298"/>
                    <a:pt x="331818" y="147330"/>
                    <a:pt x="309653" y="206001"/>
                  </a:cubicBezTo>
                  <a:cubicBezTo>
                    <a:pt x="305090" y="217735"/>
                    <a:pt x="314216" y="235988"/>
                    <a:pt x="316172" y="24707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38">
              <a:extLst>
                <a:ext uri="{FF2B5EF4-FFF2-40B4-BE49-F238E27FC236}">
                  <a16:creationId xmlns:a16="http://schemas.microsoft.com/office/drawing/2014/main" id="{CD07DE08-AB45-485E-AD02-24B53CBD1DD2}"/>
                </a:ext>
              </a:extLst>
            </p:cNvPr>
            <p:cNvSpPr/>
            <p:nvPr/>
          </p:nvSpPr>
          <p:spPr>
            <a:xfrm>
              <a:off x="2970343" y="1625347"/>
              <a:ext cx="119960" cy="136854"/>
            </a:xfrm>
            <a:custGeom>
              <a:avLst/>
              <a:gdLst>
                <a:gd name="connsiteX0" fmla="*/ 294857 w 294856"/>
                <a:gd name="connsiteY0" fmla="*/ 194919 h 336381"/>
                <a:gd name="connsiteX1" fmla="*/ 127318 w 294856"/>
                <a:gd name="connsiteY1" fmla="*/ 214476 h 336381"/>
                <a:gd name="connsiteX2" fmla="*/ 45179 w 294856"/>
                <a:gd name="connsiteY2" fmla="*/ 336381 h 336381"/>
                <a:gd name="connsiteX3" fmla="*/ 36052 w 294856"/>
                <a:gd name="connsiteY3" fmla="*/ 288140 h 336381"/>
                <a:gd name="connsiteX4" fmla="*/ 197 w 294856"/>
                <a:gd name="connsiteY4" fmla="*/ 213824 h 336381"/>
                <a:gd name="connsiteX5" fmla="*/ 20406 w 294856"/>
                <a:gd name="connsiteY5" fmla="*/ 134944 h 336381"/>
                <a:gd name="connsiteX6" fmla="*/ 69299 w 294856"/>
                <a:gd name="connsiteY6" fmla="*/ 45633 h 336381"/>
                <a:gd name="connsiteX7" fmla="*/ 118843 w 294856"/>
                <a:gd name="connsiteY7" fmla="*/ 0 h 336381"/>
                <a:gd name="connsiteX8" fmla="*/ 180122 w 294856"/>
                <a:gd name="connsiteY8" fmla="*/ 32595 h 336381"/>
                <a:gd name="connsiteX9" fmla="*/ 251831 w 294856"/>
                <a:gd name="connsiteY9" fmla="*/ 108868 h 336381"/>
                <a:gd name="connsiteX10" fmla="*/ 294857 w 294856"/>
                <a:gd name="connsiteY10" fmla="*/ 194919 h 33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856" h="336381">
                  <a:moveTo>
                    <a:pt x="294857" y="194919"/>
                  </a:moveTo>
                  <a:cubicBezTo>
                    <a:pt x="257698" y="257501"/>
                    <a:pt x="221192" y="262064"/>
                    <a:pt x="127318" y="214476"/>
                  </a:cubicBezTo>
                  <a:cubicBezTo>
                    <a:pt x="116236" y="263368"/>
                    <a:pt x="92115" y="304438"/>
                    <a:pt x="45179" y="336381"/>
                  </a:cubicBezTo>
                  <a:cubicBezTo>
                    <a:pt x="41919" y="318128"/>
                    <a:pt x="41919" y="301830"/>
                    <a:pt x="36052" y="288140"/>
                  </a:cubicBezTo>
                  <a:cubicBezTo>
                    <a:pt x="24970" y="262716"/>
                    <a:pt x="2805" y="239248"/>
                    <a:pt x="197" y="213824"/>
                  </a:cubicBezTo>
                  <a:cubicBezTo>
                    <a:pt x="-2410" y="188400"/>
                    <a:pt x="21710" y="160368"/>
                    <a:pt x="20406" y="134944"/>
                  </a:cubicBezTo>
                  <a:cubicBezTo>
                    <a:pt x="17799" y="91918"/>
                    <a:pt x="28881" y="64538"/>
                    <a:pt x="69299" y="45633"/>
                  </a:cubicBezTo>
                  <a:cubicBezTo>
                    <a:pt x="87552" y="37158"/>
                    <a:pt x="101242" y="17601"/>
                    <a:pt x="118843" y="0"/>
                  </a:cubicBezTo>
                  <a:cubicBezTo>
                    <a:pt x="137748" y="10430"/>
                    <a:pt x="157958" y="29336"/>
                    <a:pt x="180122" y="32595"/>
                  </a:cubicBezTo>
                  <a:cubicBezTo>
                    <a:pt x="227059" y="39766"/>
                    <a:pt x="248572" y="58019"/>
                    <a:pt x="251831" y="108868"/>
                  </a:cubicBezTo>
                  <a:cubicBezTo>
                    <a:pt x="253787" y="136899"/>
                    <a:pt x="278559" y="163627"/>
                    <a:pt x="294857" y="194919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39">
              <a:extLst>
                <a:ext uri="{FF2B5EF4-FFF2-40B4-BE49-F238E27FC236}">
                  <a16:creationId xmlns:a16="http://schemas.microsoft.com/office/drawing/2014/main" id="{71675F8D-3B38-401D-8648-9C8AA9E12450}"/>
                </a:ext>
              </a:extLst>
            </p:cNvPr>
            <p:cNvSpPr/>
            <p:nvPr/>
          </p:nvSpPr>
          <p:spPr>
            <a:xfrm>
              <a:off x="3105421" y="1352410"/>
              <a:ext cx="120741" cy="104522"/>
            </a:xfrm>
            <a:custGeom>
              <a:avLst/>
              <a:gdLst>
                <a:gd name="connsiteX0" fmla="*/ 296615 w 296777"/>
                <a:gd name="connsiteY0" fmla="*/ 256910 h 256910"/>
                <a:gd name="connsiteX1" fmla="*/ 0 w 296777"/>
                <a:gd name="connsiteY1" fmla="*/ 233442 h 256910"/>
                <a:gd name="connsiteX2" fmla="*/ 7822 w 296777"/>
                <a:gd name="connsiteY2" fmla="*/ 191068 h 256910"/>
                <a:gd name="connsiteX3" fmla="*/ 10430 w 296777"/>
                <a:gd name="connsiteY3" fmla="*/ 61992 h 256910"/>
                <a:gd name="connsiteX4" fmla="*/ 59323 w 296777"/>
                <a:gd name="connsiteY4" fmla="*/ 61 h 256910"/>
                <a:gd name="connsiteX5" fmla="*/ 286837 w 296777"/>
                <a:gd name="connsiteY5" fmla="*/ 116751 h 256910"/>
                <a:gd name="connsiteX6" fmla="*/ 295963 w 296777"/>
                <a:gd name="connsiteY6" fmla="*/ 133701 h 256910"/>
                <a:gd name="connsiteX7" fmla="*/ 296615 w 296777"/>
                <a:gd name="connsiteY7" fmla="*/ 256910 h 256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6777" h="256910">
                  <a:moveTo>
                    <a:pt x="296615" y="256910"/>
                  </a:moveTo>
                  <a:cubicBezTo>
                    <a:pt x="197526" y="215840"/>
                    <a:pt x="104304" y="193676"/>
                    <a:pt x="0" y="233442"/>
                  </a:cubicBezTo>
                  <a:cubicBezTo>
                    <a:pt x="3260" y="216492"/>
                    <a:pt x="2608" y="202150"/>
                    <a:pt x="7822" y="191068"/>
                  </a:cubicBezTo>
                  <a:cubicBezTo>
                    <a:pt x="27380" y="148043"/>
                    <a:pt x="24772" y="106321"/>
                    <a:pt x="10430" y="61992"/>
                  </a:cubicBezTo>
                  <a:cubicBezTo>
                    <a:pt x="-3260" y="18314"/>
                    <a:pt x="12386" y="-1243"/>
                    <a:pt x="59323" y="61"/>
                  </a:cubicBezTo>
                  <a:cubicBezTo>
                    <a:pt x="153849" y="2669"/>
                    <a:pt x="224906" y="51561"/>
                    <a:pt x="286837" y="116751"/>
                  </a:cubicBezTo>
                  <a:cubicBezTo>
                    <a:pt x="291400" y="121315"/>
                    <a:pt x="295311" y="127834"/>
                    <a:pt x="295963" y="133701"/>
                  </a:cubicBezTo>
                  <a:cubicBezTo>
                    <a:pt x="297267" y="171511"/>
                    <a:pt x="296615" y="210625"/>
                    <a:pt x="296615" y="25691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0">
              <a:extLst>
                <a:ext uri="{FF2B5EF4-FFF2-40B4-BE49-F238E27FC236}">
                  <a16:creationId xmlns:a16="http://schemas.microsoft.com/office/drawing/2014/main" id="{F3890D1B-D7F5-48C2-BDCE-4D382D97F8B0}"/>
                </a:ext>
              </a:extLst>
            </p:cNvPr>
            <p:cNvSpPr/>
            <p:nvPr/>
          </p:nvSpPr>
          <p:spPr>
            <a:xfrm>
              <a:off x="3281936" y="1352429"/>
              <a:ext cx="123184" cy="103442"/>
            </a:xfrm>
            <a:custGeom>
              <a:avLst/>
              <a:gdLst>
                <a:gd name="connsiteX0" fmla="*/ 302782 w 302781"/>
                <a:gd name="connsiteY0" fmla="*/ 233397 h 254257"/>
                <a:gd name="connsiteX1" fmla="*/ 12034 w 302781"/>
                <a:gd name="connsiteY1" fmla="*/ 254258 h 254257"/>
                <a:gd name="connsiteX2" fmla="*/ 66793 w 302781"/>
                <a:gd name="connsiteY2" fmla="*/ 66510 h 254257"/>
                <a:gd name="connsiteX3" fmla="*/ 253889 w 302781"/>
                <a:gd name="connsiteY3" fmla="*/ 16 h 254257"/>
                <a:gd name="connsiteX4" fmla="*/ 293003 w 302781"/>
                <a:gd name="connsiteY4" fmla="*/ 47605 h 254257"/>
                <a:gd name="connsiteX5" fmla="*/ 300174 w 302781"/>
                <a:gd name="connsiteY5" fmla="*/ 210581 h 254257"/>
                <a:gd name="connsiteX6" fmla="*/ 302782 w 302781"/>
                <a:gd name="connsiteY6" fmla="*/ 233397 h 25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2781" h="254257">
                  <a:moveTo>
                    <a:pt x="302782" y="233397"/>
                  </a:moveTo>
                  <a:cubicBezTo>
                    <a:pt x="200433" y="192327"/>
                    <a:pt x="105255" y="215144"/>
                    <a:pt x="12034" y="254258"/>
                  </a:cubicBezTo>
                  <a:cubicBezTo>
                    <a:pt x="-14695" y="174074"/>
                    <a:pt x="2907" y="112143"/>
                    <a:pt x="66793" y="66510"/>
                  </a:cubicBezTo>
                  <a:cubicBezTo>
                    <a:pt x="122204" y="27396"/>
                    <a:pt x="184135" y="1320"/>
                    <a:pt x="253889" y="16"/>
                  </a:cubicBezTo>
                  <a:cubicBezTo>
                    <a:pt x="285832" y="-636"/>
                    <a:pt x="303433" y="18270"/>
                    <a:pt x="293003" y="47605"/>
                  </a:cubicBezTo>
                  <a:cubicBezTo>
                    <a:pt x="274098" y="103669"/>
                    <a:pt x="272794" y="157125"/>
                    <a:pt x="300174" y="210581"/>
                  </a:cubicBezTo>
                  <a:cubicBezTo>
                    <a:pt x="303433" y="215796"/>
                    <a:pt x="302130" y="222315"/>
                    <a:pt x="302782" y="23339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">
              <a:extLst>
                <a:ext uri="{FF2B5EF4-FFF2-40B4-BE49-F238E27FC236}">
                  <a16:creationId xmlns:a16="http://schemas.microsoft.com/office/drawing/2014/main" id="{38C0EE7E-FDF6-40A7-B615-050261C64FA0}"/>
                </a:ext>
              </a:extLst>
            </p:cNvPr>
            <p:cNvSpPr/>
            <p:nvPr/>
          </p:nvSpPr>
          <p:spPr>
            <a:xfrm>
              <a:off x="2974549" y="1533316"/>
              <a:ext cx="117912" cy="110331"/>
            </a:xfrm>
            <a:custGeom>
              <a:avLst/>
              <a:gdLst>
                <a:gd name="connsiteX0" fmla="*/ 104593 w 289823"/>
                <a:gd name="connsiteY0" fmla="*/ 179925 h 271190"/>
                <a:gd name="connsiteX1" fmla="*/ 30928 w 289823"/>
                <a:gd name="connsiteY1" fmla="*/ 271191 h 271190"/>
                <a:gd name="connsiteX2" fmla="*/ 289 w 289823"/>
                <a:gd name="connsiteY2" fmla="*/ 158412 h 271190"/>
                <a:gd name="connsiteX3" fmla="*/ 10719 w 289823"/>
                <a:gd name="connsiteY3" fmla="*/ 133640 h 271190"/>
                <a:gd name="connsiteX4" fmla="*/ 47226 w 289823"/>
                <a:gd name="connsiteY4" fmla="*/ 48241 h 271190"/>
                <a:gd name="connsiteX5" fmla="*/ 78517 w 289823"/>
                <a:gd name="connsiteY5" fmla="*/ 12386 h 271190"/>
                <a:gd name="connsiteX6" fmla="*/ 119587 w 289823"/>
                <a:gd name="connsiteY6" fmla="*/ 0 h 271190"/>
                <a:gd name="connsiteX7" fmla="*/ 133929 w 289823"/>
                <a:gd name="connsiteY7" fmla="*/ 28032 h 271190"/>
                <a:gd name="connsiteX8" fmla="*/ 214764 w 289823"/>
                <a:gd name="connsiteY8" fmla="*/ 39114 h 271190"/>
                <a:gd name="connsiteX9" fmla="*/ 268872 w 289823"/>
                <a:gd name="connsiteY9" fmla="*/ 108867 h 271190"/>
                <a:gd name="connsiteX10" fmla="*/ 281910 w 289823"/>
                <a:gd name="connsiteY10" fmla="*/ 161671 h 271190"/>
                <a:gd name="connsiteX11" fmla="*/ 288429 w 289823"/>
                <a:gd name="connsiteY11" fmla="*/ 197526 h 271190"/>
                <a:gd name="connsiteX12" fmla="*/ 221283 w 289823"/>
                <a:gd name="connsiteY12" fmla="*/ 252286 h 271190"/>
                <a:gd name="connsiteX13" fmla="*/ 104593 w 289823"/>
                <a:gd name="connsiteY13" fmla="*/ 179925 h 27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9823" h="271190">
                  <a:moveTo>
                    <a:pt x="104593" y="179925"/>
                  </a:moveTo>
                  <a:cubicBezTo>
                    <a:pt x="90903" y="226210"/>
                    <a:pt x="64175" y="253590"/>
                    <a:pt x="30928" y="271191"/>
                  </a:cubicBezTo>
                  <a:cubicBezTo>
                    <a:pt x="19846" y="232077"/>
                    <a:pt x="8764" y="195570"/>
                    <a:pt x="289" y="158412"/>
                  </a:cubicBezTo>
                  <a:cubicBezTo>
                    <a:pt x="-1667" y="151241"/>
                    <a:pt x="6808" y="142114"/>
                    <a:pt x="10719" y="133640"/>
                  </a:cubicBezTo>
                  <a:cubicBezTo>
                    <a:pt x="23105" y="105608"/>
                    <a:pt x="40707" y="78228"/>
                    <a:pt x="47226" y="48241"/>
                  </a:cubicBezTo>
                  <a:cubicBezTo>
                    <a:pt x="51789" y="26728"/>
                    <a:pt x="56353" y="15646"/>
                    <a:pt x="78517" y="12386"/>
                  </a:cubicBezTo>
                  <a:cubicBezTo>
                    <a:pt x="92207" y="11082"/>
                    <a:pt x="105245" y="4563"/>
                    <a:pt x="119587" y="0"/>
                  </a:cubicBezTo>
                  <a:cubicBezTo>
                    <a:pt x="124802" y="10430"/>
                    <a:pt x="129366" y="19557"/>
                    <a:pt x="133929" y="28032"/>
                  </a:cubicBezTo>
                  <a:cubicBezTo>
                    <a:pt x="161308" y="31943"/>
                    <a:pt x="188688" y="32595"/>
                    <a:pt x="214764" y="39114"/>
                  </a:cubicBezTo>
                  <a:cubicBezTo>
                    <a:pt x="253227" y="49545"/>
                    <a:pt x="265613" y="69753"/>
                    <a:pt x="268872" y="108867"/>
                  </a:cubicBezTo>
                  <a:cubicBezTo>
                    <a:pt x="270176" y="126469"/>
                    <a:pt x="277347" y="144070"/>
                    <a:pt x="281910" y="161671"/>
                  </a:cubicBezTo>
                  <a:cubicBezTo>
                    <a:pt x="285170" y="174057"/>
                    <a:pt x="292993" y="193615"/>
                    <a:pt x="288429" y="197526"/>
                  </a:cubicBezTo>
                  <a:cubicBezTo>
                    <a:pt x="266917" y="216431"/>
                    <a:pt x="260398" y="253590"/>
                    <a:pt x="221283" y="252286"/>
                  </a:cubicBezTo>
                  <a:cubicBezTo>
                    <a:pt x="169131" y="252286"/>
                    <a:pt x="131321" y="230773"/>
                    <a:pt x="104593" y="179925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2">
              <a:extLst>
                <a:ext uri="{FF2B5EF4-FFF2-40B4-BE49-F238E27FC236}">
                  <a16:creationId xmlns:a16="http://schemas.microsoft.com/office/drawing/2014/main" id="{F31C7CBC-DF96-4C27-847D-A8AD6D88D054}"/>
                </a:ext>
              </a:extLst>
            </p:cNvPr>
            <p:cNvSpPr/>
            <p:nvPr/>
          </p:nvSpPr>
          <p:spPr>
            <a:xfrm>
              <a:off x="3376430" y="1739923"/>
              <a:ext cx="115075" cy="108783"/>
            </a:xfrm>
            <a:custGeom>
              <a:avLst/>
              <a:gdLst>
                <a:gd name="connsiteX0" fmla="*/ 225671 w 282849"/>
                <a:gd name="connsiteY0" fmla="*/ 5215 h 267384"/>
                <a:gd name="connsiteX1" fmla="*/ 278476 w 282849"/>
                <a:gd name="connsiteY1" fmla="*/ 103000 h 267384"/>
                <a:gd name="connsiteX2" fmla="*/ 280431 w 282849"/>
                <a:gd name="connsiteY2" fmla="*/ 131032 h 267384"/>
                <a:gd name="connsiteX3" fmla="*/ 244576 w 282849"/>
                <a:gd name="connsiteY3" fmla="*/ 258153 h 267384"/>
                <a:gd name="connsiteX4" fmla="*/ 96595 w 282849"/>
                <a:gd name="connsiteY4" fmla="*/ 143418 h 267384"/>
                <a:gd name="connsiteX5" fmla="*/ 27494 w 282849"/>
                <a:gd name="connsiteY5" fmla="*/ 149937 h 267384"/>
                <a:gd name="connsiteX6" fmla="*/ 114 w 282849"/>
                <a:gd name="connsiteY6" fmla="*/ 131032 h 267384"/>
                <a:gd name="connsiteX7" fmla="*/ 11196 w 282849"/>
                <a:gd name="connsiteY7" fmla="*/ 82792 h 267384"/>
                <a:gd name="connsiteX8" fmla="*/ 99203 w 282849"/>
                <a:gd name="connsiteY8" fmla="*/ 7823 h 267384"/>
                <a:gd name="connsiteX9" fmla="*/ 123975 w 282849"/>
                <a:gd name="connsiteY9" fmla="*/ 0 h 267384"/>
                <a:gd name="connsiteX10" fmla="*/ 225671 w 282849"/>
                <a:gd name="connsiteY10" fmla="*/ 5215 h 2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2849" h="267384">
                  <a:moveTo>
                    <a:pt x="225671" y="5215"/>
                  </a:moveTo>
                  <a:cubicBezTo>
                    <a:pt x="243273" y="37158"/>
                    <a:pt x="261526" y="69754"/>
                    <a:pt x="278476" y="103000"/>
                  </a:cubicBezTo>
                  <a:cubicBezTo>
                    <a:pt x="282387" y="110823"/>
                    <a:pt x="284995" y="124513"/>
                    <a:pt x="280431" y="131032"/>
                  </a:cubicBezTo>
                  <a:cubicBezTo>
                    <a:pt x="253052" y="169494"/>
                    <a:pt x="239362" y="211868"/>
                    <a:pt x="244576" y="258153"/>
                  </a:cubicBezTo>
                  <a:cubicBezTo>
                    <a:pt x="168956" y="290748"/>
                    <a:pt x="96595" y="233381"/>
                    <a:pt x="96595" y="143418"/>
                  </a:cubicBezTo>
                  <a:cubicBezTo>
                    <a:pt x="73127" y="146026"/>
                    <a:pt x="50310" y="150589"/>
                    <a:pt x="27494" y="149937"/>
                  </a:cubicBezTo>
                  <a:cubicBezTo>
                    <a:pt x="17715" y="149286"/>
                    <a:pt x="765" y="138203"/>
                    <a:pt x="114" y="131032"/>
                  </a:cubicBezTo>
                  <a:cubicBezTo>
                    <a:pt x="-538" y="114734"/>
                    <a:pt x="1418" y="88658"/>
                    <a:pt x="11196" y="82792"/>
                  </a:cubicBezTo>
                  <a:cubicBezTo>
                    <a:pt x="45747" y="63234"/>
                    <a:pt x="76386" y="40418"/>
                    <a:pt x="99203" y="7823"/>
                  </a:cubicBezTo>
                  <a:cubicBezTo>
                    <a:pt x="103114" y="1956"/>
                    <a:pt x="115501" y="0"/>
                    <a:pt x="123975" y="0"/>
                  </a:cubicBezTo>
                  <a:cubicBezTo>
                    <a:pt x="158526" y="652"/>
                    <a:pt x="192424" y="3260"/>
                    <a:pt x="225671" y="5215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3">
              <a:extLst>
                <a:ext uri="{FF2B5EF4-FFF2-40B4-BE49-F238E27FC236}">
                  <a16:creationId xmlns:a16="http://schemas.microsoft.com/office/drawing/2014/main" id="{74E008FF-EF24-49D5-9C76-59456069977F}"/>
                </a:ext>
              </a:extLst>
            </p:cNvPr>
            <p:cNvSpPr/>
            <p:nvPr/>
          </p:nvSpPr>
          <p:spPr>
            <a:xfrm>
              <a:off x="3265348" y="1463298"/>
              <a:ext cx="156480" cy="108740"/>
            </a:xfrm>
            <a:custGeom>
              <a:avLst/>
              <a:gdLst>
                <a:gd name="connsiteX0" fmla="*/ 384622 w 384621"/>
                <a:gd name="connsiteY0" fmla="*/ 150589 h 267279"/>
                <a:gd name="connsiteX1" fmla="*/ 327907 w 384621"/>
                <a:gd name="connsiteY1" fmla="*/ 168190 h 267279"/>
                <a:gd name="connsiteX2" fmla="*/ 299875 w 384621"/>
                <a:gd name="connsiteY2" fmla="*/ 209260 h 267279"/>
                <a:gd name="connsiteX3" fmla="*/ 300527 w 384621"/>
                <a:gd name="connsiteY3" fmla="*/ 267279 h 267279"/>
                <a:gd name="connsiteX4" fmla="*/ 0 w 384621"/>
                <a:gd name="connsiteY4" fmla="*/ 10430 h 267279"/>
                <a:gd name="connsiteX5" fmla="*/ 2608 w 384621"/>
                <a:gd name="connsiteY5" fmla="*/ 0 h 267279"/>
                <a:gd name="connsiteX6" fmla="*/ 116039 w 384621"/>
                <a:gd name="connsiteY6" fmla="*/ 9779 h 267279"/>
                <a:gd name="connsiteX7" fmla="*/ 134944 w 384621"/>
                <a:gd name="connsiteY7" fmla="*/ 13690 h 267279"/>
                <a:gd name="connsiteX8" fmla="*/ 246419 w 384621"/>
                <a:gd name="connsiteY8" fmla="*/ 31291 h 267279"/>
                <a:gd name="connsiteX9" fmla="*/ 384622 w 384621"/>
                <a:gd name="connsiteY9" fmla="*/ 150589 h 267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4621" h="267279">
                  <a:moveTo>
                    <a:pt x="384622" y="150589"/>
                  </a:moveTo>
                  <a:cubicBezTo>
                    <a:pt x="361153" y="157760"/>
                    <a:pt x="344856" y="164931"/>
                    <a:pt x="327907" y="168190"/>
                  </a:cubicBezTo>
                  <a:cubicBezTo>
                    <a:pt x="303787" y="172754"/>
                    <a:pt x="296615" y="185792"/>
                    <a:pt x="299875" y="209260"/>
                  </a:cubicBezTo>
                  <a:cubicBezTo>
                    <a:pt x="302482" y="226210"/>
                    <a:pt x="300527" y="243159"/>
                    <a:pt x="300527" y="267279"/>
                  </a:cubicBezTo>
                  <a:cubicBezTo>
                    <a:pt x="170799" y="209912"/>
                    <a:pt x="83444" y="112127"/>
                    <a:pt x="0" y="10430"/>
                  </a:cubicBezTo>
                  <a:cubicBezTo>
                    <a:pt x="653" y="7171"/>
                    <a:pt x="1304" y="3911"/>
                    <a:pt x="2608" y="0"/>
                  </a:cubicBezTo>
                  <a:cubicBezTo>
                    <a:pt x="40418" y="3260"/>
                    <a:pt x="78228" y="6519"/>
                    <a:pt x="116039" y="9779"/>
                  </a:cubicBezTo>
                  <a:cubicBezTo>
                    <a:pt x="122558" y="10430"/>
                    <a:pt x="129077" y="12386"/>
                    <a:pt x="134944" y="13690"/>
                  </a:cubicBezTo>
                  <a:cubicBezTo>
                    <a:pt x="172754" y="18905"/>
                    <a:pt x="216432" y="13690"/>
                    <a:pt x="246419" y="31291"/>
                  </a:cubicBezTo>
                  <a:cubicBezTo>
                    <a:pt x="294660" y="61279"/>
                    <a:pt x="334426" y="106260"/>
                    <a:pt x="384622" y="150589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4">
              <a:extLst>
                <a:ext uri="{FF2B5EF4-FFF2-40B4-BE49-F238E27FC236}">
                  <a16:creationId xmlns:a16="http://schemas.microsoft.com/office/drawing/2014/main" id="{A343BA5C-4A9A-4FEA-A36C-2AA8FEBEFAA9}"/>
                </a:ext>
              </a:extLst>
            </p:cNvPr>
            <p:cNvSpPr/>
            <p:nvPr/>
          </p:nvSpPr>
          <p:spPr>
            <a:xfrm>
              <a:off x="3016041" y="1446589"/>
              <a:ext cx="123327" cy="114117"/>
            </a:xfrm>
            <a:custGeom>
              <a:avLst/>
              <a:gdLst>
                <a:gd name="connsiteX0" fmla="*/ 303134 w 303133"/>
                <a:gd name="connsiteY0" fmla="*/ 67798 h 280495"/>
                <a:gd name="connsiteX1" fmla="*/ 144722 w 303133"/>
                <a:gd name="connsiteY1" fmla="*/ 198830 h 280495"/>
                <a:gd name="connsiteX2" fmla="*/ 249678 w 303133"/>
                <a:gd name="connsiteY2" fmla="*/ 234032 h 280495"/>
                <a:gd name="connsiteX3" fmla="*/ 250330 w 303133"/>
                <a:gd name="connsiteY3" fmla="*/ 245115 h 280495"/>
                <a:gd name="connsiteX4" fmla="*/ 194266 w 303133"/>
                <a:gd name="connsiteY4" fmla="*/ 279666 h 280495"/>
                <a:gd name="connsiteX5" fmla="*/ 172754 w 303133"/>
                <a:gd name="connsiteY5" fmla="*/ 273147 h 280495"/>
                <a:gd name="connsiteX6" fmla="*/ 67797 w 303133"/>
                <a:gd name="connsiteY6" fmla="*/ 228165 h 280495"/>
                <a:gd name="connsiteX7" fmla="*/ 38462 w 303133"/>
                <a:gd name="connsiteY7" fmla="*/ 206653 h 280495"/>
                <a:gd name="connsiteX8" fmla="*/ 0 w 303133"/>
                <a:gd name="connsiteY8" fmla="*/ 115387 h 280495"/>
                <a:gd name="connsiteX9" fmla="*/ 65842 w 303133"/>
                <a:gd name="connsiteY9" fmla="*/ 19557 h 280495"/>
                <a:gd name="connsiteX10" fmla="*/ 84095 w 303133"/>
                <a:gd name="connsiteY10" fmla="*/ 9779 h 280495"/>
                <a:gd name="connsiteX11" fmla="*/ 200785 w 303133"/>
                <a:gd name="connsiteY11" fmla="*/ 0 h 280495"/>
                <a:gd name="connsiteX12" fmla="*/ 303134 w 303133"/>
                <a:gd name="connsiteY12" fmla="*/ 67798 h 280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3133" h="280495">
                  <a:moveTo>
                    <a:pt x="303134" y="67798"/>
                  </a:moveTo>
                  <a:cubicBezTo>
                    <a:pt x="245767" y="114735"/>
                    <a:pt x="196222" y="155804"/>
                    <a:pt x="144722" y="198830"/>
                  </a:cubicBezTo>
                  <a:cubicBezTo>
                    <a:pt x="180577" y="210564"/>
                    <a:pt x="215127" y="222298"/>
                    <a:pt x="249678" y="234032"/>
                  </a:cubicBezTo>
                  <a:cubicBezTo>
                    <a:pt x="249678" y="237944"/>
                    <a:pt x="250330" y="241203"/>
                    <a:pt x="250330" y="245115"/>
                  </a:cubicBezTo>
                  <a:cubicBezTo>
                    <a:pt x="231425" y="256849"/>
                    <a:pt x="213824" y="269887"/>
                    <a:pt x="194266" y="279666"/>
                  </a:cubicBezTo>
                  <a:cubicBezTo>
                    <a:pt x="189051" y="282273"/>
                    <a:pt x="176665" y="278362"/>
                    <a:pt x="172754" y="273147"/>
                  </a:cubicBezTo>
                  <a:cubicBezTo>
                    <a:pt x="144722" y="241203"/>
                    <a:pt x="106912" y="234032"/>
                    <a:pt x="67797" y="228165"/>
                  </a:cubicBezTo>
                  <a:cubicBezTo>
                    <a:pt x="56715" y="226210"/>
                    <a:pt x="43677" y="216431"/>
                    <a:pt x="38462" y="206653"/>
                  </a:cubicBezTo>
                  <a:cubicBezTo>
                    <a:pt x="23468" y="176013"/>
                    <a:pt x="11082" y="143418"/>
                    <a:pt x="0" y="115387"/>
                  </a:cubicBezTo>
                  <a:cubicBezTo>
                    <a:pt x="21513" y="83443"/>
                    <a:pt x="43677" y="50848"/>
                    <a:pt x="65842" y="19557"/>
                  </a:cubicBezTo>
                  <a:cubicBezTo>
                    <a:pt x="69754" y="14342"/>
                    <a:pt x="77576" y="10430"/>
                    <a:pt x="84095" y="9779"/>
                  </a:cubicBezTo>
                  <a:cubicBezTo>
                    <a:pt x="121906" y="5867"/>
                    <a:pt x="160368" y="3260"/>
                    <a:pt x="200785" y="0"/>
                  </a:cubicBezTo>
                  <a:cubicBezTo>
                    <a:pt x="206001" y="50196"/>
                    <a:pt x="249678" y="56715"/>
                    <a:pt x="303134" y="6779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5">
              <a:extLst>
                <a:ext uri="{FF2B5EF4-FFF2-40B4-BE49-F238E27FC236}">
                  <a16:creationId xmlns:a16="http://schemas.microsoft.com/office/drawing/2014/main" id="{13B86585-6977-4CE4-9489-0C7E36D60BF1}"/>
                </a:ext>
              </a:extLst>
            </p:cNvPr>
            <p:cNvSpPr/>
            <p:nvPr/>
          </p:nvSpPr>
          <p:spPr>
            <a:xfrm>
              <a:off x="3087120" y="1463563"/>
              <a:ext cx="157541" cy="108475"/>
            </a:xfrm>
            <a:custGeom>
              <a:avLst/>
              <a:gdLst>
                <a:gd name="connsiteX0" fmla="*/ 387229 w 387229"/>
                <a:gd name="connsiteY0" fmla="*/ 9779 h 266627"/>
                <a:gd name="connsiteX1" fmla="*/ 86703 w 387229"/>
                <a:gd name="connsiteY1" fmla="*/ 266628 h 266627"/>
                <a:gd name="connsiteX2" fmla="*/ 87355 w 387229"/>
                <a:gd name="connsiteY2" fmla="*/ 206653 h 266627"/>
                <a:gd name="connsiteX3" fmla="*/ 56063 w 387229"/>
                <a:gd name="connsiteY3" fmla="*/ 166887 h 266627"/>
                <a:gd name="connsiteX4" fmla="*/ 0 w 387229"/>
                <a:gd name="connsiteY4" fmla="*/ 151893 h 266627"/>
                <a:gd name="connsiteX5" fmla="*/ 164279 w 387229"/>
                <a:gd name="connsiteY5" fmla="*/ 28032 h 266627"/>
                <a:gd name="connsiteX6" fmla="*/ 294659 w 387229"/>
                <a:gd name="connsiteY6" fmla="*/ 8475 h 266627"/>
                <a:gd name="connsiteX7" fmla="*/ 383970 w 387229"/>
                <a:gd name="connsiteY7" fmla="*/ 0 h 266627"/>
                <a:gd name="connsiteX8" fmla="*/ 387229 w 387229"/>
                <a:gd name="connsiteY8" fmla="*/ 9779 h 26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7229" h="266627">
                  <a:moveTo>
                    <a:pt x="387229" y="9779"/>
                  </a:moveTo>
                  <a:cubicBezTo>
                    <a:pt x="304438" y="112779"/>
                    <a:pt x="217083" y="209260"/>
                    <a:pt x="86703" y="266628"/>
                  </a:cubicBezTo>
                  <a:cubicBezTo>
                    <a:pt x="86703" y="241855"/>
                    <a:pt x="85399" y="224254"/>
                    <a:pt x="87355" y="206653"/>
                  </a:cubicBezTo>
                  <a:cubicBezTo>
                    <a:pt x="89963" y="181881"/>
                    <a:pt x="78880" y="171450"/>
                    <a:pt x="56063" y="166887"/>
                  </a:cubicBezTo>
                  <a:cubicBezTo>
                    <a:pt x="40418" y="164279"/>
                    <a:pt x="25424" y="159064"/>
                    <a:pt x="0" y="151893"/>
                  </a:cubicBezTo>
                  <a:cubicBezTo>
                    <a:pt x="59323" y="105608"/>
                    <a:pt x="107564" y="58019"/>
                    <a:pt x="164279" y="28032"/>
                  </a:cubicBezTo>
                  <a:cubicBezTo>
                    <a:pt x="200786" y="8475"/>
                    <a:pt x="250330" y="13690"/>
                    <a:pt x="294659" y="8475"/>
                  </a:cubicBezTo>
                  <a:cubicBezTo>
                    <a:pt x="323995" y="5215"/>
                    <a:pt x="353983" y="2608"/>
                    <a:pt x="383970" y="0"/>
                  </a:cubicBezTo>
                  <a:cubicBezTo>
                    <a:pt x="385273" y="3260"/>
                    <a:pt x="385925" y="6519"/>
                    <a:pt x="387229" y="9779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6">
              <a:extLst>
                <a:ext uri="{FF2B5EF4-FFF2-40B4-BE49-F238E27FC236}">
                  <a16:creationId xmlns:a16="http://schemas.microsoft.com/office/drawing/2014/main" id="{2FCE4928-E19E-4F5E-88C8-D976B4942FEB}"/>
                </a:ext>
              </a:extLst>
            </p:cNvPr>
            <p:cNvSpPr/>
            <p:nvPr/>
          </p:nvSpPr>
          <p:spPr>
            <a:xfrm>
              <a:off x="3375946" y="1427493"/>
              <a:ext cx="102180" cy="118092"/>
            </a:xfrm>
            <a:custGeom>
              <a:avLst/>
              <a:gdLst>
                <a:gd name="connsiteX0" fmla="*/ 154500 w 251155"/>
                <a:gd name="connsiteY0" fmla="*/ 0 h 290265"/>
                <a:gd name="connsiteX1" fmla="*/ 230121 w 251155"/>
                <a:gd name="connsiteY1" fmla="*/ 99741 h 290265"/>
                <a:gd name="connsiteX2" fmla="*/ 249678 w 251155"/>
                <a:gd name="connsiteY2" fmla="*/ 144722 h 290265"/>
                <a:gd name="connsiteX3" fmla="*/ 243159 w 251155"/>
                <a:gd name="connsiteY3" fmla="*/ 234032 h 290265"/>
                <a:gd name="connsiteX4" fmla="*/ 134291 w 251155"/>
                <a:gd name="connsiteY4" fmla="*/ 289444 h 290265"/>
                <a:gd name="connsiteX5" fmla="*/ 93874 w 251155"/>
                <a:gd name="connsiteY5" fmla="*/ 277710 h 290265"/>
                <a:gd name="connsiteX6" fmla="*/ 94526 w 251155"/>
                <a:gd name="connsiteY6" fmla="*/ 267279 h 290265"/>
                <a:gd name="connsiteX7" fmla="*/ 147330 w 251155"/>
                <a:gd name="connsiteY7" fmla="*/ 245767 h 290265"/>
                <a:gd name="connsiteX8" fmla="*/ 0 w 251155"/>
                <a:gd name="connsiteY8" fmla="*/ 115386 h 290265"/>
                <a:gd name="connsiteX9" fmla="*/ 43025 w 251155"/>
                <a:gd name="connsiteY9" fmla="*/ 102348 h 290265"/>
                <a:gd name="connsiteX10" fmla="*/ 86702 w 251155"/>
                <a:gd name="connsiteY10" fmla="*/ 41722 h 290265"/>
                <a:gd name="connsiteX11" fmla="*/ 125816 w 251155"/>
                <a:gd name="connsiteY11" fmla="*/ 1956 h 290265"/>
                <a:gd name="connsiteX12" fmla="*/ 154500 w 251155"/>
                <a:gd name="connsiteY12" fmla="*/ 0 h 290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155" h="290265">
                  <a:moveTo>
                    <a:pt x="154500" y="0"/>
                  </a:moveTo>
                  <a:cubicBezTo>
                    <a:pt x="162975" y="48241"/>
                    <a:pt x="192963" y="77576"/>
                    <a:pt x="230121" y="99741"/>
                  </a:cubicBezTo>
                  <a:cubicBezTo>
                    <a:pt x="248374" y="110823"/>
                    <a:pt x="254241" y="122557"/>
                    <a:pt x="249678" y="144722"/>
                  </a:cubicBezTo>
                  <a:cubicBezTo>
                    <a:pt x="243811" y="175361"/>
                    <a:pt x="245115" y="206653"/>
                    <a:pt x="243159" y="234032"/>
                  </a:cubicBezTo>
                  <a:cubicBezTo>
                    <a:pt x="206652" y="252938"/>
                    <a:pt x="171450" y="273798"/>
                    <a:pt x="134291" y="289444"/>
                  </a:cubicBezTo>
                  <a:cubicBezTo>
                    <a:pt x="123861" y="293356"/>
                    <a:pt x="107564" y="282273"/>
                    <a:pt x="93874" y="277710"/>
                  </a:cubicBezTo>
                  <a:cubicBezTo>
                    <a:pt x="93874" y="274450"/>
                    <a:pt x="94526" y="270539"/>
                    <a:pt x="94526" y="267279"/>
                  </a:cubicBezTo>
                  <a:cubicBezTo>
                    <a:pt x="111475" y="260109"/>
                    <a:pt x="129076" y="253590"/>
                    <a:pt x="147330" y="245767"/>
                  </a:cubicBezTo>
                  <a:cubicBezTo>
                    <a:pt x="98437" y="202741"/>
                    <a:pt x="51500" y="161019"/>
                    <a:pt x="0" y="115386"/>
                  </a:cubicBezTo>
                  <a:cubicBezTo>
                    <a:pt x="18905" y="109519"/>
                    <a:pt x="31291" y="106912"/>
                    <a:pt x="43025" y="102348"/>
                  </a:cubicBezTo>
                  <a:cubicBezTo>
                    <a:pt x="71057" y="91918"/>
                    <a:pt x="90614" y="72361"/>
                    <a:pt x="86702" y="41722"/>
                  </a:cubicBezTo>
                  <a:cubicBezTo>
                    <a:pt x="82791" y="8475"/>
                    <a:pt x="95829" y="-1304"/>
                    <a:pt x="125816" y="1956"/>
                  </a:cubicBezTo>
                  <a:cubicBezTo>
                    <a:pt x="134291" y="2608"/>
                    <a:pt x="142767" y="652"/>
                    <a:pt x="154500" y="0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7">
              <a:extLst>
                <a:ext uri="{FF2B5EF4-FFF2-40B4-BE49-F238E27FC236}">
                  <a16:creationId xmlns:a16="http://schemas.microsoft.com/office/drawing/2014/main" id="{D9720940-DFDB-416E-940F-25DDEAF0A36B}"/>
                </a:ext>
              </a:extLst>
            </p:cNvPr>
            <p:cNvSpPr/>
            <p:nvPr/>
          </p:nvSpPr>
          <p:spPr>
            <a:xfrm>
              <a:off x="3237019" y="1517250"/>
              <a:ext cx="105774" cy="107301"/>
            </a:xfrm>
            <a:custGeom>
              <a:avLst/>
              <a:gdLst>
                <a:gd name="connsiteX0" fmla="*/ 257379 w 259987"/>
                <a:gd name="connsiteY0" fmla="*/ 138577 h 263742"/>
                <a:gd name="connsiteX1" fmla="*/ 46815 w 259987"/>
                <a:gd name="connsiteY1" fmla="*/ 263742 h 263742"/>
                <a:gd name="connsiteX2" fmla="*/ 29866 w 259987"/>
                <a:gd name="connsiteY2" fmla="*/ 205071 h 263742"/>
                <a:gd name="connsiteX3" fmla="*/ 3138 w 259987"/>
                <a:gd name="connsiteY3" fmla="*/ 101419 h 263742"/>
                <a:gd name="connsiteX4" fmla="*/ 32473 w 259987"/>
                <a:gd name="connsiteY4" fmla="*/ 22539 h 263742"/>
                <a:gd name="connsiteX5" fmla="*/ 134170 w 259987"/>
                <a:gd name="connsiteY5" fmla="*/ 14716 h 263742"/>
                <a:gd name="connsiteX6" fmla="*/ 259987 w 259987"/>
                <a:gd name="connsiteY6" fmla="*/ 130103 h 263742"/>
                <a:gd name="connsiteX7" fmla="*/ 257379 w 259987"/>
                <a:gd name="connsiteY7" fmla="*/ 138577 h 26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987" h="263742">
                  <a:moveTo>
                    <a:pt x="257379" y="138577"/>
                  </a:moveTo>
                  <a:cubicBezTo>
                    <a:pt x="169373" y="145748"/>
                    <a:pt x="110702" y="202464"/>
                    <a:pt x="46815" y="263742"/>
                  </a:cubicBezTo>
                  <a:cubicBezTo>
                    <a:pt x="40296" y="240926"/>
                    <a:pt x="35081" y="223324"/>
                    <a:pt x="29866" y="205071"/>
                  </a:cubicBezTo>
                  <a:cubicBezTo>
                    <a:pt x="20739" y="170521"/>
                    <a:pt x="12916" y="135970"/>
                    <a:pt x="3138" y="101419"/>
                  </a:cubicBezTo>
                  <a:cubicBezTo>
                    <a:pt x="-5989" y="67520"/>
                    <a:pt x="5094" y="42096"/>
                    <a:pt x="32473" y="22539"/>
                  </a:cubicBezTo>
                  <a:cubicBezTo>
                    <a:pt x="68328" y="-3537"/>
                    <a:pt x="106790" y="-8101"/>
                    <a:pt x="134170" y="14716"/>
                  </a:cubicBezTo>
                  <a:cubicBezTo>
                    <a:pt x="177848" y="51222"/>
                    <a:pt x="218265" y="91640"/>
                    <a:pt x="259987" y="130103"/>
                  </a:cubicBezTo>
                  <a:cubicBezTo>
                    <a:pt x="258683" y="132710"/>
                    <a:pt x="258031" y="135970"/>
                    <a:pt x="257379" y="13857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8">
              <a:extLst>
                <a:ext uri="{FF2B5EF4-FFF2-40B4-BE49-F238E27FC236}">
                  <a16:creationId xmlns:a16="http://schemas.microsoft.com/office/drawing/2014/main" id="{F0672BB8-3E38-40B5-B6C9-A7D28A6B2A5A}"/>
                </a:ext>
              </a:extLst>
            </p:cNvPr>
            <p:cNvSpPr/>
            <p:nvPr/>
          </p:nvSpPr>
          <p:spPr>
            <a:xfrm>
              <a:off x="3126871" y="1613137"/>
              <a:ext cx="115229" cy="77720"/>
            </a:xfrm>
            <a:custGeom>
              <a:avLst/>
              <a:gdLst>
                <a:gd name="connsiteX0" fmla="*/ 227593 w 283228"/>
                <a:gd name="connsiteY0" fmla="*/ 177343 h 191032"/>
                <a:gd name="connsiteX1" fmla="*/ 206731 w 283228"/>
                <a:gd name="connsiteY1" fmla="*/ 135621 h 191032"/>
                <a:gd name="connsiteX2" fmla="*/ 167617 w 283228"/>
                <a:gd name="connsiteY2" fmla="*/ 176691 h 191032"/>
                <a:gd name="connsiteX3" fmla="*/ 21592 w 283228"/>
                <a:gd name="connsiteY3" fmla="*/ 88033 h 191032"/>
                <a:gd name="connsiteX4" fmla="*/ 2035 w 283228"/>
                <a:gd name="connsiteY4" fmla="*/ 26102 h 191032"/>
                <a:gd name="connsiteX5" fmla="*/ 62010 w 283228"/>
                <a:gd name="connsiteY5" fmla="*/ 26 h 191032"/>
                <a:gd name="connsiteX6" fmla="*/ 275181 w 283228"/>
                <a:gd name="connsiteY6" fmla="*/ 120628 h 191032"/>
                <a:gd name="connsiteX7" fmla="*/ 279745 w 283228"/>
                <a:gd name="connsiteY7" fmla="*/ 161697 h 191032"/>
                <a:gd name="connsiteX8" fmla="*/ 227593 w 283228"/>
                <a:gd name="connsiteY8" fmla="*/ 191033 h 191032"/>
                <a:gd name="connsiteX9" fmla="*/ 227593 w 283228"/>
                <a:gd name="connsiteY9" fmla="*/ 177343 h 191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3228" h="191032">
                  <a:moveTo>
                    <a:pt x="227593" y="177343"/>
                  </a:moveTo>
                  <a:cubicBezTo>
                    <a:pt x="221074" y="163001"/>
                    <a:pt x="217162" y="139533"/>
                    <a:pt x="206731" y="135621"/>
                  </a:cubicBezTo>
                  <a:cubicBezTo>
                    <a:pt x="175441" y="123887"/>
                    <a:pt x="177396" y="156482"/>
                    <a:pt x="167617" y="176691"/>
                  </a:cubicBezTo>
                  <a:cubicBezTo>
                    <a:pt x="113510" y="154527"/>
                    <a:pt x="59402" y="133014"/>
                    <a:pt x="21592" y="88033"/>
                  </a:cubicBezTo>
                  <a:cubicBezTo>
                    <a:pt x="7901" y="71735"/>
                    <a:pt x="-5137" y="41096"/>
                    <a:pt x="2035" y="26102"/>
                  </a:cubicBezTo>
                  <a:cubicBezTo>
                    <a:pt x="9206" y="11108"/>
                    <a:pt x="41149" y="-626"/>
                    <a:pt x="62010" y="26"/>
                  </a:cubicBezTo>
                  <a:cubicBezTo>
                    <a:pt x="153276" y="1982"/>
                    <a:pt x="221074" y="50874"/>
                    <a:pt x="275181" y="120628"/>
                  </a:cubicBezTo>
                  <a:cubicBezTo>
                    <a:pt x="283004" y="130406"/>
                    <a:pt x="286264" y="155178"/>
                    <a:pt x="279745" y="161697"/>
                  </a:cubicBezTo>
                  <a:cubicBezTo>
                    <a:pt x="266707" y="175387"/>
                    <a:pt x="245194" y="181906"/>
                    <a:pt x="227593" y="191033"/>
                  </a:cubicBezTo>
                  <a:cubicBezTo>
                    <a:pt x="226941" y="186469"/>
                    <a:pt x="226941" y="181906"/>
                    <a:pt x="227593" y="177343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9">
              <a:extLst>
                <a:ext uri="{FF2B5EF4-FFF2-40B4-BE49-F238E27FC236}">
                  <a16:creationId xmlns:a16="http://schemas.microsoft.com/office/drawing/2014/main" id="{92545237-E230-47B4-B8C8-3D312DC8AD99}"/>
                </a:ext>
              </a:extLst>
            </p:cNvPr>
            <p:cNvSpPr/>
            <p:nvPr/>
          </p:nvSpPr>
          <p:spPr>
            <a:xfrm>
              <a:off x="3272638" y="1607047"/>
              <a:ext cx="113069" cy="79831"/>
            </a:xfrm>
            <a:custGeom>
              <a:avLst/>
              <a:gdLst>
                <a:gd name="connsiteX0" fmla="*/ 110506 w 277918"/>
                <a:gd name="connsiteY0" fmla="*/ 187748 h 196222"/>
                <a:gd name="connsiteX1" fmla="*/ 75303 w 277918"/>
                <a:gd name="connsiteY1" fmla="*/ 143418 h 196222"/>
                <a:gd name="connsiteX2" fmla="*/ 52487 w 277918"/>
                <a:gd name="connsiteY2" fmla="*/ 183836 h 196222"/>
                <a:gd name="connsiteX3" fmla="*/ 58354 w 277918"/>
                <a:gd name="connsiteY3" fmla="*/ 196222 h 196222"/>
                <a:gd name="connsiteX4" fmla="*/ 6202 w 277918"/>
                <a:gd name="connsiteY4" fmla="*/ 179925 h 196222"/>
                <a:gd name="connsiteX5" fmla="*/ 7506 w 277918"/>
                <a:gd name="connsiteY5" fmla="*/ 124513 h 196222"/>
                <a:gd name="connsiteX6" fmla="*/ 231760 w 277918"/>
                <a:gd name="connsiteY6" fmla="*/ 0 h 196222"/>
                <a:gd name="connsiteX7" fmla="*/ 268266 w 277918"/>
                <a:gd name="connsiteY7" fmla="*/ 62583 h 196222"/>
                <a:gd name="connsiteX8" fmla="*/ 203728 w 277918"/>
                <a:gd name="connsiteY8" fmla="*/ 130380 h 196222"/>
                <a:gd name="connsiteX9" fmla="*/ 110506 w 277918"/>
                <a:gd name="connsiteY9" fmla="*/ 187748 h 19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7918" h="196222">
                  <a:moveTo>
                    <a:pt x="110506" y="187748"/>
                  </a:moveTo>
                  <a:cubicBezTo>
                    <a:pt x="106595" y="156456"/>
                    <a:pt x="101379" y="132988"/>
                    <a:pt x="75303" y="143418"/>
                  </a:cubicBezTo>
                  <a:cubicBezTo>
                    <a:pt x="64221" y="147981"/>
                    <a:pt x="59658" y="170146"/>
                    <a:pt x="52487" y="183836"/>
                  </a:cubicBezTo>
                  <a:cubicBezTo>
                    <a:pt x="54443" y="187748"/>
                    <a:pt x="56398" y="192311"/>
                    <a:pt x="58354" y="196222"/>
                  </a:cubicBezTo>
                  <a:cubicBezTo>
                    <a:pt x="40101" y="191659"/>
                    <a:pt x="14025" y="191659"/>
                    <a:pt x="6202" y="179925"/>
                  </a:cubicBezTo>
                  <a:cubicBezTo>
                    <a:pt x="-2273" y="166887"/>
                    <a:pt x="-2273" y="137551"/>
                    <a:pt x="7506" y="124513"/>
                  </a:cubicBezTo>
                  <a:cubicBezTo>
                    <a:pt x="62917" y="50196"/>
                    <a:pt x="134626" y="652"/>
                    <a:pt x="231760" y="0"/>
                  </a:cubicBezTo>
                  <a:cubicBezTo>
                    <a:pt x="272830" y="0"/>
                    <a:pt x="290431" y="28032"/>
                    <a:pt x="268266" y="62583"/>
                  </a:cubicBezTo>
                  <a:cubicBezTo>
                    <a:pt x="251969" y="88659"/>
                    <a:pt x="228500" y="111475"/>
                    <a:pt x="203728" y="130380"/>
                  </a:cubicBezTo>
                  <a:cubicBezTo>
                    <a:pt x="177652" y="151241"/>
                    <a:pt x="146361" y="166235"/>
                    <a:pt x="110506" y="18774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50">
              <a:extLst>
                <a:ext uri="{FF2B5EF4-FFF2-40B4-BE49-F238E27FC236}">
                  <a16:creationId xmlns:a16="http://schemas.microsoft.com/office/drawing/2014/main" id="{29A2B0A7-ECDA-4AEC-B9F2-16079FAB8EDF}"/>
                </a:ext>
              </a:extLst>
            </p:cNvPr>
            <p:cNvSpPr/>
            <p:nvPr/>
          </p:nvSpPr>
          <p:spPr>
            <a:xfrm>
              <a:off x="3164564" y="1518163"/>
              <a:ext cx="79036" cy="90209"/>
            </a:xfrm>
            <a:custGeom>
              <a:avLst/>
              <a:gdLst>
                <a:gd name="connsiteX0" fmla="*/ 194267 w 194266"/>
                <a:gd name="connsiteY0" fmla="*/ 7256 h 221731"/>
                <a:gd name="connsiteX1" fmla="*/ 192311 w 194266"/>
                <a:gd name="connsiteY1" fmla="*/ 221732 h 221731"/>
                <a:gd name="connsiteX2" fmla="*/ 0 w 194266"/>
                <a:gd name="connsiteY2" fmla="*/ 139592 h 221731"/>
                <a:gd name="connsiteX3" fmla="*/ 119950 w 194266"/>
                <a:gd name="connsiteY3" fmla="*/ 15079 h 221731"/>
                <a:gd name="connsiteX4" fmla="*/ 194267 w 194266"/>
                <a:gd name="connsiteY4" fmla="*/ 7256 h 2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66" h="221731">
                  <a:moveTo>
                    <a:pt x="194267" y="7256"/>
                  </a:moveTo>
                  <a:cubicBezTo>
                    <a:pt x="132336" y="80921"/>
                    <a:pt x="185792" y="153282"/>
                    <a:pt x="192311" y="221732"/>
                  </a:cubicBezTo>
                  <a:cubicBezTo>
                    <a:pt x="129077" y="194352"/>
                    <a:pt x="66494" y="167624"/>
                    <a:pt x="0" y="139592"/>
                  </a:cubicBezTo>
                  <a:cubicBezTo>
                    <a:pt x="37811" y="99826"/>
                    <a:pt x="76925" y="55497"/>
                    <a:pt x="119950" y="15079"/>
                  </a:cubicBezTo>
                  <a:cubicBezTo>
                    <a:pt x="138855" y="-3826"/>
                    <a:pt x="164931" y="-3174"/>
                    <a:pt x="194267" y="7256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51">
              <a:extLst>
                <a:ext uri="{FF2B5EF4-FFF2-40B4-BE49-F238E27FC236}">
                  <a16:creationId xmlns:a16="http://schemas.microsoft.com/office/drawing/2014/main" id="{109B4634-C155-4002-BD6B-A4DD0CBA110F}"/>
                </a:ext>
              </a:extLst>
            </p:cNvPr>
            <p:cNvSpPr/>
            <p:nvPr/>
          </p:nvSpPr>
          <p:spPr>
            <a:xfrm>
              <a:off x="3135125" y="1585669"/>
              <a:ext cx="117265" cy="77870"/>
            </a:xfrm>
            <a:custGeom>
              <a:avLst/>
              <a:gdLst>
                <a:gd name="connsiteX0" fmla="*/ 0 w 288232"/>
                <a:gd name="connsiteY0" fmla="*/ 50591 h 191401"/>
                <a:gd name="connsiteX1" fmla="*/ 80836 w 288232"/>
                <a:gd name="connsiteY1" fmla="*/ 395 h 191401"/>
                <a:gd name="connsiteX2" fmla="*/ 269236 w 288232"/>
                <a:gd name="connsiteY2" fmla="*/ 98180 h 191401"/>
                <a:gd name="connsiteX3" fmla="*/ 282274 w 288232"/>
                <a:gd name="connsiteY3" fmla="*/ 191402 h 191401"/>
                <a:gd name="connsiteX4" fmla="*/ 0 w 288232"/>
                <a:gd name="connsiteY4" fmla="*/ 50591 h 191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232" h="191401">
                  <a:moveTo>
                    <a:pt x="0" y="50591"/>
                  </a:moveTo>
                  <a:cubicBezTo>
                    <a:pt x="20209" y="14085"/>
                    <a:pt x="43678" y="-2865"/>
                    <a:pt x="80836" y="395"/>
                  </a:cubicBezTo>
                  <a:cubicBezTo>
                    <a:pt x="157108" y="7566"/>
                    <a:pt x="219039" y="43420"/>
                    <a:pt x="269236" y="98180"/>
                  </a:cubicBezTo>
                  <a:cubicBezTo>
                    <a:pt x="290096" y="120996"/>
                    <a:pt x="292704" y="154243"/>
                    <a:pt x="282274" y="191402"/>
                  </a:cubicBezTo>
                  <a:cubicBezTo>
                    <a:pt x="209913" y="98180"/>
                    <a:pt x="119950" y="49939"/>
                    <a:pt x="0" y="50591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52">
              <a:extLst>
                <a:ext uri="{FF2B5EF4-FFF2-40B4-BE49-F238E27FC236}">
                  <a16:creationId xmlns:a16="http://schemas.microsoft.com/office/drawing/2014/main" id="{56352A6B-F75A-48CB-970D-306FF96F7644}"/>
                </a:ext>
              </a:extLst>
            </p:cNvPr>
            <p:cNvSpPr/>
            <p:nvPr/>
          </p:nvSpPr>
          <p:spPr>
            <a:xfrm>
              <a:off x="3257486" y="1580494"/>
              <a:ext cx="116072" cy="81984"/>
            </a:xfrm>
            <a:custGeom>
              <a:avLst/>
              <a:gdLst>
                <a:gd name="connsiteX0" fmla="*/ 16066 w 285301"/>
                <a:gd name="connsiteY0" fmla="*/ 201514 h 201513"/>
                <a:gd name="connsiteX1" fmla="*/ 15414 w 285301"/>
                <a:gd name="connsiteY1" fmla="*/ 114811 h 201513"/>
                <a:gd name="connsiteX2" fmla="*/ 209681 w 285301"/>
                <a:gd name="connsiteY2" fmla="*/ 1380 h 201513"/>
                <a:gd name="connsiteX3" fmla="*/ 285301 w 285301"/>
                <a:gd name="connsiteY3" fmla="*/ 45709 h 201513"/>
                <a:gd name="connsiteX4" fmla="*/ 16066 w 285301"/>
                <a:gd name="connsiteY4" fmla="*/ 201514 h 20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301" h="201513">
                  <a:moveTo>
                    <a:pt x="16066" y="201514"/>
                  </a:moveTo>
                  <a:cubicBezTo>
                    <a:pt x="-2187" y="171526"/>
                    <a:pt x="-8054" y="144146"/>
                    <a:pt x="15414" y="114811"/>
                  </a:cubicBezTo>
                  <a:cubicBezTo>
                    <a:pt x="65611" y="52228"/>
                    <a:pt x="130148" y="13766"/>
                    <a:pt x="209681" y="1380"/>
                  </a:cubicBezTo>
                  <a:cubicBezTo>
                    <a:pt x="244231" y="-3835"/>
                    <a:pt x="257922" y="4640"/>
                    <a:pt x="285301" y="45709"/>
                  </a:cubicBezTo>
                  <a:cubicBezTo>
                    <a:pt x="166003" y="45709"/>
                    <a:pt x="83864" y="106988"/>
                    <a:pt x="16066" y="201514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53">
              <a:extLst>
                <a:ext uri="{FF2B5EF4-FFF2-40B4-BE49-F238E27FC236}">
                  <a16:creationId xmlns:a16="http://schemas.microsoft.com/office/drawing/2014/main" id="{90E38E9A-69F6-4225-9411-006657D8F3E2}"/>
                </a:ext>
              </a:extLst>
            </p:cNvPr>
            <p:cNvSpPr/>
            <p:nvPr/>
          </p:nvSpPr>
          <p:spPr>
            <a:xfrm>
              <a:off x="3232550" y="1403290"/>
              <a:ext cx="44732" cy="54751"/>
            </a:xfrm>
            <a:custGeom>
              <a:avLst/>
              <a:gdLst>
                <a:gd name="connsiteX0" fmla="*/ 432 w 109950"/>
                <a:gd name="connsiteY0" fmla="*/ 65358 h 134575"/>
                <a:gd name="connsiteX1" fmla="*/ 65622 w 109950"/>
                <a:gd name="connsiteY1" fmla="*/ 167 h 134575"/>
                <a:gd name="connsiteX2" fmla="*/ 109951 w 109950"/>
                <a:gd name="connsiteY2" fmla="*/ 44497 h 134575"/>
                <a:gd name="connsiteX3" fmla="*/ 109951 w 109950"/>
                <a:gd name="connsiteY3" fmla="*/ 54275 h 134575"/>
                <a:gd name="connsiteX4" fmla="*/ 29768 w 109950"/>
                <a:gd name="connsiteY4" fmla="*/ 134459 h 134575"/>
                <a:gd name="connsiteX5" fmla="*/ 432 w 109950"/>
                <a:gd name="connsiteY5" fmla="*/ 104472 h 134575"/>
                <a:gd name="connsiteX6" fmla="*/ 432 w 109950"/>
                <a:gd name="connsiteY6" fmla="*/ 65358 h 13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950" h="134575">
                  <a:moveTo>
                    <a:pt x="432" y="65358"/>
                  </a:moveTo>
                  <a:cubicBezTo>
                    <a:pt x="1735" y="-9611"/>
                    <a:pt x="-9998" y="819"/>
                    <a:pt x="65622" y="167"/>
                  </a:cubicBezTo>
                  <a:cubicBezTo>
                    <a:pt x="109299" y="-484"/>
                    <a:pt x="109299" y="167"/>
                    <a:pt x="109951" y="44497"/>
                  </a:cubicBezTo>
                  <a:cubicBezTo>
                    <a:pt x="109951" y="47756"/>
                    <a:pt x="109951" y="51016"/>
                    <a:pt x="109951" y="54275"/>
                  </a:cubicBezTo>
                  <a:cubicBezTo>
                    <a:pt x="109951" y="135763"/>
                    <a:pt x="109951" y="135111"/>
                    <a:pt x="29768" y="134459"/>
                  </a:cubicBezTo>
                  <a:cubicBezTo>
                    <a:pt x="6951" y="134459"/>
                    <a:pt x="-2176" y="127288"/>
                    <a:pt x="432" y="104472"/>
                  </a:cubicBezTo>
                  <a:cubicBezTo>
                    <a:pt x="1735" y="91434"/>
                    <a:pt x="432" y="78396"/>
                    <a:pt x="432" y="65358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54">
              <a:extLst>
                <a:ext uri="{FF2B5EF4-FFF2-40B4-BE49-F238E27FC236}">
                  <a16:creationId xmlns:a16="http://schemas.microsoft.com/office/drawing/2014/main" id="{D5D14878-FD1F-4750-B1FC-7FC391CE1590}"/>
                </a:ext>
              </a:extLst>
            </p:cNvPr>
            <p:cNvSpPr/>
            <p:nvPr/>
          </p:nvSpPr>
          <p:spPr>
            <a:xfrm>
              <a:off x="3113642" y="1444845"/>
              <a:ext cx="92031" cy="21267"/>
            </a:xfrm>
            <a:custGeom>
              <a:avLst/>
              <a:gdLst>
                <a:gd name="connsiteX0" fmla="*/ 226209 w 226209"/>
                <a:gd name="connsiteY0" fmla="*/ 32317 h 52273"/>
                <a:gd name="connsiteX1" fmla="*/ 24773 w 226209"/>
                <a:gd name="connsiteY1" fmla="*/ 47963 h 52273"/>
                <a:gd name="connsiteX2" fmla="*/ 0 w 226209"/>
                <a:gd name="connsiteY2" fmla="*/ 30361 h 52273"/>
                <a:gd name="connsiteX3" fmla="*/ 20209 w 226209"/>
                <a:gd name="connsiteY3" fmla="*/ 8849 h 52273"/>
                <a:gd name="connsiteX4" fmla="*/ 226209 w 226209"/>
                <a:gd name="connsiteY4" fmla="*/ 32317 h 5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209" h="52273">
                  <a:moveTo>
                    <a:pt x="226209" y="32317"/>
                  </a:moveTo>
                  <a:cubicBezTo>
                    <a:pt x="159064" y="48615"/>
                    <a:pt x="92570" y="58393"/>
                    <a:pt x="24773" y="47963"/>
                  </a:cubicBezTo>
                  <a:cubicBezTo>
                    <a:pt x="15646" y="46659"/>
                    <a:pt x="8475" y="36228"/>
                    <a:pt x="0" y="30361"/>
                  </a:cubicBezTo>
                  <a:cubicBezTo>
                    <a:pt x="6519" y="23190"/>
                    <a:pt x="12386" y="11456"/>
                    <a:pt x="20209" y="8849"/>
                  </a:cubicBezTo>
                  <a:cubicBezTo>
                    <a:pt x="91266" y="-10056"/>
                    <a:pt x="159716" y="2982"/>
                    <a:pt x="226209" y="3231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55">
              <a:extLst>
                <a:ext uri="{FF2B5EF4-FFF2-40B4-BE49-F238E27FC236}">
                  <a16:creationId xmlns:a16="http://schemas.microsoft.com/office/drawing/2014/main" id="{25F8BFC1-79BD-4928-BCD8-A79F5137D606}"/>
                </a:ext>
              </a:extLst>
            </p:cNvPr>
            <p:cNvSpPr/>
            <p:nvPr/>
          </p:nvSpPr>
          <p:spPr>
            <a:xfrm>
              <a:off x="3303540" y="1445250"/>
              <a:ext cx="92562" cy="19852"/>
            </a:xfrm>
            <a:custGeom>
              <a:avLst/>
              <a:gdLst>
                <a:gd name="connsiteX0" fmla="*/ 0 w 227513"/>
                <a:gd name="connsiteY0" fmla="*/ 22847 h 48795"/>
                <a:gd name="connsiteX1" fmla="*/ 108215 w 227513"/>
                <a:gd name="connsiteY1" fmla="*/ 1334 h 48795"/>
                <a:gd name="connsiteX2" fmla="*/ 201438 w 227513"/>
                <a:gd name="connsiteY2" fmla="*/ 5246 h 48795"/>
                <a:gd name="connsiteX3" fmla="*/ 227514 w 227513"/>
                <a:gd name="connsiteY3" fmla="*/ 28062 h 48795"/>
                <a:gd name="connsiteX4" fmla="*/ 197526 w 227513"/>
                <a:gd name="connsiteY4" fmla="*/ 48271 h 48795"/>
                <a:gd name="connsiteX5" fmla="*/ 78228 w 227513"/>
                <a:gd name="connsiteY5" fmla="*/ 46315 h 48795"/>
                <a:gd name="connsiteX6" fmla="*/ 652 w 227513"/>
                <a:gd name="connsiteY6" fmla="*/ 35885 h 48795"/>
                <a:gd name="connsiteX7" fmla="*/ 0 w 227513"/>
                <a:gd name="connsiteY7" fmla="*/ 22847 h 48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513" h="48795">
                  <a:moveTo>
                    <a:pt x="0" y="22847"/>
                  </a:moveTo>
                  <a:cubicBezTo>
                    <a:pt x="35855" y="15676"/>
                    <a:pt x="71709" y="5246"/>
                    <a:pt x="108215" y="1334"/>
                  </a:cubicBezTo>
                  <a:cubicBezTo>
                    <a:pt x="138855" y="-1925"/>
                    <a:pt x="170799" y="1334"/>
                    <a:pt x="201438" y="5246"/>
                  </a:cubicBezTo>
                  <a:cubicBezTo>
                    <a:pt x="211216" y="6549"/>
                    <a:pt x="219039" y="20239"/>
                    <a:pt x="227514" y="28062"/>
                  </a:cubicBezTo>
                  <a:cubicBezTo>
                    <a:pt x="217735" y="35233"/>
                    <a:pt x="207957" y="47619"/>
                    <a:pt x="197526" y="48271"/>
                  </a:cubicBezTo>
                  <a:cubicBezTo>
                    <a:pt x="157761" y="49575"/>
                    <a:pt x="117994" y="48271"/>
                    <a:pt x="78228" y="46315"/>
                  </a:cubicBezTo>
                  <a:cubicBezTo>
                    <a:pt x="52152" y="45011"/>
                    <a:pt x="26728" y="39796"/>
                    <a:pt x="652" y="35885"/>
                  </a:cubicBezTo>
                  <a:cubicBezTo>
                    <a:pt x="652" y="31322"/>
                    <a:pt x="652" y="27410"/>
                    <a:pt x="0" y="22847"/>
                  </a:cubicBezTo>
                  <a:close/>
                </a:path>
              </a:pathLst>
            </a:custGeom>
            <a:grpFill/>
            <a:ln w="65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3" name="그룹 122">
            <a:extLst>
              <a:ext uri="{FF2B5EF4-FFF2-40B4-BE49-F238E27FC236}">
                <a16:creationId xmlns:a16="http://schemas.microsoft.com/office/drawing/2014/main" id="{FD7E65ED-FBB9-45C4-9131-25159EB931D3}"/>
              </a:ext>
            </a:extLst>
          </p:cNvPr>
          <p:cNvGrpSpPr/>
          <p:nvPr/>
        </p:nvGrpSpPr>
        <p:grpSpPr>
          <a:xfrm>
            <a:off x="6656242" y="4977749"/>
            <a:ext cx="1738332" cy="1636928"/>
            <a:chOff x="9082212" y="2910496"/>
            <a:chExt cx="2289810" cy="2156236"/>
          </a:xfrm>
        </p:grpSpPr>
        <p:grpSp>
          <p:nvGrpSpPr>
            <p:cNvPr id="124" name="그룹 123">
              <a:extLst>
                <a:ext uri="{FF2B5EF4-FFF2-40B4-BE49-F238E27FC236}">
                  <a16:creationId xmlns:a16="http://schemas.microsoft.com/office/drawing/2014/main" id="{357BAE42-DCEE-458E-B92E-C5653A4E1DFC}"/>
                </a:ext>
              </a:extLst>
            </p:cNvPr>
            <p:cNvGrpSpPr/>
            <p:nvPr/>
          </p:nvGrpSpPr>
          <p:grpSpPr>
            <a:xfrm>
              <a:off x="9388918" y="3672618"/>
              <a:ext cx="1679258" cy="1394114"/>
              <a:chOff x="9388918" y="3672618"/>
              <a:chExt cx="1679258" cy="1394114"/>
            </a:xfrm>
          </p:grpSpPr>
          <p:sp>
            <p:nvSpPr>
              <p:cNvPr id="143" name="Freeform: Shape 768">
                <a:extLst>
                  <a:ext uri="{FF2B5EF4-FFF2-40B4-BE49-F238E27FC236}">
                    <a16:creationId xmlns:a16="http://schemas.microsoft.com/office/drawing/2014/main" id="{F5872EC8-1AA0-4B80-BB4E-3B5BBB58BA22}"/>
                  </a:ext>
                </a:extLst>
              </p:cNvPr>
              <p:cNvSpPr/>
              <p:nvPr/>
            </p:nvSpPr>
            <p:spPr>
              <a:xfrm>
                <a:off x="9388918" y="3672618"/>
                <a:ext cx="1676400" cy="314325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769">
                <a:extLst>
                  <a:ext uri="{FF2B5EF4-FFF2-40B4-BE49-F238E27FC236}">
                    <a16:creationId xmlns:a16="http://schemas.microsoft.com/office/drawing/2014/main" id="{1903086A-A313-42D4-9ECD-D72E5D151C01}"/>
                  </a:ext>
                </a:extLst>
              </p:cNvPr>
              <p:cNvSpPr/>
              <p:nvPr/>
            </p:nvSpPr>
            <p:spPr>
              <a:xfrm>
                <a:off x="10182351" y="3672618"/>
                <a:ext cx="885825" cy="1171575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770">
                <a:extLst>
                  <a:ext uri="{FF2B5EF4-FFF2-40B4-BE49-F238E27FC236}">
                    <a16:creationId xmlns:a16="http://schemas.microsoft.com/office/drawing/2014/main" id="{18ECC4AA-E680-4428-B808-B7AF6D1B04CB}"/>
                  </a:ext>
                </a:extLst>
              </p:cNvPr>
              <p:cNvSpPr/>
              <p:nvPr/>
            </p:nvSpPr>
            <p:spPr>
              <a:xfrm>
                <a:off x="9388918" y="3828482"/>
                <a:ext cx="990600" cy="1238250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771">
                <a:extLst>
                  <a:ext uri="{FF2B5EF4-FFF2-40B4-BE49-F238E27FC236}">
                    <a16:creationId xmlns:a16="http://schemas.microsoft.com/office/drawing/2014/main" id="{0C2B80FF-FF8A-40DF-B0DF-7E7C884585E2}"/>
                  </a:ext>
                </a:extLst>
              </p:cNvPr>
              <p:cNvSpPr/>
              <p:nvPr/>
            </p:nvSpPr>
            <p:spPr>
              <a:xfrm>
                <a:off x="10376184" y="3807051"/>
                <a:ext cx="691515" cy="1252883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772">
                <a:extLst>
                  <a:ext uri="{FF2B5EF4-FFF2-40B4-BE49-F238E27FC236}">
                    <a16:creationId xmlns:a16="http://schemas.microsoft.com/office/drawing/2014/main" id="{E64AAA75-6526-4701-87DB-B0E947DE7A1C}"/>
                  </a:ext>
                </a:extLst>
              </p:cNvPr>
              <p:cNvSpPr/>
              <p:nvPr/>
            </p:nvSpPr>
            <p:spPr>
              <a:xfrm>
                <a:off x="10630978" y="3843722"/>
                <a:ext cx="266700" cy="1114425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773">
                <a:extLst>
                  <a:ext uri="{FF2B5EF4-FFF2-40B4-BE49-F238E27FC236}">
                    <a16:creationId xmlns:a16="http://schemas.microsoft.com/office/drawing/2014/main" id="{4A802D96-D0D0-42F3-A9EB-DE55CD734E3C}"/>
                  </a:ext>
                </a:extLst>
              </p:cNvPr>
              <p:cNvSpPr/>
              <p:nvPr/>
            </p:nvSpPr>
            <p:spPr>
              <a:xfrm>
                <a:off x="9663238" y="3868487"/>
                <a:ext cx="342900" cy="1104900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그룹 124">
              <a:extLst>
                <a:ext uri="{FF2B5EF4-FFF2-40B4-BE49-F238E27FC236}">
                  <a16:creationId xmlns:a16="http://schemas.microsoft.com/office/drawing/2014/main" id="{572275C6-CE40-4A4F-9A6E-D1E72F96DB07}"/>
                </a:ext>
              </a:extLst>
            </p:cNvPr>
            <p:cNvGrpSpPr/>
            <p:nvPr/>
          </p:nvGrpSpPr>
          <p:grpSpPr>
            <a:xfrm rot="391671">
              <a:off x="9082212" y="2910496"/>
              <a:ext cx="2289810" cy="1189921"/>
              <a:chOff x="9099358" y="2140404"/>
              <a:chExt cx="2289810" cy="1189921"/>
            </a:xfrm>
          </p:grpSpPr>
          <p:sp>
            <p:nvSpPr>
              <p:cNvPr id="126" name="Freeform: Shape 775">
                <a:extLst>
                  <a:ext uri="{FF2B5EF4-FFF2-40B4-BE49-F238E27FC236}">
                    <a16:creationId xmlns:a16="http://schemas.microsoft.com/office/drawing/2014/main" id="{4FF43A46-DCA1-4AE8-9DB1-65CBF4573C32}"/>
                  </a:ext>
                </a:extLst>
              </p:cNvPr>
              <p:cNvSpPr/>
              <p:nvPr/>
            </p:nvSpPr>
            <p:spPr>
              <a:xfrm>
                <a:off x="10485246" y="2790257"/>
                <a:ext cx="657225" cy="485775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776">
                <a:extLst>
                  <a:ext uri="{FF2B5EF4-FFF2-40B4-BE49-F238E27FC236}">
                    <a16:creationId xmlns:a16="http://schemas.microsoft.com/office/drawing/2014/main" id="{222CF95C-8057-4B48-97E0-A29BE6C44403}"/>
                  </a:ext>
                </a:extLst>
              </p:cNvPr>
              <p:cNvSpPr/>
              <p:nvPr/>
            </p:nvSpPr>
            <p:spPr>
              <a:xfrm>
                <a:off x="9368916" y="2730250"/>
                <a:ext cx="1771650" cy="314325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0" h="314325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777">
                <a:extLst>
                  <a:ext uri="{FF2B5EF4-FFF2-40B4-BE49-F238E27FC236}">
                    <a16:creationId xmlns:a16="http://schemas.microsoft.com/office/drawing/2014/main" id="{80B5C792-FA64-42AD-A1E3-87D0B0507966}"/>
                  </a:ext>
                </a:extLst>
              </p:cNvPr>
              <p:cNvSpPr/>
              <p:nvPr/>
            </p:nvSpPr>
            <p:spPr>
              <a:xfrm>
                <a:off x="9368916" y="2999807"/>
                <a:ext cx="1143000" cy="276225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778">
                <a:extLst>
                  <a:ext uri="{FF2B5EF4-FFF2-40B4-BE49-F238E27FC236}">
                    <a16:creationId xmlns:a16="http://schemas.microsoft.com/office/drawing/2014/main" id="{62B59D52-A41E-4054-9406-E971A7A5EB2E}"/>
                  </a:ext>
                </a:extLst>
              </p:cNvPr>
              <p:cNvSpPr/>
              <p:nvPr/>
            </p:nvSpPr>
            <p:spPr>
              <a:xfrm>
                <a:off x="9636568" y="3008380"/>
                <a:ext cx="285750" cy="238125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38125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779">
                <a:extLst>
                  <a:ext uri="{FF2B5EF4-FFF2-40B4-BE49-F238E27FC236}">
                    <a16:creationId xmlns:a16="http://schemas.microsoft.com/office/drawing/2014/main" id="{BD64290C-2FFD-440F-907D-58ECE2F8E9E2}"/>
                  </a:ext>
                </a:extLst>
              </p:cNvPr>
              <p:cNvSpPr/>
              <p:nvPr/>
            </p:nvSpPr>
            <p:spPr>
              <a:xfrm>
                <a:off x="9636568" y="2744537"/>
                <a:ext cx="1019175" cy="285750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28575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781">
                <a:extLst>
                  <a:ext uri="{FF2B5EF4-FFF2-40B4-BE49-F238E27FC236}">
                    <a16:creationId xmlns:a16="http://schemas.microsoft.com/office/drawing/2014/main" id="{E646527D-E392-4463-9546-D3B63027D195}"/>
                  </a:ext>
                </a:extLst>
              </p:cNvPr>
              <p:cNvSpPr/>
              <p:nvPr/>
            </p:nvSpPr>
            <p:spPr>
              <a:xfrm>
                <a:off x="10790046" y="2861695"/>
                <a:ext cx="161925" cy="295275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782">
                <a:extLst>
                  <a:ext uri="{FF2B5EF4-FFF2-40B4-BE49-F238E27FC236}">
                    <a16:creationId xmlns:a16="http://schemas.microsoft.com/office/drawing/2014/main" id="{6CB61D98-DBE0-4B83-A6F3-4FC68F9C2518}"/>
                  </a:ext>
                </a:extLst>
              </p:cNvPr>
              <p:cNvSpPr/>
              <p:nvPr/>
            </p:nvSpPr>
            <p:spPr>
              <a:xfrm>
                <a:off x="9447973" y="2610511"/>
                <a:ext cx="771525" cy="295275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783">
                <a:extLst>
                  <a:ext uri="{FF2B5EF4-FFF2-40B4-BE49-F238E27FC236}">
                    <a16:creationId xmlns:a16="http://schemas.microsoft.com/office/drawing/2014/main" id="{10723D9B-9A5F-44A8-8AE7-F66A0530A88C}"/>
                  </a:ext>
                </a:extLst>
              </p:cNvPr>
              <p:cNvSpPr/>
              <p:nvPr/>
            </p:nvSpPr>
            <p:spPr>
              <a:xfrm>
                <a:off x="9787063" y="2816927"/>
                <a:ext cx="1171575" cy="114300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784">
                <a:extLst>
                  <a:ext uri="{FF2B5EF4-FFF2-40B4-BE49-F238E27FC236}">
                    <a16:creationId xmlns:a16="http://schemas.microsoft.com/office/drawing/2014/main" id="{B8BEB296-7A9A-452B-9296-AD04F28DC565}"/>
                  </a:ext>
                </a:extLst>
              </p:cNvPr>
              <p:cNvSpPr/>
              <p:nvPr/>
            </p:nvSpPr>
            <p:spPr>
              <a:xfrm>
                <a:off x="9616566" y="2232012"/>
                <a:ext cx="666750" cy="638175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785">
                <a:extLst>
                  <a:ext uri="{FF2B5EF4-FFF2-40B4-BE49-F238E27FC236}">
                    <a16:creationId xmlns:a16="http://schemas.microsoft.com/office/drawing/2014/main" id="{5BD2F8AD-6C5A-4677-BFA6-644A1C22D1A2}"/>
                  </a:ext>
                </a:extLst>
              </p:cNvPr>
              <p:cNvSpPr/>
              <p:nvPr/>
            </p:nvSpPr>
            <p:spPr>
              <a:xfrm>
                <a:off x="9616566" y="2156748"/>
                <a:ext cx="704850" cy="704850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780">
                <a:extLst>
                  <a:ext uri="{FF2B5EF4-FFF2-40B4-BE49-F238E27FC236}">
                    <a16:creationId xmlns:a16="http://schemas.microsoft.com/office/drawing/2014/main" id="{B843F9EE-E23E-4999-9CF4-A82AF30069CF}"/>
                  </a:ext>
                </a:extLst>
              </p:cNvPr>
              <p:cNvSpPr/>
              <p:nvPr/>
            </p:nvSpPr>
            <p:spPr>
              <a:xfrm>
                <a:off x="10326439" y="2605942"/>
                <a:ext cx="735107" cy="281337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786">
                <a:extLst>
                  <a:ext uri="{FF2B5EF4-FFF2-40B4-BE49-F238E27FC236}">
                    <a16:creationId xmlns:a16="http://schemas.microsoft.com/office/drawing/2014/main" id="{B130E9D3-665E-4D47-9A8D-288C35D659E8}"/>
                  </a:ext>
                </a:extLst>
              </p:cNvPr>
              <p:cNvSpPr/>
              <p:nvPr/>
            </p:nvSpPr>
            <p:spPr>
              <a:xfrm>
                <a:off x="10278553" y="2175322"/>
                <a:ext cx="600075" cy="676275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787">
                <a:extLst>
                  <a:ext uri="{FF2B5EF4-FFF2-40B4-BE49-F238E27FC236}">
                    <a16:creationId xmlns:a16="http://schemas.microsoft.com/office/drawing/2014/main" id="{4059E457-BA62-42A1-BC17-10922BBE4E66}"/>
                  </a:ext>
                </a:extLst>
              </p:cNvPr>
              <p:cNvSpPr/>
              <p:nvPr/>
            </p:nvSpPr>
            <p:spPr>
              <a:xfrm>
                <a:off x="10240453" y="2140404"/>
                <a:ext cx="638175" cy="714375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788">
                <a:extLst>
                  <a:ext uri="{FF2B5EF4-FFF2-40B4-BE49-F238E27FC236}">
                    <a16:creationId xmlns:a16="http://schemas.microsoft.com/office/drawing/2014/main" id="{B8AF0979-28B9-45DE-AD73-B8D6DBE0AB0D}"/>
                  </a:ext>
                </a:extLst>
              </p:cNvPr>
              <p:cNvSpPr/>
              <p:nvPr/>
            </p:nvSpPr>
            <p:spPr>
              <a:xfrm>
                <a:off x="10790192" y="2634720"/>
                <a:ext cx="326714" cy="462845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789">
                <a:extLst>
                  <a:ext uri="{FF2B5EF4-FFF2-40B4-BE49-F238E27FC236}">
                    <a16:creationId xmlns:a16="http://schemas.microsoft.com/office/drawing/2014/main" id="{BA50DB17-7281-4CDB-9BD5-6F5675BA7B28}"/>
                  </a:ext>
                </a:extLst>
              </p:cNvPr>
              <p:cNvSpPr/>
              <p:nvPr/>
            </p:nvSpPr>
            <p:spPr>
              <a:xfrm>
                <a:off x="10790192" y="2909704"/>
                <a:ext cx="598976" cy="381167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790">
                <a:extLst>
                  <a:ext uri="{FF2B5EF4-FFF2-40B4-BE49-F238E27FC236}">
                    <a16:creationId xmlns:a16="http://schemas.microsoft.com/office/drawing/2014/main" id="{84C9CD02-6277-4EB8-82CD-10E67451AA2E}"/>
                  </a:ext>
                </a:extLst>
              </p:cNvPr>
              <p:cNvSpPr/>
              <p:nvPr/>
            </p:nvSpPr>
            <p:spPr>
              <a:xfrm>
                <a:off x="9387966" y="2640715"/>
                <a:ext cx="342900" cy="485775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791">
                <a:extLst>
                  <a:ext uri="{FF2B5EF4-FFF2-40B4-BE49-F238E27FC236}">
                    <a16:creationId xmlns:a16="http://schemas.microsoft.com/office/drawing/2014/main" id="{C4477629-96AD-4030-AEFF-DDB3C6708704}"/>
                  </a:ext>
                </a:extLst>
              </p:cNvPr>
              <p:cNvSpPr/>
              <p:nvPr/>
            </p:nvSpPr>
            <p:spPr>
              <a:xfrm>
                <a:off x="9099358" y="2930275"/>
                <a:ext cx="628650" cy="40005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99" name="그룹 198">
            <a:extLst>
              <a:ext uri="{FF2B5EF4-FFF2-40B4-BE49-F238E27FC236}">
                <a16:creationId xmlns:a16="http://schemas.microsoft.com/office/drawing/2014/main" id="{F345D21B-7825-46D4-85FD-1284979B69F0}"/>
              </a:ext>
            </a:extLst>
          </p:cNvPr>
          <p:cNvGrpSpPr/>
          <p:nvPr/>
        </p:nvGrpSpPr>
        <p:grpSpPr>
          <a:xfrm>
            <a:off x="10006172" y="531033"/>
            <a:ext cx="2137610" cy="1910745"/>
            <a:chOff x="7690490" y="2942905"/>
            <a:chExt cx="1731395" cy="1547642"/>
          </a:xfrm>
        </p:grpSpPr>
        <p:grpSp>
          <p:nvGrpSpPr>
            <p:cNvPr id="149" name="Group 185">
              <a:extLst>
                <a:ext uri="{FF2B5EF4-FFF2-40B4-BE49-F238E27FC236}">
                  <a16:creationId xmlns:a16="http://schemas.microsoft.com/office/drawing/2014/main" id="{776DFAAA-FB37-4512-9E62-1BFFBFE4B681}"/>
                </a:ext>
              </a:extLst>
            </p:cNvPr>
            <p:cNvGrpSpPr/>
            <p:nvPr/>
          </p:nvGrpSpPr>
          <p:grpSpPr>
            <a:xfrm rot="19315512">
              <a:off x="7690490" y="3937581"/>
              <a:ext cx="916872" cy="549027"/>
              <a:chOff x="2407943" y="1538416"/>
              <a:chExt cx="1328493" cy="795508"/>
            </a:xfrm>
          </p:grpSpPr>
          <p:sp>
            <p:nvSpPr>
              <p:cNvPr id="150" name="Freeform: Shape 249">
                <a:extLst>
                  <a:ext uri="{FF2B5EF4-FFF2-40B4-BE49-F238E27FC236}">
                    <a16:creationId xmlns:a16="http://schemas.microsoft.com/office/drawing/2014/main" id="{B471C529-97D0-4650-9352-3F5D6C03799A}"/>
                  </a:ext>
                </a:extLst>
              </p:cNvPr>
              <p:cNvSpPr/>
              <p:nvPr/>
            </p:nvSpPr>
            <p:spPr>
              <a:xfrm rot="9482559">
                <a:off x="2746962" y="1538416"/>
                <a:ext cx="989474" cy="423130"/>
              </a:xfrm>
              <a:custGeom>
                <a:avLst/>
                <a:gdLst>
                  <a:gd name="connsiteX0" fmla="*/ 183186 w 989474"/>
                  <a:gd name="connsiteY0" fmla="*/ 75838 h 423130"/>
                  <a:gd name="connsiteX1" fmla="*/ 905112 w 989474"/>
                  <a:gd name="connsiteY1" fmla="*/ 4882 h 423130"/>
                  <a:gd name="connsiteX2" fmla="*/ 948727 w 989474"/>
                  <a:gd name="connsiteY2" fmla="*/ 351849 h 423130"/>
                  <a:gd name="connsiteX3" fmla="*/ 230707 w 989474"/>
                  <a:gd name="connsiteY3" fmla="*/ 422154 h 423130"/>
                  <a:gd name="connsiteX4" fmla="*/ 183186 w 989474"/>
                  <a:gd name="connsiteY4" fmla="*/ 75838 h 42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474" h="423130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1" name="Group 250">
                <a:extLst>
                  <a:ext uri="{FF2B5EF4-FFF2-40B4-BE49-F238E27FC236}">
                    <a16:creationId xmlns:a16="http://schemas.microsoft.com/office/drawing/2014/main" id="{88707624-43A1-413E-8D39-577F1CF139AF}"/>
                  </a:ext>
                </a:extLst>
              </p:cNvPr>
              <p:cNvGrpSpPr/>
              <p:nvPr/>
            </p:nvGrpSpPr>
            <p:grpSpPr>
              <a:xfrm rot="2052099">
                <a:off x="2407943" y="1774600"/>
                <a:ext cx="512423" cy="559324"/>
                <a:chOff x="-1746026" y="2685973"/>
                <a:chExt cx="512423" cy="55932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2" name="Freeform: Shape 251">
                  <a:extLst>
                    <a:ext uri="{FF2B5EF4-FFF2-40B4-BE49-F238E27FC236}">
                      <a16:creationId xmlns:a16="http://schemas.microsoft.com/office/drawing/2014/main" id="{C2801F0F-3EBD-4715-B359-4DBA8FD0F987}"/>
                    </a:ext>
                  </a:extLst>
                </p:cNvPr>
                <p:cNvSpPr/>
                <p:nvPr/>
              </p:nvSpPr>
              <p:spPr>
                <a:xfrm>
                  <a:off x="-1746026" y="2750560"/>
                  <a:ext cx="403601" cy="494737"/>
                </a:xfrm>
                <a:custGeom>
                  <a:avLst/>
                  <a:gdLst>
                    <a:gd name="connsiteX0" fmla="*/ 392207 w 403601"/>
                    <a:gd name="connsiteY0" fmla="*/ 307732 h 494737"/>
                    <a:gd name="connsiteX1" fmla="*/ 248342 w 403601"/>
                    <a:gd name="connsiteY1" fmla="*/ 377386 h 494737"/>
                    <a:gd name="connsiteX2" fmla="*/ 77137 w 403601"/>
                    <a:gd name="connsiteY2" fmla="*/ 482843 h 494737"/>
                    <a:gd name="connsiteX3" fmla="*/ 178038 w 403601"/>
                    <a:gd name="connsiteY3" fmla="*/ 8286 h 494737"/>
                    <a:gd name="connsiteX4" fmla="*/ 392207 w 403601"/>
                    <a:gd name="connsiteY4" fmla="*/ 307732 h 49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601" h="494737">
                      <a:moveTo>
                        <a:pt x="392207" y="307732"/>
                      </a:moveTo>
                      <a:cubicBezTo>
                        <a:pt x="362913" y="432718"/>
                        <a:pt x="293259" y="493909"/>
                        <a:pt x="248342" y="377386"/>
                      </a:cubicBezTo>
                      <a:cubicBezTo>
                        <a:pt x="228813" y="428812"/>
                        <a:pt x="152650" y="523854"/>
                        <a:pt x="77137" y="482843"/>
                      </a:cubicBezTo>
                      <a:cubicBezTo>
                        <a:pt x="-71935" y="401472"/>
                        <a:pt x="33522" y="139131"/>
                        <a:pt x="178038" y="8286"/>
                      </a:cubicBezTo>
                      <a:cubicBezTo>
                        <a:pt x="248342" y="-15800"/>
                        <a:pt x="443633" y="88355"/>
                        <a:pt x="392207" y="30773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252">
                  <a:extLst>
                    <a:ext uri="{FF2B5EF4-FFF2-40B4-BE49-F238E27FC236}">
                      <a16:creationId xmlns:a16="http://schemas.microsoft.com/office/drawing/2014/main" id="{C42E2921-C55D-4FD0-BA8B-B94950B8FBB6}"/>
                    </a:ext>
                  </a:extLst>
                </p:cNvPr>
                <p:cNvSpPr/>
                <p:nvPr/>
              </p:nvSpPr>
              <p:spPr>
                <a:xfrm>
                  <a:off x="-1663243" y="2685973"/>
                  <a:ext cx="429640" cy="299446"/>
                </a:xfrm>
                <a:custGeom>
                  <a:avLst/>
                  <a:gdLst>
                    <a:gd name="connsiteX0" fmla="*/ 96557 w 429640"/>
                    <a:gd name="connsiteY0" fmla="*/ 8427 h 299446"/>
                    <a:gd name="connsiteX1" fmla="*/ 402513 w 429640"/>
                    <a:gd name="connsiteY1" fmla="*/ 167915 h 299446"/>
                    <a:gd name="connsiteX2" fmla="*/ 425948 w 429640"/>
                    <a:gd name="connsiteY2" fmla="*/ 257097 h 299446"/>
                    <a:gd name="connsiteX3" fmla="*/ 330255 w 429640"/>
                    <a:gd name="connsiteY3" fmla="*/ 292901 h 299446"/>
                    <a:gd name="connsiteX4" fmla="*/ 33413 w 429640"/>
                    <a:gd name="connsiteY4" fmla="*/ 136668 h 299446"/>
                    <a:gd name="connsiteX5" fmla="*/ 15837 w 429640"/>
                    <a:gd name="connsiteY5" fmla="*/ 44230 h 299446"/>
                    <a:gd name="connsiteX6" fmla="*/ 96557 w 429640"/>
                    <a:gd name="connsiteY6" fmla="*/ 8427 h 299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640" h="299446">
                      <a:moveTo>
                        <a:pt x="96557" y="8427"/>
                      </a:moveTo>
                      <a:cubicBezTo>
                        <a:pt x="174673" y="81987"/>
                        <a:pt x="320490" y="152942"/>
                        <a:pt x="402513" y="167915"/>
                      </a:cubicBezTo>
                      <a:cubicBezTo>
                        <a:pt x="427900" y="172471"/>
                        <a:pt x="433108" y="242776"/>
                        <a:pt x="425948" y="257097"/>
                      </a:cubicBezTo>
                      <a:cubicBezTo>
                        <a:pt x="405117" y="300713"/>
                        <a:pt x="371266" y="299411"/>
                        <a:pt x="330255" y="292901"/>
                      </a:cubicBezTo>
                      <a:cubicBezTo>
                        <a:pt x="222194" y="275976"/>
                        <a:pt x="103717" y="213482"/>
                        <a:pt x="33413" y="136668"/>
                      </a:cubicBezTo>
                      <a:cubicBezTo>
                        <a:pt x="6723" y="107374"/>
                        <a:pt x="-5645" y="83288"/>
                        <a:pt x="15837" y="44230"/>
                      </a:cubicBezTo>
                      <a:cubicBezTo>
                        <a:pt x="25601" y="26654"/>
                        <a:pt x="80934" y="-5894"/>
                        <a:pt x="96557" y="8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4" name="Group 186">
              <a:extLst>
                <a:ext uri="{FF2B5EF4-FFF2-40B4-BE49-F238E27FC236}">
                  <a16:creationId xmlns:a16="http://schemas.microsoft.com/office/drawing/2014/main" id="{B4A97D35-344A-40E1-93E9-7A4971820A32}"/>
                </a:ext>
              </a:extLst>
            </p:cNvPr>
            <p:cNvGrpSpPr/>
            <p:nvPr/>
          </p:nvGrpSpPr>
          <p:grpSpPr>
            <a:xfrm rot="2395739" flipH="1">
              <a:off x="8505013" y="3941520"/>
              <a:ext cx="916872" cy="549027"/>
              <a:chOff x="2407943" y="1538416"/>
              <a:chExt cx="1328493" cy="795508"/>
            </a:xfrm>
          </p:grpSpPr>
          <p:sp>
            <p:nvSpPr>
              <p:cNvPr id="155" name="Freeform: Shape 245">
                <a:extLst>
                  <a:ext uri="{FF2B5EF4-FFF2-40B4-BE49-F238E27FC236}">
                    <a16:creationId xmlns:a16="http://schemas.microsoft.com/office/drawing/2014/main" id="{0A4C757B-B9FA-4AEF-9C3C-B05C4C08942D}"/>
                  </a:ext>
                </a:extLst>
              </p:cNvPr>
              <p:cNvSpPr/>
              <p:nvPr/>
            </p:nvSpPr>
            <p:spPr>
              <a:xfrm rot="9482559">
                <a:off x="2746962" y="1538416"/>
                <a:ext cx="989474" cy="423130"/>
              </a:xfrm>
              <a:custGeom>
                <a:avLst/>
                <a:gdLst>
                  <a:gd name="connsiteX0" fmla="*/ 183186 w 989474"/>
                  <a:gd name="connsiteY0" fmla="*/ 75838 h 423130"/>
                  <a:gd name="connsiteX1" fmla="*/ 905112 w 989474"/>
                  <a:gd name="connsiteY1" fmla="*/ 4882 h 423130"/>
                  <a:gd name="connsiteX2" fmla="*/ 948727 w 989474"/>
                  <a:gd name="connsiteY2" fmla="*/ 351849 h 423130"/>
                  <a:gd name="connsiteX3" fmla="*/ 230707 w 989474"/>
                  <a:gd name="connsiteY3" fmla="*/ 422154 h 423130"/>
                  <a:gd name="connsiteX4" fmla="*/ 183186 w 989474"/>
                  <a:gd name="connsiteY4" fmla="*/ 75838 h 423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9474" h="423130">
                    <a:moveTo>
                      <a:pt x="183186" y="75838"/>
                    </a:moveTo>
                    <a:lnTo>
                      <a:pt x="905112" y="4882"/>
                    </a:lnTo>
                    <a:cubicBezTo>
                      <a:pt x="995597" y="108386"/>
                      <a:pt x="1007965" y="224259"/>
                      <a:pt x="948727" y="351849"/>
                    </a:cubicBezTo>
                    <a:lnTo>
                      <a:pt x="230707" y="422154"/>
                    </a:lnTo>
                    <a:cubicBezTo>
                      <a:pt x="-31634" y="451448"/>
                      <a:pt x="-88268" y="109688"/>
                      <a:pt x="183186" y="7583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6" name="Group 246">
                <a:extLst>
                  <a:ext uri="{FF2B5EF4-FFF2-40B4-BE49-F238E27FC236}">
                    <a16:creationId xmlns:a16="http://schemas.microsoft.com/office/drawing/2014/main" id="{041E18AF-121A-41DC-BC10-4AB9B5969D86}"/>
                  </a:ext>
                </a:extLst>
              </p:cNvPr>
              <p:cNvGrpSpPr/>
              <p:nvPr/>
            </p:nvGrpSpPr>
            <p:grpSpPr>
              <a:xfrm rot="2052099">
                <a:off x="2407943" y="1774600"/>
                <a:ext cx="512423" cy="559324"/>
                <a:chOff x="-1746026" y="2685973"/>
                <a:chExt cx="512423" cy="559324"/>
              </a:xfr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57" name="Freeform: Shape 247">
                  <a:extLst>
                    <a:ext uri="{FF2B5EF4-FFF2-40B4-BE49-F238E27FC236}">
                      <a16:creationId xmlns:a16="http://schemas.microsoft.com/office/drawing/2014/main" id="{5609F451-2D95-4063-BD3E-281BAAB3662B}"/>
                    </a:ext>
                  </a:extLst>
                </p:cNvPr>
                <p:cNvSpPr/>
                <p:nvPr/>
              </p:nvSpPr>
              <p:spPr>
                <a:xfrm>
                  <a:off x="-1746026" y="2750560"/>
                  <a:ext cx="403601" cy="494737"/>
                </a:xfrm>
                <a:custGeom>
                  <a:avLst/>
                  <a:gdLst>
                    <a:gd name="connsiteX0" fmla="*/ 392207 w 403601"/>
                    <a:gd name="connsiteY0" fmla="*/ 307732 h 494737"/>
                    <a:gd name="connsiteX1" fmla="*/ 248342 w 403601"/>
                    <a:gd name="connsiteY1" fmla="*/ 377386 h 494737"/>
                    <a:gd name="connsiteX2" fmla="*/ 77137 w 403601"/>
                    <a:gd name="connsiteY2" fmla="*/ 482843 h 494737"/>
                    <a:gd name="connsiteX3" fmla="*/ 178038 w 403601"/>
                    <a:gd name="connsiteY3" fmla="*/ 8286 h 494737"/>
                    <a:gd name="connsiteX4" fmla="*/ 392207 w 403601"/>
                    <a:gd name="connsiteY4" fmla="*/ 307732 h 4947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03601" h="494737">
                      <a:moveTo>
                        <a:pt x="392207" y="307732"/>
                      </a:moveTo>
                      <a:cubicBezTo>
                        <a:pt x="362913" y="432718"/>
                        <a:pt x="293259" y="493909"/>
                        <a:pt x="248342" y="377386"/>
                      </a:cubicBezTo>
                      <a:cubicBezTo>
                        <a:pt x="228813" y="428812"/>
                        <a:pt x="152650" y="523854"/>
                        <a:pt x="77137" y="482843"/>
                      </a:cubicBezTo>
                      <a:cubicBezTo>
                        <a:pt x="-71935" y="401472"/>
                        <a:pt x="33522" y="139131"/>
                        <a:pt x="178038" y="8286"/>
                      </a:cubicBezTo>
                      <a:cubicBezTo>
                        <a:pt x="248342" y="-15800"/>
                        <a:pt x="443633" y="88355"/>
                        <a:pt x="392207" y="307732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248">
                  <a:extLst>
                    <a:ext uri="{FF2B5EF4-FFF2-40B4-BE49-F238E27FC236}">
                      <a16:creationId xmlns:a16="http://schemas.microsoft.com/office/drawing/2014/main" id="{A91904A2-6557-4366-AAB9-00CE47D8F0F0}"/>
                    </a:ext>
                  </a:extLst>
                </p:cNvPr>
                <p:cNvSpPr/>
                <p:nvPr/>
              </p:nvSpPr>
              <p:spPr>
                <a:xfrm>
                  <a:off x="-1663243" y="2685973"/>
                  <a:ext cx="429640" cy="299446"/>
                </a:xfrm>
                <a:custGeom>
                  <a:avLst/>
                  <a:gdLst>
                    <a:gd name="connsiteX0" fmla="*/ 96557 w 429640"/>
                    <a:gd name="connsiteY0" fmla="*/ 8427 h 299446"/>
                    <a:gd name="connsiteX1" fmla="*/ 402513 w 429640"/>
                    <a:gd name="connsiteY1" fmla="*/ 167915 h 299446"/>
                    <a:gd name="connsiteX2" fmla="*/ 425948 w 429640"/>
                    <a:gd name="connsiteY2" fmla="*/ 257097 h 299446"/>
                    <a:gd name="connsiteX3" fmla="*/ 330255 w 429640"/>
                    <a:gd name="connsiteY3" fmla="*/ 292901 h 299446"/>
                    <a:gd name="connsiteX4" fmla="*/ 33413 w 429640"/>
                    <a:gd name="connsiteY4" fmla="*/ 136668 h 299446"/>
                    <a:gd name="connsiteX5" fmla="*/ 15837 w 429640"/>
                    <a:gd name="connsiteY5" fmla="*/ 44230 h 299446"/>
                    <a:gd name="connsiteX6" fmla="*/ 96557 w 429640"/>
                    <a:gd name="connsiteY6" fmla="*/ 8427 h 299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29640" h="299446">
                      <a:moveTo>
                        <a:pt x="96557" y="8427"/>
                      </a:moveTo>
                      <a:cubicBezTo>
                        <a:pt x="174673" y="81987"/>
                        <a:pt x="320490" y="152942"/>
                        <a:pt x="402513" y="167915"/>
                      </a:cubicBezTo>
                      <a:cubicBezTo>
                        <a:pt x="427900" y="172471"/>
                        <a:pt x="433108" y="242776"/>
                        <a:pt x="425948" y="257097"/>
                      </a:cubicBezTo>
                      <a:cubicBezTo>
                        <a:pt x="405117" y="300713"/>
                        <a:pt x="371266" y="299411"/>
                        <a:pt x="330255" y="292901"/>
                      </a:cubicBezTo>
                      <a:cubicBezTo>
                        <a:pt x="222194" y="275976"/>
                        <a:pt x="103717" y="213482"/>
                        <a:pt x="33413" y="136668"/>
                      </a:cubicBezTo>
                      <a:cubicBezTo>
                        <a:pt x="6723" y="107374"/>
                        <a:pt x="-5645" y="83288"/>
                        <a:pt x="15837" y="44230"/>
                      </a:cubicBezTo>
                      <a:cubicBezTo>
                        <a:pt x="25601" y="26654"/>
                        <a:pt x="80934" y="-5894"/>
                        <a:pt x="96557" y="842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59" name="Group 187">
              <a:extLst>
                <a:ext uri="{FF2B5EF4-FFF2-40B4-BE49-F238E27FC236}">
                  <a16:creationId xmlns:a16="http://schemas.microsoft.com/office/drawing/2014/main" id="{2EE756B8-7B83-4012-9046-785912E36E98}"/>
                </a:ext>
              </a:extLst>
            </p:cNvPr>
            <p:cNvGrpSpPr/>
            <p:nvPr/>
          </p:nvGrpSpPr>
          <p:grpSpPr>
            <a:xfrm>
              <a:off x="7995218" y="2942905"/>
              <a:ext cx="1168528" cy="1312710"/>
              <a:chOff x="-1465894" y="339691"/>
              <a:chExt cx="2102008" cy="2361375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0" name="Freeform: Shape 188">
                <a:extLst>
                  <a:ext uri="{FF2B5EF4-FFF2-40B4-BE49-F238E27FC236}">
                    <a16:creationId xmlns:a16="http://schemas.microsoft.com/office/drawing/2014/main" id="{8EEAD8E8-FD93-4C71-9587-CC551A01CB83}"/>
                  </a:ext>
                </a:extLst>
              </p:cNvPr>
              <p:cNvSpPr/>
              <p:nvPr/>
            </p:nvSpPr>
            <p:spPr>
              <a:xfrm>
                <a:off x="-1446989" y="948417"/>
                <a:ext cx="2083103" cy="1243352"/>
              </a:xfrm>
              <a:custGeom>
                <a:avLst/>
                <a:gdLst>
                  <a:gd name="connsiteX0" fmla="*/ 2082534 w 2083103"/>
                  <a:gd name="connsiteY0" fmla="*/ 624362 h 1243352"/>
                  <a:gd name="connsiteX1" fmla="*/ 1042936 w 2083103"/>
                  <a:gd name="connsiteY1" fmla="*/ 1245387 h 1243352"/>
                  <a:gd name="connsiteX2" fmla="*/ 3337 w 2083103"/>
                  <a:gd name="connsiteY2" fmla="*/ 624362 h 1243352"/>
                  <a:gd name="connsiteX3" fmla="*/ 1042936 w 2083103"/>
                  <a:gd name="connsiteY3" fmla="*/ 3337 h 1243352"/>
                  <a:gd name="connsiteX4" fmla="*/ 2082534 w 2083103"/>
                  <a:gd name="connsiteY4" fmla="*/ 624362 h 1243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3103" h="1243352">
                    <a:moveTo>
                      <a:pt x="2082534" y="624362"/>
                    </a:moveTo>
                    <a:cubicBezTo>
                      <a:pt x="2082534" y="967345"/>
                      <a:pt x="1617090" y="1245387"/>
                      <a:pt x="1042936" y="1245387"/>
                    </a:cubicBezTo>
                    <a:cubicBezTo>
                      <a:pt x="468781" y="1245387"/>
                      <a:pt x="3337" y="967345"/>
                      <a:pt x="3337" y="624362"/>
                    </a:cubicBezTo>
                    <a:cubicBezTo>
                      <a:pt x="3337" y="281379"/>
                      <a:pt x="468781" y="3337"/>
                      <a:pt x="1042936" y="3337"/>
                    </a:cubicBezTo>
                    <a:cubicBezTo>
                      <a:pt x="1617090" y="3337"/>
                      <a:pt x="2082534" y="281379"/>
                      <a:pt x="2082534" y="624362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89">
                <a:extLst>
                  <a:ext uri="{FF2B5EF4-FFF2-40B4-BE49-F238E27FC236}">
                    <a16:creationId xmlns:a16="http://schemas.microsoft.com/office/drawing/2014/main" id="{12106574-FEB4-447D-A2BC-785CB47F3AFE}"/>
                  </a:ext>
                </a:extLst>
              </p:cNvPr>
              <p:cNvSpPr/>
              <p:nvPr/>
            </p:nvSpPr>
            <p:spPr>
              <a:xfrm>
                <a:off x="-1437876" y="1208154"/>
                <a:ext cx="813712" cy="755125"/>
              </a:xfrm>
              <a:custGeom>
                <a:avLst/>
                <a:gdLst>
                  <a:gd name="connsiteX0" fmla="*/ 814445 w 813712"/>
                  <a:gd name="connsiteY0" fmla="*/ 378295 h 755124"/>
                  <a:gd name="connsiteX1" fmla="*/ 408891 w 813712"/>
                  <a:gd name="connsiteY1" fmla="*/ 753254 h 755124"/>
                  <a:gd name="connsiteX2" fmla="*/ 3337 w 813712"/>
                  <a:gd name="connsiteY2" fmla="*/ 378295 h 755124"/>
                  <a:gd name="connsiteX3" fmla="*/ 408891 w 813712"/>
                  <a:gd name="connsiteY3" fmla="*/ 3337 h 755124"/>
                  <a:gd name="connsiteX4" fmla="*/ 814445 w 813712"/>
                  <a:gd name="connsiteY4" fmla="*/ 378295 h 75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712" h="755124">
                    <a:moveTo>
                      <a:pt x="814445" y="378295"/>
                    </a:moveTo>
                    <a:cubicBezTo>
                      <a:pt x="814445" y="585379"/>
                      <a:pt x="632872" y="753254"/>
                      <a:pt x="408891" y="753254"/>
                    </a:cubicBezTo>
                    <a:cubicBezTo>
                      <a:pt x="184909" y="753254"/>
                      <a:pt x="3337" y="585379"/>
                      <a:pt x="3337" y="378295"/>
                    </a:cubicBezTo>
                    <a:cubicBezTo>
                      <a:pt x="3337" y="171211"/>
                      <a:pt x="184909" y="3337"/>
                      <a:pt x="408891" y="3337"/>
                    </a:cubicBezTo>
                    <a:cubicBezTo>
                      <a:pt x="632872" y="3337"/>
                      <a:pt x="814445" y="171211"/>
                      <a:pt x="814445" y="37829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90">
                <a:extLst>
                  <a:ext uri="{FF2B5EF4-FFF2-40B4-BE49-F238E27FC236}">
                    <a16:creationId xmlns:a16="http://schemas.microsoft.com/office/drawing/2014/main" id="{B62C5FC4-B479-41B3-9294-0F6F06E094BD}"/>
                  </a:ext>
                </a:extLst>
              </p:cNvPr>
              <p:cNvSpPr/>
              <p:nvPr/>
            </p:nvSpPr>
            <p:spPr>
              <a:xfrm>
                <a:off x="-1134524" y="853376"/>
                <a:ext cx="1458172" cy="1262881"/>
              </a:xfrm>
              <a:custGeom>
                <a:avLst/>
                <a:gdLst>
                  <a:gd name="connsiteX0" fmla="*/ 1457603 w 1458172"/>
                  <a:gd name="connsiteY0" fmla="*/ 633475 h 1262881"/>
                  <a:gd name="connsiteX1" fmla="*/ 730470 w 1458172"/>
                  <a:gd name="connsiteY1" fmla="*/ 1263614 h 1262881"/>
                  <a:gd name="connsiteX2" fmla="*/ 3337 w 1458172"/>
                  <a:gd name="connsiteY2" fmla="*/ 633475 h 1262881"/>
                  <a:gd name="connsiteX3" fmla="*/ 730470 w 1458172"/>
                  <a:gd name="connsiteY3" fmla="*/ 3337 h 1262881"/>
                  <a:gd name="connsiteX4" fmla="*/ 1457603 w 1458172"/>
                  <a:gd name="connsiteY4" fmla="*/ 633475 h 1262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8172" h="1262881">
                    <a:moveTo>
                      <a:pt x="1457603" y="633475"/>
                    </a:moveTo>
                    <a:cubicBezTo>
                      <a:pt x="1457603" y="981492"/>
                      <a:pt x="1132055" y="1263614"/>
                      <a:pt x="730470" y="1263614"/>
                    </a:cubicBezTo>
                    <a:cubicBezTo>
                      <a:pt x="328885" y="1263614"/>
                      <a:pt x="3337" y="981492"/>
                      <a:pt x="3337" y="633475"/>
                    </a:cubicBezTo>
                    <a:cubicBezTo>
                      <a:pt x="3337" y="285459"/>
                      <a:pt x="328885" y="3337"/>
                      <a:pt x="730470" y="3337"/>
                    </a:cubicBezTo>
                    <a:cubicBezTo>
                      <a:pt x="1132055" y="3337"/>
                      <a:pt x="1457603" y="285459"/>
                      <a:pt x="1457603" y="633475"/>
                    </a:cubicBezTo>
                    <a:close/>
                  </a:path>
                </a:pathLst>
              </a:custGeom>
              <a:solidFill>
                <a:srgbClr val="E9C6B2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227">
                <a:extLst>
                  <a:ext uri="{FF2B5EF4-FFF2-40B4-BE49-F238E27FC236}">
                    <a16:creationId xmlns:a16="http://schemas.microsoft.com/office/drawing/2014/main" id="{086559C5-93C0-4701-940A-F9226E142100}"/>
                  </a:ext>
                </a:extLst>
              </p:cNvPr>
              <p:cNvSpPr/>
              <p:nvPr/>
            </p:nvSpPr>
            <p:spPr>
              <a:xfrm>
                <a:off x="-1176430" y="1418174"/>
                <a:ext cx="865790" cy="755125"/>
              </a:xfrm>
              <a:custGeom>
                <a:avLst/>
                <a:gdLst>
                  <a:gd name="connsiteX0" fmla="*/ 435173 w 865789"/>
                  <a:gd name="connsiteY0" fmla="*/ 754800 h 755124"/>
                  <a:gd name="connsiteX1" fmla="*/ 865464 w 865789"/>
                  <a:gd name="connsiteY1" fmla="*/ 379841 h 755124"/>
                  <a:gd name="connsiteX2" fmla="*/ 435173 w 865789"/>
                  <a:gd name="connsiteY2" fmla="*/ 4882 h 755124"/>
                  <a:gd name="connsiteX3" fmla="*/ 4882 w 865789"/>
                  <a:gd name="connsiteY3" fmla="*/ 379841 h 755124"/>
                  <a:gd name="connsiteX4" fmla="*/ 435173 w 865789"/>
                  <a:gd name="connsiteY4" fmla="*/ 754800 h 75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789" h="755124">
                    <a:moveTo>
                      <a:pt x="435173" y="754800"/>
                    </a:moveTo>
                    <a:cubicBezTo>
                      <a:pt x="672126" y="754800"/>
                      <a:pt x="865464" y="586198"/>
                      <a:pt x="865464" y="379841"/>
                    </a:cubicBezTo>
                    <a:cubicBezTo>
                      <a:pt x="865464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871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228">
                <a:extLst>
                  <a:ext uri="{FF2B5EF4-FFF2-40B4-BE49-F238E27FC236}">
                    <a16:creationId xmlns:a16="http://schemas.microsoft.com/office/drawing/2014/main" id="{F6C36089-3FF2-4D36-A7E8-E5A400678AE2}"/>
                  </a:ext>
                </a:extLst>
              </p:cNvPr>
              <p:cNvSpPr/>
              <p:nvPr/>
            </p:nvSpPr>
            <p:spPr>
              <a:xfrm>
                <a:off x="-502676" y="1418174"/>
                <a:ext cx="865790" cy="755125"/>
              </a:xfrm>
              <a:custGeom>
                <a:avLst/>
                <a:gdLst>
                  <a:gd name="connsiteX0" fmla="*/ 435173 w 865789"/>
                  <a:gd name="connsiteY0" fmla="*/ 754800 h 755124"/>
                  <a:gd name="connsiteX1" fmla="*/ 865465 w 865789"/>
                  <a:gd name="connsiteY1" fmla="*/ 379841 h 755124"/>
                  <a:gd name="connsiteX2" fmla="*/ 435173 w 865789"/>
                  <a:gd name="connsiteY2" fmla="*/ 4882 h 755124"/>
                  <a:gd name="connsiteX3" fmla="*/ 4882 w 865789"/>
                  <a:gd name="connsiteY3" fmla="*/ 379841 h 755124"/>
                  <a:gd name="connsiteX4" fmla="*/ 435173 w 865789"/>
                  <a:gd name="connsiteY4" fmla="*/ 754800 h 75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5789" h="755124">
                    <a:moveTo>
                      <a:pt x="435173" y="754800"/>
                    </a:moveTo>
                    <a:cubicBezTo>
                      <a:pt x="672126" y="754800"/>
                      <a:pt x="865465" y="586198"/>
                      <a:pt x="865465" y="379841"/>
                    </a:cubicBezTo>
                    <a:cubicBezTo>
                      <a:pt x="865465" y="173483"/>
                      <a:pt x="672126" y="4882"/>
                      <a:pt x="435173" y="4882"/>
                    </a:cubicBezTo>
                    <a:cubicBezTo>
                      <a:pt x="198220" y="4882"/>
                      <a:pt x="4882" y="173483"/>
                      <a:pt x="4882" y="379841"/>
                    </a:cubicBezTo>
                    <a:cubicBezTo>
                      <a:pt x="4882" y="586198"/>
                      <a:pt x="198220" y="754800"/>
                      <a:pt x="435173" y="7548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229">
                <a:extLst>
                  <a:ext uri="{FF2B5EF4-FFF2-40B4-BE49-F238E27FC236}">
                    <a16:creationId xmlns:a16="http://schemas.microsoft.com/office/drawing/2014/main" id="{3FF2896B-6E3C-4AFC-83A5-1D2A75654987}"/>
                  </a:ext>
                </a:extLst>
              </p:cNvPr>
              <p:cNvSpPr/>
              <p:nvPr/>
            </p:nvSpPr>
            <p:spPr>
              <a:xfrm>
                <a:off x="-1285550" y="1620595"/>
                <a:ext cx="813712" cy="820222"/>
              </a:xfrm>
              <a:custGeom>
                <a:avLst/>
                <a:gdLst>
                  <a:gd name="connsiteX0" fmla="*/ 408891 w 813712"/>
                  <a:gd name="connsiteY0" fmla="*/ 818351 h 820221"/>
                  <a:gd name="connsiteX1" fmla="*/ 814445 w 813712"/>
                  <a:gd name="connsiteY1" fmla="*/ 410844 h 820221"/>
                  <a:gd name="connsiteX2" fmla="*/ 408891 w 813712"/>
                  <a:gd name="connsiteY2" fmla="*/ 3337 h 820221"/>
                  <a:gd name="connsiteX3" fmla="*/ 3337 w 813712"/>
                  <a:gd name="connsiteY3" fmla="*/ 410844 h 820221"/>
                  <a:gd name="connsiteX4" fmla="*/ 408891 w 813712"/>
                  <a:gd name="connsiteY4" fmla="*/ 818351 h 8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712" h="820221">
                    <a:moveTo>
                      <a:pt x="408891" y="818351"/>
                    </a:moveTo>
                    <a:cubicBezTo>
                      <a:pt x="632174" y="818351"/>
                      <a:pt x="814445" y="635428"/>
                      <a:pt x="814445" y="410844"/>
                    </a:cubicBezTo>
                    <a:cubicBezTo>
                      <a:pt x="814445" y="186259"/>
                      <a:pt x="632174" y="3337"/>
                      <a:pt x="408891" y="3337"/>
                    </a:cubicBezTo>
                    <a:cubicBezTo>
                      <a:pt x="185608" y="3337"/>
                      <a:pt x="3337" y="186259"/>
                      <a:pt x="3337" y="410844"/>
                    </a:cubicBezTo>
                    <a:cubicBezTo>
                      <a:pt x="3337" y="635428"/>
                      <a:pt x="185608" y="818351"/>
                      <a:pt x="408891" y="8183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230">
                <a:extLst>
                  <a:ext uri="{FF2B5EF4-FFF2-40B4-BE49-F238E27FC236}">
                    <a16:creationId xmlns:a16="http://schemas.microsoft.com/office/drawing/2014/main" id="{3288E364-E6F6-443B-AD0F-54C2B4906943}"/>
                  </a:ext>
                </a:extLst>
              </p:cNvPr>
              <p:cNvSpPr/>
              <p:nvPr/>
            </p:nvSpPr>
            <p:spPr>
              <a:xfrm>
                <a:off x="-1424856" y="1627379"/>
                <a:ext cx="592383" cy="598892"/>
              </a:xfrm>
              <a:custGeom>
                <a:avLst/>
                <a:gdLst>
                  <a:gd name="connsiteX0" fmla="*/ 298226 w 592382"/>
                  <a:gd name="connsiteY0" fmla="*/ 595719 h 598892"/>
                  <a:gd name="connsiteX1" fmla="*/ 593115 w 592382"/>
                  <a:gd name="connsiteY1" fmla="*/ 299528 h 598892"/>
                  <a:gd name="connsiteX2" fmla="*/ 298226 w 592382"/>
                  <a:gd name="connsiteY2" fmla="*/ 3337 h 598892"/>
                  <a:gd name="connsiteX3" fmla="*/ 3337 w 592382"/>
                  <a:gd name="connsiteY3" fmla="*/ 299528 h 598892"/>
                  <a:gd name="connsiteX4" fmla="*/ 298226 w 592382"/>
                  <a:gd name="connsiteY4" fmla="*/ 595719 h 59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382" h="59889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5484" y="3337"/>
                      <a:pt x="3337" y="136135"/>
                      <a:pt x="3337" y="299528"/>
                    </a:cubicBezTo>
                    <a:cubicBezTo>
                      <a:pt x="3988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231">
                <a:extLst>
                  <a:ext uri="{FF2B5EF4-FFF2-40B4-BE49-F238E27FC236}">
                    <a16:creationId xmlns:a16="http://schemas.microsoft.com/office/drawing/2014/main" id="{9EC0BF61-A82A-43F4-A0F5-72884FFDC775}"/>
                  </a:ext>
                </a:extLst>
              </p:cNvPr>
              <p:cNvSpPr/>
              <p:nvPr/>
            </p:nvSpPr>
            <p:spPr>
              <a:xfrm>
                <a:off x="24853" y="1627379"/>
                <a:ext cx="592383" cy="598892"/>
              </a:xfrm>
              <a:custGeom>
                <a:avLst/>
                <a:gdLst>
                  <a:gd name="connsiteX0" fmla="*/ 298226 w 592382"/>
                  <a:gd name="connsiteY0" fmla="*/ 595719 h 598892"/>
                  <a:gd name="connsiteX1" fmla="*/ 593115 w 592382"/>
                  <a:gd name="connsiteY1" fmla="*/ 299528 h 598892"/>
                  <a:gd name="connsiteX2" fmla="*/ 298226 w 592382"/>
                  <a:gd name="connsiteY2" fmla="*/ 3337 h 598892"/>
                  <a:gd name="connsiteX3" fmla="*/ 3337 w 592382"/>
                  <a:gd name="connsiteY3" fmla="*/ 299528 h 598892"/>
                  <a:gd name="connsiteX4" fmla="*/ 298226 w 592382"/>
                  <a:gd name="connsiteY4" fmla="*/ 595719 h 598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2382" h="598892">
                    <a:moveTo>
                      <a:pt x="298226" y="595719"/>
                    </a:moveTo>
                    <a:cubicBezTo>
                      <a:pt x="460318" y="595719"/>
                      <a:pt x="593115" y="462921"/>
                      <a:pt x="593115" y="299528"/>
                    </a:cubicBezTo>
                    <a:cubicBezTo>
                      <a:pt x="593115" y="136135"/>
                      <a:pt x="460969" y="3337"/>
                      <a:pt x="298226" y="3337"/>
                    </a:cubicBezTo>
                    <a:cubicBezTo>
                      <a:pt x="136135" y="3337"/>
                      <a:pt x="3337" y="136135"/>
                      <a:pt x="3337" y="299528"/>
                    </a:cubicBezTo>
                    <a:cubicBezTo>
                      <a:pt x="3337" y="462921"/>
                      <a:pt x="136135" y="595719"/>
                      <a:pt x="298226" y="595719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232">
                <a:extLst>
                  <a:ext uri="{FF2B5EF4-FFF2-40B4-BE49-F238E27FC236}">
                    <a16:creationId xmlns:a16="http://schemas.microsoft.com/office/drawing/2014/main" id="{63B0C5C2-0DA0-4C2C-BFC6-4A962B2E98FC}"/>
                  </a:ext>
                </a:extLst>
              </p:cNvPr>
              <p:cNvSpPr/>
              <p:nvPr/>
            </p:nvSpPr>
            <p:spPr>
              <a:xfrm>
                <a:off x="-322114" y="1621246"/>
                <a:ext cx="813712" cy="820222"/>
              </a:xfrm>
              <a:custGeom>
                <a:avLst/>
                <a:gdLst>
                  <a:gd name="connsiteX0" fmla="*/ 814445 w 813712"/>
                  <a:gd name="connsiteY0" fmla="*/ 410844 h 820221"/>
                  <a:gd name="connsiteX1" fmla="*/ 408891 w 813712"/>
                  <a:gd name="connsiteY1" fmla="*/ 818351 h 820221"/>
                  <a:gd name="connsiteX2" fmla="*/ 3337 w 813712"/>
                  <a:gd name="connsiteY2" fmla="*/ 410844 h 820221"/>
                  <a:gd name="connsiteX3" fmla="*/ 408891 w 813712"/>
                  <a:gd name="connsiteY3" fmla="*/ 3337 h 820221"/>
                  <a:gd name="connsiteX4" fmla="*/ 814445 w 813712"/>
                  <a:gd name="connsiteY4" fmla="*/ 410844 h 820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712" h="820221">
                    <a:moveTo>
                      <a:pt x="814445" y="410844"/>
                    </a:moveTo>
                    <a:cubicBezTo>
                      <a:pt x="814445" y="635904"/>
                      <a:pt x="632872" y="818351"/>
                      <a:pt x="408891" y="818351"/>
                    </a:cubicBezTo>
                    <a:cubicBezTo>
                      <a:pt x="184910" y="818351"/>
                      <a:pt x="3337" y="635904"/>
                      <a:pt x="3337" y="410844"/>
                    </a:cubicBezTo>
                    <a:cubicBezTo>
                      <a:pt x="3337" y="185784"/>
                      <a:pt x="184910" y="3337"/>
                      <a:pt x="408891" y="3337"/>
                    </a:cubicBezTo>
                    <a:cubicBezTo>
                      <a:pt x="632872" y="3337"/>
                      <a:pt x="814445" y="185784"/>
                      <a:pt x="814445" y="4108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9" name="Freeform: Shape 233">
                <a:extLst>
                  <a:ext uri="{FF2B5EF4-FFF2-40B4-BE49-F238E27FC236}">
                    <a16:creationId xmlns:a16="http://schemas.microsoft.com/office/drawing/2014/main" id="{FFF4339D-BBBA-4727-8362-89E1F4698104}"/>
                  </a:ext>
                </a:extLst>
              </p:cNvPr>
              <p:cNvSpPr/>
              <p:nvPr/>
            </p:nvSpPr>
            <p:spPr>
              <a:xfrm>
                <a:off x="-990660" y="2147299"/>
                <a:ext cx="429640" cy="436150"/>
              </a:xfrm>
              <a:custGeom>
                <a:avLst/>
                <a:gdLst>
                  <a:gd name="connsiteX0" fmla="*/ 431675 w 429640"/>
                  <a:gd name="connsiteY0" fmla="*/ 218157 h 436149"/>
                  <a:gd name="connsiteX1" fmla="*/ 217506 w 429640"/>
                  <a:gd name="connsiteY1" fmla="*/ 432977 h 436149"/>
                  <a:gd name="connsiteX2" fmla="*/ 3337 w 429640"/>
                  <a:gd name="connsiteY2" fmla="*/ 218157 h 436149"/>
                  <a:gd name="connsiteX3" fmla="*/ 217506 w 429640"/>
                  <a:gd name="connsiteY3" fmla="*/ 3337 h 436149"/>
                  <a:gd name="connsiteX4" fmla="*/ 431675 w 429640"/>
                  <a:gd name="connsiteY4" fmla="*/ 218157 h 43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640" h="436149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234">
                <a:extLst>
                  <a:ext uri="{FF2B5EF4-FFF2-40B4-BE49-F238E27FC236}">
                    <a16:creationId xmlns:a16="http://schemas.microsoft.com/office/drawing/2014/main" id="{6C3DB41B-C7AE-44AB-A01D-189F8C712965}"/>
                  </a:ext>
                </a:extLst>
              </p:cNvPr>
              <p:cNvSpPr/>
              <p:nvPr/>
            </p:nvSpPr>
            <p:spPr>
              <a:xfrm>
                <a:off x="-261573" y="2147299"/>
                <a:ext cx="429640" cy="436150"/>
              </a:xfrm>
              <a:custGeom>
                <a:avLst/>
                <a:gdLst>
                  <a:gd name="connsiteX0" fmla="*/ 431675 w 429640"/>
                  <a:gd name="connsiteY0" fmla="*/ 218157 h 436149"/>
                  <a:gd name="connsiteX1" fmla="*/ 217506 w 429640"/>
                  <a:gd name="connsiteY1" fmla="*/ 432977 h 436149"/>
                  <a:gd name="connsiteX2" fmla="*/ 3337 w 429640"/>
                  <a:gd name="connsiteY2" fmla="*/ 218157 h 436149"/>
                  <a:gd name="connsiteX3" fmla="*/ 217506 w 429640"/>
                  <a:gd name="connsiteY3" fmla="*/ 3337 h 436149"/>
                  <a:gd name="connsiteX4" fmla="*/ 431675 w 429640"/>
                  <a:gd name="connsiteY4" fmla="*/ 218157 h 436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9640" h="436149">
                    <a:moveTo>
                      <a:pt x="431675" y="218157"/>
                    </a:moveTo>
                    <a:cubicBezTo>
                      <a:pt x="431675" y="336799"/>
                      <a:pt x="335788" y="432977"/>
                      <a:pt x="217506" y="432977"/>
                    </a:cubicBezTo>
                    <a:cubicBezTo>
                      <a:pt x="99224" y="432977"/>
                      <a:pt x="3337" y="336799"/>
                      <a:pt x="3337" y="218157"/>
                    </a:cubicBezTo>
                    <a:cubicBezTo>
                      <a:pt x="3337" y="99515"/>
                      <a:pt x="99224" y="3337"/>
                      <a:pt x="217506" y="3337"/>
                    </a:cubicBezTo>
                    <a:cubicBezTo>
                      <a:pt x="335788" y="3337"/>
                      <a:pt x="431675" y="99515"/>
                      <a:pt x="431675" y="2181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235">
                <a:extLst>
                  <a:ext uri="{FF2B5EF4-FFF2-40B4-BE49-F238E27FC236}">
                    <a16:creationId xmlns:a16="http://schemas.microsoft.com/office/drawing/2014/main" id="{7A772F8B-BEB2-4DAE-8FF9-7ECEF93D9439}"/>
                  </a:ext>
                </a:extLst>
              </p:cNvPr>
              <p:cNvSpPr/>
              <p:nvPr/>
            </p:nvSpPr>
            <p:spPr>
              <a:xfrm>
                <a:off x="-813597" y="1815747"/>
                <a:ext cx="813712" cy="885319"/>
              </a:xfrm>
              <a:custGeom>
                <a:avLst/>
                <a:gdLst>
                  <a:gd name="connsiteX0" fmla="*/ 814445 w 813712"/>
                  <a:gd name="connsiteY0" fmla="*/ 445345 h 885318"/>
                  <a:gd name="connsiteX1" fmla="*/ 408891 w 813712"/>
                  <a:gd name="connsiteY1" fmla="*/ 887354 h 885318"/>
                  <a:gd name="connsiteX2" fmla="*/ 3337 w 813712"/>
                  <a:gd name="connsiteY2" fmla="*/ 445345 h 885318"/>
                  <a:gd name="connsiteX3" fmla="*/ 408891 w 813712"/>
                  <a:gd name="connsiteY3" fmla="*/ 3337 h 885318"/>
                  <a:gd name="connsiteX4" fmla="*/ 814445 w 813712"/>
                  <a:gd name="connsiteY4" fmla="*/ 445345 h 885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712" h="885318">
                    <a:moveTo>
                      <a:pt x="814445" y="445345"/>
                    </a:moveTo>
                    <a:cubicBezTo>
                      <a:pt x="814445" y="689460"/>
                      <a:pt x="632872" y="887354"/>
                      <a:pt x="408891" y="887354"/>
                    </a:cubicBezTo>
                    <a:cubicBezTo>
                      <a:pt x="184910" y="887354"/>
                      <a:pt x="3337" y="689460"/>
                      <a:pt x="3337" y="445345"/>
                    </a:cubicBezTo>
                    <a:cubicBezTo>
                      <a:pt x="3337" y="201231"/>
                      <a:pt x="184909" y="3337"/>
                      <a:pt x="408891" y="3337"/>
                    </a:cubicBezTo>
                    <a:cubicBezTo>
                      <a:pt x="632872" y="3337"/>
                      <a:pt x="814445" y="201231"/>
                      <a:pt x="814445" y="4453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236">
                <a:extLst>
                  <a:ext uri="{FF2B5EF4-FFF2-40B4-BE49-F238E27FC236}">
                    <a16:creationId xmlns:a16="http://schemas.microsoft.com/office/drawing/2014/main" id="{586D5E57-6CAF-4B77-9947-F721DEDAE468}"/>
                  </a:ext>
                </a:extLst>
              </p:cNvPr>
              <p:cNvSpPr/>
              <p:nvPr/>
            </p:nvSpPr>
            <p:spPr>
              <a:xfrm>
                <a:off x="-605285" y="1271949"/>
                <a:ext cx="397092" cy="397092"/>
              </a:xfrm>
              <a:custGeom>
                <a:avLst/>
                <a:gdLst>
                  <a:gd name="connsiteX0" fmla="*/ 201231 w 397091"/>
                  <a:gd name="connsiteY0" fmla="*/ 399126 h 397091"/>
                  <a:gd name="connsiteX1" fmla="*/ 399126 w 397091"/>
                  <a:gd name="connsiteY1" fmla="*/ 201231 h 397091"/>
                  <a:gd name="connsiteX2" fmla="*/ 201231 w 397091"/>
                  <a:gd name="connsiteY2" fmla="*/ 3337 h 397091"/>
                  <a:gd name="connsiteX3" fmla="*/ 3337 w 397091"/>
                  <a:gd name="connsiteY3" fmla="*/ 201231 h 397091"/>
                  <a:gd name="connsiteX4" fmla="*/ 201231 w 397091"/>
                  <a:gd name="connsiteY4" fmla="*/ 399126 h 397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091" h="397091">
                    <a:moveTo>
                      <a:pt x="201231" y="399126"/>
                    </a:moveTo>
                    <a:cubicBezTo>
                      <a:pt x="310594" y="399126"/>
                      <a:pt x="399126" y="309943"/>
                      <a:pt x="399126" y="201231"/>
                    </a:cubicBezTo>
                    <a:cubicBezTo>
                      <a:pt x="399126" y="92520"/>
                      <a:pt x="309944" y="3337"/>
                      <a:pt x="201231" y="3337"/>
                    </a:cubicBezTo>
                    <a:cubicBezTo>
                      <a:pt x="92520" y="3337"/>
                      <a:pt x="3337" y="92520"/>
                      <a:pt x="3337" y="201231"/>
                    </a:cubicBezTo>
                    <a:cubicBezTo>
                      <a:pt x="3337" y="309943"/>
                      <a:pt x="91869" y="399126"/>
                      <a:pt x="201231" y="399126"/>
                    </a:cubicBezTo>
                    <a:close/>
                  </a:path>
                </a:pathLst>
              </a:custGeom>
              <a:solidFill>
                <a:srgbClr val="DEA89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237">
                <a:extLst>
                  <a:ext uri="{FF2B5EF4-FFF2-40B4-BE49-F238E27FC236}">
                    <a16:creationId xmlns:a16="http://schemas.microsoft.com/office/drawing/2014/main" id="{551DED81-A26C-4357-B9FE-EFDF5B7F6FC9}"/>
                  </a:ext>
                </a:extLst>
              </p:cNvPr>
              <p:cNvSpPr/>
              <p:nvPr/>
            </p:nvSpPr>
            <p:spPr>
              <a:xfrm>
                <a:off x="-302410" y="1063590"/>
                <a:ext cx="377563" cy="169252"/>
              </a:xfrm>
              <a:custGeom>
                <a:avLst/>
                <a:gdLst>
                  <a:gd name="connsiteX0" fmla="*/ 222539 w 377562"/>
                  <a:gd name="connsiteY0" fmla="*/ 18358 h 169252"/>
                  <a:gd name="connsiteX1" fmla="*/ 4464 w 377562"/>
                  <a:gd name="connsiteY1" fmla="*/ 50907 h 169252"/>
                  <a:gd name="connsiteX2" fmla="*/ 203661 w 377562"/>
                  <a:gd name="connsiteY2" fmla="*/ 104286 h 169252"/>
                  <a:gd name="connsiteX3" fmla="*/ 377470 w 377562"/>
                  <a:gd name="connsiteY3" fmla="*/ 155713 h 169252"/>
                  <a:gd name="connsiteX4" fmla="*/ 222539 w 377562"/>
                  <a:gd name="connsiteY4" fmla="*/ 18358 h 16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62" h="169252">
                    <a:moveTo>
                      <a:pt x="222539" y="18358"/>
                    </a:moveTo>
                    <a:cubicBezTo>
                      <a:pt x="122940" y="-10935"/>
                      <a:pt x="18134" y="4037"/>
                      <a:pt x="4464" y="50907"/>
                    </a:cubicBezTo>
                    <a:cubicBezTo>
                      <a:pt x="-9206" y="97776"/>
                      <a:pt x="104062" y="75643"/>
                      <a:pt x="203661" y="104286"/>
                    </a:cubicBezTo>
                    <a:cubicBezTo>
                      <a:pt x="303259" y="133580"/>
                      <a:pt x="363799" y="202583"/>
                      <a:pt x="377470" y="155713"/>
                    </a:cubicBezTo>
                    <a:cubicBezTo>
                      <a:pt x="391140" y="108843"/>
                      <a:pt x="322137" y="47652"/>
                      <a:pt x="222539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238">
                <a:extLst>
                  <a:ext uri="{FF2B5EF4-FFF2-40B4-BE49-F238E27FC236}">
                    <a16:creationId xmlns:a16="http://schemas.microsoft.com/office/drawing/2014/main" id="{17957FF2-53F4-4533-ACE6-BADF00FD1753}"/>
                  </a:ext>
                </a:extLst>
              </p:cNvPr>
              <p:cNvSpPr/>
              <p:nvPr/>
            </p:nvSpPr>
            <p:spPr>
              <a:xfrm>
                <a:off x="-876654" y="1063590"/>
                <a:ext cx="377563" cy="169252"/>
              </a:xfrm>
              <a:custGeom>
                <a:avLst/>
                <a:gdLst>
                  <a:gd name="connsiteX0" fmla="*/ 160134 w 377562"/>
                  <a:gd name="connsiteY0" fmla="*/ 18358 h 169252"/>
                  <a:gd name="connsiteX1" fmla="*/ 378209 w 377562"/>
                  <a:gd name="connsiteY1" fmla="*/ 50907 h 169252"/>
                  <a:gd name="connsiteX2" fmla="*/ 179012 w 377562"/>
                  <a:gd name="connsiteY2" fmla="*/ 104286 h 169252"/>
                  <a:gd name="connsiteX3" fmla="*/ 5203 w 377562"/>
                  <a:gd name="connsiteY3" fmla="*/ 155713 h 169252"/>
                  <a:gd name="connsiteX4" fmla="*/ 160134 w 377562"/>
                  <a:gd name="connsiteY4" fmla="*/ 18358 h 169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7562" h="169252">
                    <a:moveTo>
                      <a:pt x="160134" y="18358"/>
                    </a:moveTo>
                    <a:cubicBezTo>
                      <a:pt x="259733" y="-10935"/>
                      <a:pt x="364539" y="4037"/>
                      <a:pt x="378209" y="50907"/>
                    </a:cubicBezTo>
                    <a:cubicBezTo>
                      <a:pt x="391880" y="97776"/>
                      <a:pt x="278611" y="75643"/>
                      <a:pt x="179012" y="104286"/>
                    </a:cubicBezTo>
                    <a:cubicBezTo>
                      <a:pt x="79414" y="133580"/>
                      <a:pt x="18874" y="202583"/>
                      <a:pt x="5203" y="155713"/>
                    </a:cubicBezTo>
                    <a:cubicBezTo>
                      <a:pt x="-9118" y="108843"/>
                      <a:pt x="60536" y="47652"/>
                      <a:pt x="160134" y="1835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239">
                <a:extLst>
                  <a:ext uri="{FF2B5EF4-FFF2-40B4-BE49-F238E27FC236}">
                    <a16:creationId xmlns:a16="http://schemas.microsoft.com/office/drawing/2014/main" id="{FEE765A0-CE9C-4DD0-9A20-C4D7090B8D7E}"/>
                  </a:ext>
                </a:extLst>
              </p:cNvPr>
              <p:cNvSpPr/>
              <p:nvPr/>
            </p:nvSpPr>
            <p:spPr>
              <a:xfrm>
                <a:off x="-597321" y="1678307"/>
                <a:ext cx="384072" cy="221330"/>
              </a:xfrm>
              <a:custGeom>
                <a:avLst/>
                <a:gdLst>
                  <a:gd name="connsiteX0" fmla="*/ 5788 w 384072"/>
                  <a:gd name="connsiteY0" fmla="*/ 27270 h 221329"/>
                  <a:gd name="connsiteX1" fmla="*/ 10345 w 384072"/>
                  <a:gd name="connsiteY1" fmla="*/ 5788 h 221329"/>
                  <a:gd name="connsiteX2" fmla="*/ 31827 w 384072"/>
                  <a:gd name="connsiteY2" fmla="*/ 10345 h 221329"/>
                  <a:gd name="connsiteX3" fmla="*/ 66979 w 384072"/>
                  <a:gd name="connsiteY3" fmla="*/ 42242 h 221329"/>
                  <a:gd name="connsiteX4" fmla="*/ 193918 w 384072"/>
                  <a:gd name="connsiteY4" fmla="*/ 74140 h 221329"/>
                  <a:gd name="connsiteX5" fmla="*/ 320206 w 384072"/>
                  <a:gd name="connsiteY5" fmla="*/ 45497 h 221329"/>
                  <a:gd name="connsiteX6" fmla="*/ 354708 w 384072"/>
                  <a:gd name="connsiteY6" fmla="*/ 11647 h 221329"/>
                  <a:gd name="connsiteX7" fmla="*/ 375539 w 384072"/>
                  <a:gd name="connsiteY7" fmla="*/ 6439 h 221329"/>
                  <a:gd name="connsiteX8" fmla="*/ 380747 w 384072"/>
                  <a:gd name="connsiteY8" fmla="*/ 27270 h 221329"/>
                  <a:gd name="connsiteX9" fmla="*/ 336481 w 384072"/>
                  <a:gd name="connsiteY9" fmla="*/ 150303 h 221329"/>
                  <a:gd name="connsiteX10" fmla="*/ 192616 w 384072"/>
                  <a:gd name="connsiteY10" fmla="*/ 222561 h 221329"/>
                  <a:gd name="connsiteX11" fmla="*/ 50705 w 384072"/>
                  <a:gd name="connsiteY11" fmla="*/ 147699 h 221329"/>
                  <a:gd name="connsiteX12" fmla="*/ 5788 w 384072"/>
                  <a:gd name="connsiteY12" fmla="*/ 27270 h 221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84072" h="221329">
                    <a:moveTo>
                      <a:pt x="5788" y="27270"/>
                    </a:moveTo>
                    <a:cubicBezTo>
                      <a:pt x="1231" y="20109"/>
                      <a:pt x="3184" y="10345"/>
                      <a:pt x="10345" y="5788"/>
                    </a:cubicBezTo>
                    <a:cubicBezTo>
                      <a:pt x="17505" y="1231"/>
                      <a:pt x="27270" y="3184"/>
                      <a:pt x="31827" y="10345"/>
                    </a:cubicBezTo>
                    <a:cubicBezTo>
                      <a:pt x="39638" y="22062"/>
                      <a:pt x="51356" y="33129"/>
                      <a:pt x="66979" y="42242"/>
                    </a:cubicBezTo>
                    <a:cubicBezTo>
                      <a:pt x="100179" y="61771"/>
                      <a:pt x="146397" y="72838"/>
                      <a:pt x="193918" y="74140"/>
                    </a:cubicBezTo>
                    <a:cubicBezTo>
                      <a:pt x="240788" y="75442"/>
                      <a:pt x="287007" y="66328"/>
                      <a:pt x="320206" y="45497"/>
                    </a:cubicBezTo>
                    <a:cubicBezTo>
                      <a:pt x="334528" y="36384"/>
                      <a:pt x="346245" y="25317"/>
                      <a:pt x="354708" y="11647"/>
                    </a:cubicBezTo>
                    <a:cubicBezTo>
                      <a:pt x="359265" y="4486"/>
                      <a:pt x="368378" y="1882"/>
                      <a:pt x="375539" y="6439"/>
                    </a:cubicBezTo>
                    <a:cubicBezTo>
                      <a:pt x="382700" y="10996"/>
                      <a:pt x="385303" y="20109"/>
                      <a:pt x="380747" y="27270"/>
                    </a:cubicBezTo>
                    <a:cubicBezTo>
                      <a:pt x="370331" y="45497"/>
                      <a:pt x="354708" y="138586"/>
                      <a:pt x="336481" y="150303"/>
                    </a:cubicBezTo>
                    <a:cubicBezTo>
                      <a:pt x="302630" y="182852"/>
                      <a:pt x="245345" y="223863"/>
                      <a:pt x="192616" y="222561"/>
                    </a:cubicBezTo>
                    <a:cubicBezTo>
                      <a:pt x="140539" y="221259"/>
                      <a:pt x="88461" y="169832"/>
                      <a:pt x="50705" y="147699"/>
                    </a:cubicBezTo>
                    <a:cubicBezTo>
                      <a:pt x="31827" y="135982"/>
                      <a:pt x="15553" y="43544"/>
                      <a:pt x="5788" y="27270"/>
                    </a:cubicBezTo>
                    <a:close/>
                  </a:path>
                </a:pathLst>
              </a:custGeom>
              <a:solidFill>
                <a:srgbClr val="DEA89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240">
                <a:extLst>
                  <a:ext uri="{FF2B5EF4-FFF2-40B4-BE49-F238E27FC236}">
                    <a16:creationId xmlns:a16="http://schemas.microsoft.com/office/drawing/2014/main" id="{AEEAA083-AE9D-42C0-8571-ACD98AFEB39C}"/>
                  </a:ext>
                </a:extLst>
              </p:cNvPr>
              <p:cNvSpPr/>
              <p:nvPr/>
            </p:nvSpPr>
            <p:spPr>
              <a:xfrm rot="20955073">
                <a:off x="-1265888" y="339691"/>
                <a:ext cx="1265915" cy="483002"/>
              </a:xfrm>
              <a:custGeom>
                <a:avLst/>
                <a:gdLst>
                  <a:gd name="connsiteX0" fmla="*/ 1428195 w 1425623"/>
                  <a:gd name="connsiteY0" fmla="*/ 645681 h 644460"/>
                  <a:gd name="connsiteX1" fmla="*/ 539621 w 1425623"/>
                  <a:gd name="connsiteY1" fmla="*/ 44185 h 644460"/>
                  <a:gd name="connsiteX2" fmla="*/ 361255 w 1425623"/>
                  <a:gd name="connsiteY2" fmla="*/ 443880 h 644460"/>
                  <a:gd name="connsiteX3" fmla="*/ 1428195 w 1425623"/>
                  <a:gd name="connsiteY3" fmla="*/ 645681 h 644460"/>
                  <a:gd name="connsiteX0" fmla="*/ 1424859 w 1424859"/>
                  <a:gd name="connsiteY0" fmla="*/ 642345 h 642747"/>
                  <a:gd name="connsiteX1" fmla="*/ 536285 w 1424859"/>
                  <a:gd name="connsiteY1" fmla="*/ 40849 h 642747"/>
                  <a:gd name="connsiteX2" fmla="*/ 357919 w 1424859"/>
                  <a:gd name="connsiteY2" fmla="*/ 440544 h 642747"/>
                  <a:gd name="connsiteX3" fmla="*/ 1424859 w 1424859"/>
                  <a:gd name="connsiteY3" fmla="*/ 642345 h 642747"/>
                  <a:gd name="connsiteX0" fmla="*/ 1424859 w 1424859"/>
                  <a:gd name="connsiteY0" fmla="*/ 713101 h 713503"/>
                  <a:gd name="connsiteX1" fmla="*/ 536285 w 1424859"/>
                  <a:gd name="connsiteY1" fmla="*/ 111605 h 713503"/>
                  <a:gd name="connsiteX2" fmla="*/ 357919 w 1424859"/>
                  <a:gd name="connsiteY2" fmla="*/ 511300 h 713503"/>
                  <a:gd name="connsiteX3" fmla="*/ 1424859 w 1424859"/>
                  <a:gd name="connsiteY3" fmla="*/ 713101 h 713503"/>
                  <a:gd name="connsiteX0" fmla="*/ 1424859 w 1424859"/>
                  <a:gd name="connsiteY0" fmla="*/ 760282 h 760684"/>
                  <a:gd name="connsiteX1" fmla="*/ 536285 w 1424859"/>
                  <a:gd name="connsiteY1" fmla="*/ 104195 h 760684"/>
                  <a:gd name="connsiteX2" fmla="*/ 357919 w 1424859"/>
                  <a:gd name="connsiteY2" fmla="*/ 558481 h 760684"/>
                  <a:gd name="connsiteX3" fmla="*/ 1424859 w 1424859"/>
                  <a:gd name="connsiteY3" fmla="*/ 760282 h 760684"/>
                  <a:gd name="connsiteX0" fmla="*/ 1424859 w 1424859"/>
                  <a:gd name="connsiteY0" fmla="*/ 760282 h 760557"/>
                  <a:gd name="connsiteX1" fmla="*/ 536285 w 1424859"/>
                  <a:gd name="connsiteY1" fmla="*/ 104195 h 760557"/>
                  <a:gd name="connsiteX2" fmla="*/ 357919 w 1424859"/>
                  <a:gd name="connsiteY2" fmla="*/ 476595 h 760557"/>
                  <a:gd name="connsiteX3" fmla="*/ 1424859 w 1424859"/>
                  <a:gd name="connsiteY3" fmla="*/ 760282 h 760557"/>
                  <a:gd name="connsiteX0" fmla="*/ 1424859 w 1424859"/>
                  <a:gd name="connsiteY0" fmla="*/ 772216 h 772491"/>
                  <a:gd name="connsiteX1" fmla="*/ 536285 w 1424859"/>
                  <a:gd name="connsiteY1" fmla="*/ 102481 h 772491"/>
                  <a:gd name="connsiteX2" fmla="*/ 357919 w 1424859"/>
                  <a:gd name="connsiteY2" fmla="*/ 488529 h 772491"/>
                  <a:gd name="connsiteX3" fmla="*/ 1424859 w 1424859"/>
                  <a:gd name="connsiteY3" fmla="*/ 772216 h 772491"/>
                  <a:gd name="connsiteX0" fmla="*/ 1424859 w 1424859"/>
                  <a:gd name="connsiteY0" fmla="*/ 784200 h 784475"/>
                  <a:gd name="connsiteX1" fmla="*/ 536285 w 1424859"/>
                  <a:gd name="connsiteY1" fmla="*/ 100817 h 784475"/>
                  <a:gd name="connsiteX2" fmla="*/ 357919 w 1424859"/>
                  <a:gd name="connsiteY2" fmla="*/ 500513 h 784475"/>
                  <a:gd name="connsiteX3" fmla="*/ 1424859 w 1424859"/>
                  <a:gd name="connsiteY3" fmla="*/ 784200 h 784475"/>
                  <a:gd name="connsiteX0" fmla="*/ 1424859 w 1424859"/>
                  <a:gd name="connsiteY0" fmla="*/ 687354 h 687629"/>
                  <a:gd name="connsiteX1" fmla="*/ 536285 w 1424859"/>
                  <a:gd name="connsiteY1" fmla="*/ 3971 h 687629"/>
                  <a:gd name="connsiteX2" fmla="*/ 357919 w 1424859"/>
                  <a:gd name="connsiteY2" fmla="*/ 403667 h 687629"/>
                  <a:gd name="connsiteX3" fmla="*/ 1424859 w 1424859"/>
                  <a:gd name="connsiteY3" fmla="*/ 687354 h 687629"/>
                  <a:gd name="connsiteX0" fmla="*/ 1424859 w 1424859"/>
                  <a:gd name="connsiteY0" fmla="*/ 687354 h 687629"/>
                  <a:gd name="connsiteX1" fmla="*/ 536285 w 1424859"/>
                  <a:gd name="connsiteY1" fmla="*/ 3971 h 687629"/>
                  <a:gd name="connsiteX2" fmla="*/ 357919 w 1424859"/>
                  <a:gd name="connsiteY2" fmla="*/ 403667 h 687629"/>
                  <a:gd name="connsiteX3" fmla="*/ 1424859 w 1424859"/>
                  <a:gd name="connsiteY3" fmla="*/ 687354 h 687629"/>
                  <a:gd name="connsiteX0" fmla="*/ 1424859 w 1424859"/>
                  <a:gd name="connsiteY0" fmla="*/ 687354 h 688329"/>
                  <a:gd name="connsiteX1" fmla="*/ 536285 w 1424859"/>
                  <a:gd name="connsiteY1" fmla="*/ 3971 h 688329"/>
                  <a:gd name="connsiteX2" fmla="*/ 357919 w 1424859"/>
                  <a:gd name="connsiteY2" fmla="*/ 403667 h 688329"/>
                  <a:gd name="connsiteX3" fmla="*/ 1424859 w 1424859"/>
                  <a:gd name="connsiteY3" fmla="*/ 687354 h 688329"/>
                  <a:gd name="connsiteX0" fmla="*/ 1424859 w 1424859"/>
                  <a:gd name="connsiteY0" fmla="*/ 687354 h 688329"/>
                  <a:gd name="connsiteX1" fmla="*/ 536285 w 1424859"/>
                  <a:gd name="connsiteY1" fmla="*/ 3971 h 688329"/>
                  <a:gd name="connsiteX2" fmla="*/ 357919 w 1424859"/>
                  <a:gd name="connsiteY2" fmla="*/ 403667 h 688329"/>
                  <a:gd name="connsiteX3" fmla="*/ 1424859 w 1424859"/>
                  <a:gd name="connsiteY3" fmla="*/ 687354 h 688329"/>
                  <a:gd name="connsiteX0" fmla="*/ 1424859 w 1453335"/>
                  <a:gd name="connsiteY0" fmla="*/ 686593 h 687568"/>
                  <a:gd name="connsiteX1" fmla="*/ 536285 w 1453335"/>
                  <a:gd name="connsiteY1" fmla="*/ 3210 h 687568"/>
                  <a:gd name="connsiteX2" fmla="*/ 357919 w 1453335"/>
                  <a:gd name="connsiteY2" fmla="*/ 402906 h 687568"/>
                  <a:gd name="connsiteX3" fmla="*/ 1424859 w 1453335"/>
                  <a:gd name="connsiteY3" fmla="*/ 686593 h 687568"/>
                  <a:gd name="connsiteX0" fmla="*/ 1424859 w 1453335"/>
                  <a:gd name="connsiteY0" fmla="*/ 686593 h 687568"/>
                  <a:gd name="connsiteX1" fmla="*/ 536285 w 1453335"/>
                  <a:gd name="connsiteY1" fmla="*/ 3210 h 687568"/>
                  <a:gd name="connsiteX2" fmla="*/ 357919 w 1453335"/>
                  <a:gd name="connsiteY2" fmla="*/ 402906 h 687568"/>
                  <a:gd name="connsiteX3" fmla="*/ 1424859 w 1453335"/>
                  <a:gd name="connsiteY3" fmla="*/ 686593 h 687568"/>
                  <a:gd name="connsiteX0" fmla="*/ 1552109 w 1580585"/>
                  <a:gd name="connsiteY0" fmla="*/ 686593 h 687568"/>
                  <a:gd name="connsiteX1" fmla="*/ 663535 w 1580585"/>
                  <a:gd name="connsiteY1" fmla="*/ 3210 h 687568"/>
                  <a:gd name="connsiteX2" fmla="*/ 485169 w 1580585"/>
                  <a:gd name="connsiteY2" fmla="*/ 402906 h 687568"/>
                  <a:gd name="connsiteX3" fmla="*/ 1552109 w 1580585"/>
                  <a:gd name="connsiteY3" fmla="*/ 686593 h 687568"/>
                  <a:gd name="connsiteX0" fmla="*/ 1430180 w 1458656"/>
                  <a:gd name="connsiteY0" fmla="*/ 686593 h 689863"/>
                  <a:gd name="connsiteX1" fmla="*/ 541606 w 1458656"/>
                  <a:gd name="connsiteY1" fmla="*/ 3210 h 689863"/>
                  <a:gd name="connsiteX2" fmla="*/ 363240 w 1458656"/>
                  <a:gd name="connsiteY2" fmla="*/ 402906 h 689863"/>
                  <a:gd name="connsiteX3" fmla="*/ 1430180 w 1458656"/>
                  <a:gd name="connsiteY3" fmla="*/ 686593 h 689863"/>
                  <a:gd name="connsiteX0" fmla="*/ 1430762 w 1459238"/>
                  <a:gd name="connsiteY0" fmla="*/ 686593 h 692443"/>
                  <a:gd name="connsiteX1" fmla="*/ 542188 w 1459238"/>
                  <a:gd name="connsiteY1" fmla="*/ 3210 h 692443"/>
                  <a:gd name="connsiteX2" fmla="*/ 363822 w 1459238"/>
                  <a:gd name="connsiteY2" fmla="*/ 402906 h 692443"/>
                  <a:gd name="connsiteX3" fmla="*/ 1430762 w 1459238"/>
                  <a:gd name="connsiteY3" fmla="*/ 686593 h 692443"/>
                  <a:gd name="connsiteX0" fmla="*/ 1430762 w 1469709"/>
                  <a:gd name="connsiteY0" fmla="*/ 728845 h 734695"/>
                  <a:gd name="connsiteX1" fmla="*/ 542188 w 1469709"/>
                  <a:gd name="connsiteY1" fmla="*/ 45462 h 734695"/>
                  <a:gd name="connsiteX2" fmla="*/ 363822 w 1469709"/>
                  <a:gd name="connsiteY2" fmla="*/ 445158 h 734695"/>
                  <a:gd name="connsiteX3" fmla="*/ 1430762 w 1469709"/>
                  <a:gd name="connsiteY3" fmla="*/ 728845 h 734695"/>
                  <a:gd name="connsiteX0" fmla="*/ 1397348 w 1436295"/>
                  <a:gd name="connsiteY0" fmla="*/ 728847 h 817600"/>
                  <a:gd name="connsiteX1" fmla="*/ 508774 w 1436295"/>
                  <a:gd name="connsiteY1" fmla="*/ 45464 h 817600"/>
                  <a:gd name="connsiteX2" fmla="*/ 388235 w 1436295"/>
                  <a:gd name="connsiteY2" fmla="*/ 545510 h 817600"/>
                  <a:gd name="connsiteX3" fmla="*/ 1397348 w 1436295"/>
                  <a:gd name="connsiteY3" fmla="*/ 728847 h 817600"/>
                  <a:gd name="connsiteX0" fmla="*/ 1392176 w 1432068"/>
                  <a:gd name="connsiteY0" fmla="*/ 664841 h 765441"/>
                  <a:gd name="connsiteX1" fmla="*/ 515459 w 1432068"/>
                  <a:gd name="connsiteY1" fmla="*/ 50901 h 765441"/>
                  <a:gd name="connsiteX2" fmla="*/ 383063 w 1432068"/>
                  <a:gd name="connsiteY2" fmla="*/ 481504 h 765441"/>
                  <a:gd name="connsiteX3" fmla="*/ 1392176 w 1432068"/>
                  <a:gd name="connsiteY3" fmla="*/ 664841 h 765441"/>
                  <a:gd name="connsiteX0" fmla="*/ 1368380 w 1408272"/>
                  <a:gd name="connsiteY0" fmla="*/ 664839 h 807124"/>
                  <a:gd name="connsiteX1" fmla="*/ 491663 w 1408272"/>
                  <a:gd name="connsiteY1" fmla="*/ 50899 h 807124"/>
                  <a:gd name="connsiteX2" fmla="*/ 359267 w 1408272"/>
                  <a:gd name="connsiteY2" fmla="*/ 481502 h 807124"/>
                  <a:gd name="connsiteX3" fmla="*/ 1368380 w 1408272"/>
                  <a:gd name="connsiteY3" fmla="*/ 664839 h 807124"/>
                  <a:gd name="connsiteX0" fmla="*/ 1368380 w 1398714"/>
                  <a:gd name="connsiteY0" fmla="*/ 735586 h 877871"/>
                  <a:gd name="connsiteX1" fmla="*/ 491663 w 1398714"/>
                  <a:gd name="connsiteY1" fmla="*/ 121646 h 877871"/>
                  <a:gd name="connsiteX2" fmla="*/ 359267 w 1398714"/>
                  <a:gd name="connsiteY2" fmla="*/ 552249 h 877871"/>
                  <a:gd name="connsiteX3" fmla="*/ 1368380 w 1398714"/>
                  <a:gd name="connsiteY3" fmla="*/ 735586 h 877871"/>
                  <a:gd name="connsiteX0" fmla="*/ 1235580 w 1265914"/>
                  <a:gd name="connsiteY0" fmla="*/ 735586 h 801348"/>
                  <a:gd name="connsiteX1" fmla="*/ 358863 w 1265914"/>
                  <a:gd name="connsiteY1" fmla="*/ 121646 h 801348"/>
                  <a:gd name="connsiteX2" fmla="*/ 226467 w 1265914"/>
                  <a:gd name="connsiteY2" fmla="*/ 552249 h 801348"/>
                  <a:gd name="connsiteX3" fmla="*/ 1235580 w 1265914"/>
                  <a:gd name="connsiteY3" fmla="*/ 735586 h 801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5914" h="801348">
                    <a:moveTo>
                      <a:pt x="1235580" y="735586"/>
                    </a:moveTo>
                    <a:cubicBezTo>
                      <a:pt x="1386893" y="316900"/>
                      <a:pt x="953030" y="-252276"/>
                      <a:pt x="358863" y="121646"/>
                    </a:cubicBezTo>
                    <a:cubicBezTo>
                      <a:pt x="-188086" y="546241"/>
                      <a:pt x="-6245" y="1146037"/>
                      <a:pt x="226467" y="552249"/>
                    </a:cubicBezTo>
                    <a:cubicBezTo>
                      <a:pt x="601068" y="784329"/>
                      <a:pt x="853460" y="745351"/>
                      <a:pt x="1235580" y="73558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7" name="Freeform: Shape 241">
                <a:extLst>
                  <a:ext uri="{FF2B5EF4-FFF2-40B4-BE49-F238E27FC236}">
                    <a16:creationId xmlns:a16="http://schemas.microsoft.com/office/drawing/2014/main" id="{A3D192CE-8BE4-4F73-9307-76F07A60ED6E}"/>
                  </a:ext>
                </a:extLst>
              </p:cNvPr>
              <p:cNvSpPr/>
              <p:nvPr/>
            </p:nvSpPr>
            <p:spPr>
              <a:xfrm>
                <a:off x="-1465894" y="795293"/>
                <a:ext cx="310417" cy="310417"/>
              </a:xfrm>
              <a:custGeom>
                <a:avLst/>
                <a:gdLst>
                  <a:gd name="connsiteX0" fmla="*/ 239639 w 475207"/>
                  <a:gd name="connsiteY0" fmla="*/ 475941 h 475207"/>
                  <a:gd name="connsiteX1" fmla="*/ 475941 w 475207"/>
                  <a:gd name="connsiteY1" fmla="*/ 239639 h 475207"/>
                  <a:gd name="connsiteX2" fmla="*/ 239639 w 475207"/>
                  <a:gd name="connsiteY2" fmla="*/ 3337 h 475207"/>
                  <a:gd name="connsiteX3" fmla="*/ 3337 w 475207"/>
                  <a:gd name="connsiteY3" fmla="*/ 239639 h 475207"/>
                  <a:gd name="connsiteX4" fmla="*/ 239639 w 475207"/>
                  <a:gd name="connsiteY4" fmla="*/ 475941 h 475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5207" h="475207">
                    <a:moveTo>
                      <a:pt x="239639" y="475941"/>
                    </a:moveTo>
                    <a:cubicBezTo>
                      <a:pt x="369833" y="475941"/>
                      <a:pt x="475941" y="369833"/>
                      <a:pt x="475941" y="239639"/>
                    </a:cubicBezTo>
                    <a:cubicBezTo>
                      <a:pt x="475941" y="109445"/>
                      <a:pt x="369833" y="3337"/>
                      <a:pt x="239639" y="3337"/>
                    </a:cubicBezTo>
                    <a:cubicBezTo>
                      <a:pt x="109445" y="3337"/>
                      <a:pt x="3337" y="109445"/>
                      <a:pt x="3337" y="239639"/>
                    </a:cubicBezTo>
                    <a:cubicBezTo>
                      <a:pt x="3988" y="369833"/>
                      <a:pt x="110096" y="475941"/>
                      <a:pt x="239639" y="4759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242">
                <a:extLst>
                  <a:ext uri="{FF2B5EF4-FFF2-40B4-BE49-F238E27FC236}">
                    <a16:creationId xmlns:a16="http://schemas.microsoft.com/office/drawing/2014/main" id="{E2442E2F-E190-4B56-8D35-278D6F75FB37}"/>
                  </a:ext>
                </a:extLst>
              </p:cNvPr>
              <p:cNvSpPr/>
              <p:nvPr/>
            </p:nvSpPr>
            <p:spPr>
              <a:xfrm>
                <a:off x="-1139081" y="458888"/>
                <a:ext cx="1464682" cy="891829"/>
              </a:xfrm>
              <a:custGeom>
                <a:avLst/>
                <a:gdLst>
                  <a:gd name="connsiteX0" fmla="*/ 735027 w 1464682"/>
                  <a:gd name="connsiteY0" fmla="*/ 3337 h 891828"/>
                  <a:gd name="connsiteX1" fmla="*/ 1466066 w 1464682"/>
                  <a:gd name="connsiteY1" fmla="*/ 656259 h 891828"/>
                  <a:gd name="connsiteX2" fmla="*/ 1416592 w 1464682"/>
                  <a:gd name="connsiteY2" fmla="*/ 892561 h 891828"/>
                  <a:gd name="connsiteX3" fmla="*/ 735027 w 1464682"/>
                  <a:gd name="connsiteY3" fmla="*/ 475941 h 891828"/>
                  <a:gd name="connsiteX4" fmla="*/ 53461 w 1464682"/>
                  <a:gd name="connsiteY4" fmla="*/ 892561 h 891828"/>
                  <a:gd name="connsiteX5" fmla="*/ 3337 w 1464682"/>
                  <a:gd name="connsiteY5" fmla="*/ 656259 h 891828"/>
                  <a:gd name="connsiteX6" fmla="*/ 735027 w 1464682"/>
                  <a:gd name="connsiteY6" fmla="*/ 3337 h 8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64682" h="891828">
                    <a:moveTo>
                      <a:pt x="735027" y="3337"/>
                    </a:moveTo>
                    <a:cubicBezTo>
                      <a:pt x="1138628" y="3337"/>
                      <a:pt x="1466066" y="295622"/>
                      <a:pt x="1466066" y="656259"/>
                    </a:cubicBezTo>
                    <a:cubicBezTo>
                      <a:pt x="1466066" y="739584"/>
                      <a:pt x="1448490" y="819002"/>
                      <a:pt x="1416592" y="892561"/>
                    </a:cubicBezTo>
                    <a:cubicBezTo>
                      <a:pt x="1310484" y="649099"/>
                      <a:pt x="1045539" y="475941"/>
                      <a:pt x="735027" y="475941"/>
                    </a:cubicBezTo>
                    <a:cubicBezTo>
                      <a:pt x="424514" y="475941"/>
                      <a:pt x="158918" y="648448"/>
                      <a:pt x="53461" y="892561"/>
                    </a:cubicBezTo>
                    <a:cubicBezTo>
                      <a:pt x="20913" y="819002"/>
                      <a:pt x="3337" y="739584"/>
                      <a:pt x="3337" y="656259"/>
                    </a:cubicBezTo>
                    <a:cubicBezTo>
                      <a:pt x="3337" y="295622"/>
                      <a:pt x="330775" y="3337"/>
                      <a:pt x="735027" y="33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243">
                <a:extLst>
                  <a:ext uri="{FF2B5EF4-FFF2-40B4-BE49-F238E27FC236}">
                    <a16:creationId xmlns:a16="http://schemas.microsoft.com/office/drawing/2014/main" id="{71C54EA5-9558-4EB5-978B-FCC70ABBC3EE}"/>
                  </a:ext>
                </a:extLst>
              </p:cNvPr>
              <p:cNvSpPr/>
              <p:nvPr/>
            </p:nvSpPr>
            <p:spPr>
              <a:xfrm>
                <a:off x="-700978" y="1225730"/>
                <a:ext cx="78116" cy="78116"/>
              </a:xfrm>
              <a:custGeom>
                <a:avLst/>
                <a:gdLst>
                  <a:gd name="connsiteX0" fmla="*/ 77547 w 78116"/>
                  <a:gd name="connsiteY0" fmla="*/ 40442 h 78116"/>
                  <a:gd name="connsiteX1" fmla="*/ 40442 w 78116"/>
                  <a:gd name="connsiteY1" fmla="*/ 77547 h 78116"/>
                  <a:gd name="connsiteX2" fmla="*/ 3337 w 78116"/>
                  <a:gd name="connsiteY2" fmla="*/ 40442 h 78116"/>
                  <a:gd name="connsiteX3" fmla="*/ 40442 w 78116"/>
                  <a:gd name="connsiteY3" fmla="*/ 3337 h 78116"/>
                  <a:gd name="connsiteX4" fmla="*/ 77547 w 78116"/>
                  <a:gd name="connsiteY4" fmla="*/ 40442 h 7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6" h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244">
                <a:extLst>
                  <a:ext uri="{FF2B5EF4-FFF2-40B4-BE49-F238E27FC236}">
                    <a16:creationId xmlns:a16="http://schemas.microsoft.com/office/drawing/2014/main" id="{52269534-49DD-423C-92E6-0454CBFA27D2}"/>
                  </a:ext>
                </a:extLst>
              </p:cNvPr>
              <p:cNvSpPr/>
              <p:nvPr/>
            </p:nvSpPr>
            <p:spPr>
              <a:xfrm>
                <a:off x="-160673" y="1216617"/>
                <a:ext cx="78116" cy="78116"/>
              </a:xfrm>
              <a:custGeom>
                <a:avLst/>
                <a:gdLst>
                  <a:gd name="connsiteX0" fmla="*/ 77547 w 78116"/>
                  <a:gd name="connsiteY0" fmla="*/ 40442 h 78116"/>
                  <a:gd name="connsiteX1" fmla="*/ 40442 w 78116"/>
                  <a:gd name="connsiteY1" fmla="*/ 77547 h 78116"/>
                  <a:gd name="connsiteX2" fmla="*/ 3337 w 78116"/>
                  <a:gd name="connsiteY2" fmla="*/ 40442 h 78116"/>
                  <a:gd name="connsiteX3" fmla="*/ 40442 w 78116"/>
                  <a:gd name="connsiteY3" fmla="*/ 3337 h 78116"/>
                  <a:gd name="connsiteX4" fmla="*/ 77547 w 78116"/>
                  <a:gd name="connsiteY4" fmla="*/ 40442 h 78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6" h="78116">
                    <a:moveTo>
                      <a:pt x="77547" y="40442"/>
                    </a:moveTo>
                    <a:cubicBezTo>
                      <a:pt x="77547" y="60935"/>
                      <a:pt x="60935" y="77547"/>
                      <a:pt x="40442" y="77547"/>
                    </a:cubicBezTo>
                    <a:cubicBezTo>
                      <a:pt x="19949" y="77547"/>
                      <a:pt x="3337" y="60935"/>
                      <a:pt x="3337" y="40442"/>
                    </a:cubicBezTo>
                    <a:cubicBezTo>
                      <a:pt x="3337" y="19949"/>
                      <a:pt x="19949" y="3337"/>
                      <a:pt x="40442" y="3337"/>
                    </a:cubicBezTo>
                    <a:cubicBezTo>
                      <a:pt x="60935" y="3337"/>
                      <a:pt x="77547" y="19949"/>
                      <a:pt x="77547" y="40442"/>
                    </a:cubicBezTo>
                    <a:close/>
                  </a:path>
                </a:pathLst>
              </a:custGeom>
              <a:solidFill>
                <a:srgbClr val="4E4E4E"/>
              </a:solidFill>
              <a:ln w="65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1" name="Group 129">
            <a:extLst>
              <a:ext uri="{FF2B5EF4-FFF2-40B4-BE49-F238E27FC236}">
                <a16:creationId xmlns:a16="http://schemas.microsoft.com/office/drawing/2014/main" id="{F4666F28-DB8F-462B-8920-9387DA3ACCEC}"/>
              </a:ext>
            </a:extLst>
          </p:cNvPr>
          <p:cNvGrpSpPr/>
          <p:nvPr/>
        </p:nvGrpSpPr>
        <p:grpSpPr>
          <a:xfrm>
            <a:off x="5294254" y="5165623"/>
            <a:ext cx="1148646" cy="1364073"/>
            <a:chOff x="3790950" y="1741170"/>
            <a:chExt cx="2447925" cy="2907029"/>
          </a:xfrm>
        </p:grpSpPr>
        <p:grpSp>
          <p:nvGrpSpPr>
            <p:cNvPr id="182" name="Graphic 3">
              <a:extLst>
                <a:ext uri="{FF2B5EF4-FFF2-40B4-BE49-F238E27FC236}">
                  <a16:creationId xmlns:a16="http://schemas.microsoft.com/office/drawing/2014/main" id="{7A665640-5B9A-44F0-A496-93B606730CC8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186" name="Freeform: Shape 134">
                <a:extLst>
                  <a:ext uri="{FF2B5EF4-FFF2-40B4-BE49-F238E27FC236}">
                    <a16:creationId xmlns:a16="http://schemas.microsoft.com/office/drawing/2014/main" id="{CC570138-B571-4E67-8E7B-CDE8E60BF6CA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35">
                <a:extLst>
                  <a:ext uri="{FF2B5EF4-FFF2-40B4-BE49-F238E27FC236}">
                    <a16:creationId xmlns:a16="http://schemas.microsoft.com/office/drawing/2014/main" id="{4C30318D-6FAA-4F3E-8BBC-4B29184B17F5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36">
                <a:extLst>
                  <a:ext uri="{FF2B5EF4-FFF2-40B4-BE49-F238E27FC236}">
                    <a16:creationId xmlns:a16="http://schemas.microsoft.com/office/drawing/2014/main" id="{B2DACCC0-1128-43B2-BE45-FEBA32319D70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37">
                <a:extLst>
                  <a:ext uri="{FF2B5EF4-FFF2-40B4-BE49-F238E27FC236}">
                    <a16:creationId xmlns:a16="http://schemas.microsoft.com/office/drawing/2014/main" id="{587F46BD-A093-46AC-9221-723EC8F5F2B4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83" name="Rectangle 131">
              <a:extLst>
                <a:ext uri="{FF2B5EF4-FFF2-40B4-BE49-F238E27FC236}">
                  <a16:creationId xmlns:a16="http://schemas.microsoft.com/office/drawing/2014/main" id="{677F47BC-1296-43A4-A9C0-FE30B6C1AC31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32">
              <a:extLst>
                <a:ext uri="{FF2B5EF4-FFF2-40B4-BE49-F238E27FC236}">
                  <a16:creationId xmlns:a16="http://schemas.microsoft.com/office/drawing/2014/main" id="{86656916-2A05-4DE9-BEE7-EFEE5C5DBC4D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33">
              <a:extLst>
                <a:ext uri="{FF2B5EF4-FFF2-40B4-BE49-F238E27FC236}">
                  <a16:creationId xmlns:a16="http://schemas.microsoft.com/office/drawing/2014/main" id="{7572389E-5AF7-41D9-8A12-2FD9C815FF94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Graphic 1">
            <a:extLst>
              <a:ext uri="{FF2B5EF4-FFF2-40B4-BE49-F238E27FC236}">
                <a16:creationId xmlns:a16="http://schemas.microsoft.com/office/drawing/2014/main" id="{B7402344-A29D-4142-9455-D02CB24B7847}"/>
              </a:ext>
            </a:extLst>
          </p:cNvPr>
          <p:cNvGrpSpPr/>
          <p:nvPr/>
        </p:nvGrpSpPr>
        <p:grpSpPr>
          <a:xfrm>
            <a:off x="9500805" y="3557166"/>
            <a:ext cx="652928" cy="665684"/>
            <a:chOff x="219471" y="88843"/>
            <a:chExt cx="644177" cy="656762"/>
          </a:xfrm>
          <a:solidFill>
            <a:schemeClr val="accent1"/>
          </a:solidFill>
        </p:grpSpPr>
        <p:sp>
          <p:nvSpPr>
            <p:cNvPr id="191" name="Freeform: Shape 139">
              <a:extLst>
                <a:ext uri="{FF2B5EF4-FFF2-40B4-BE49-F238E27FC236}">
                  <a16:creationId xmlns:a16="http://schemas.microsoft.com/office/drawing/2014/main" id="{82E2AFC0-F5E5-4526-B740-93A03366A58E}"/>
                </a:ext>
              </a:extLst>
            </p:cNvPr>
            <p:cNvSpPr/>
            <p:nvPr/>
          </p:nvSpPr>
          <p:spPr>
            <a:xfrm>
              <a:off x="219471" y="88843"/>
              <a:ext cx="644177" cy="656762"/>
            </a:xfrm>
            <a:custGeom>
              <a:avLst/>
              <a:gdLst>
                <a:gd name="connsiteX0" fmla="*/ 610271 w 644177"/>
                <a:gd name="connsiteY0" fmla="*/ 420542 h 656762"/>
                <a:gd name="connsiteX1" fmla="*/ 594078 w 644177"/>
                <a:gd name="connsiteY1" fmla="*/ 376728 h 656762"/>
                <a:gd name="connsiteX2" fmla="*/ 569313 w 644177"/>
                <a:gd name="connsiteY2" fmla="*/ 300528 h 656762"/>
                <a:gd name="connsiteX3" fmla="*/ 435011 w 644177"/>
                <a:gd name="connsiteY3" fmla="*/ 183370 h 656762"/>
                <a:gd name="connsiteX4" fmla="*/ 417866 w 644177"/>
                <a:gd name="connsiteY4" fmla="*/ 133840 h 656762"/>
                <a:gd name="connsiteX5" fmla="*/ 423581 w 644177"/>
                <a:gd name="connsiteY5" fmla="*/ 70022 h 656762"/>
                <a:gd name="connsiteX6" fmla="*/ 283563 w 644177"/>
                <a:gd name="connsiteY6" fmla="*/ 7157 h 656762"/>
                <a:gd name="connsiteX7" fmla="*/ 235938 w 644177"/>
                <a:gd name="connsiteY7" fmla="*/ 135745 h 656762"/>
                <a:gd name="connsiteX8" fmla="*/ 215936 w 644177"/>
                <a:gd name="connsiteY8" fmla="*/ 187180 h 656762"/>
                <a:gd name="connsiteX9" fmla="*/ 68298 w 644177"/>
                <a:gd name="connsiteY9" fmla="*/ 340533 h 656762"/>
                <a:gd name="connsiteX10" fmla="*/ 12101 w 644177"/>
                <a:gd name="connsiteY10" fmla="*/ 451022 h 656762"/>
                <a:gd name="connsiteX11" fmla="*/ 671 w 644177"/>
                <a:gd name="connsiteY11" fmla="*/ 470072 h 656762"/>
                <a:gd name="connsiteX12" fmla="*/ 671 w 644177"/>
                <a:gd name="connsiteY12" fmla="*/ 594850 h 656762"/>
                <a:gd name="connsiteX13" fmla="*/ 83538 w 644177"/>
                <a:gd name="connsiteY13" fmla="*/ 656763 h 656762"/>
                <a:gd name="connsiteX14" fmla="*/ 592173 w 644177"/>
                <a:gd name="connsiteY14" fmla="*/ 650095 h 656762"/>
                <a:gd name="connsiteX15" fmla="*/ 639798 w 644177"/>
                <a:gd name="connsiteY15" fmla="*/ 623425 h 656762"/>
                <a:gd name="connsiteX16" fmla="*/ 641703 w 644177"/>
                <a:gd name="connsiteY16" fmla="*/ 477692 h 656762"/>
                <a:gd name="connsiteX17" fmla="*/ 610271 w 644177"/>
                <a:gd name="connsiteY17" fmla="*/ 420542 h 656762"/>
                <a:gd name="connsiteX18" fmla="*/ 334046 w 644177"/>
                <a:gd name="connsiteY18" fmla="*/ 41447 h 656762"/>
                <a:gd name="connsiteX19" fmla="*/ 382623 w 644177"/>
                <a:gd name="connsiteY19" fmla="*/ 98597 h 656762"/>
                <a:gd name="connsiteX20" fmla="*/ 323568 w 644177"/>
                <a:gd name="connsiteY20" fmla="*/ 157652 h 656762"/>
                <a:gd name="connsiteX21" fmla="*/ 270228 w 644177"/>
                <a:gd name="connsiteY21" fmla="*/ 93835 h 656762"/>
                <a:gd name="connsiteX22" fmla="*/ 334046 w 644177"/>
                <a:gd name="connsiteY22" fmla="*/ 41447 h 656762"/>
                <a:gd name="connsiteX23" fmla="*/ 94968 w 644177"/>
                <a:gd name="connsiteY23" fmla="*/ 392920 h 656762"/>
                <a:gd name="connsiteX24" fmla="*/ 328331 w 644177"/>
                <a:gd name="connsiteY24" fmla="*/ 200515 h 656762"/>
                <a:gd name="connsiteX25" fmla="*/ 555978 w 644177"/>
                <a:gd name="connsiteY25" fmla="*/ 386253 h 656762"/>
                <a:gd name="connsiteX26" fmla="*/ 526451 w 644177"/>
                <a:gd name="connsiteY26" fmla="*/ 424353 h 656762"/>
                <a:gd name="connsiteX27" fmla="*/ 327378 w 644177"/>
                <a:gd name="connsiteY27" fmla="*/ 423400 h 656762"/>
                <a:gd name="connsiteX28" fmla="*/ 123543 w 644177"/>
                <a:gd name="connsiteY28" fmla="*/ 423400 h 656762"/>
                <a:gd name="connsiteX29" fmla="*/ 94968 w 644177"/>
                <a:gd name="connsiteY29" fmla="*/ 392920 h 656762"/>
                <a:gd name="connsiteX30" fmla="*/ 513116 w 644177"/>
                <a:gd name="connsiteY30" fmla="*/ 608185 h 656762"/>
                <a:gd name="connsiteX31" fmla="*/ 83538 w 644177"/>
                <a:gd name="connsiteY31" fmla="*/ 609138 h 656762"/>
                <a:gd name="connsiteX32" fmla="*/ 51153 w 644177"/>
                <a:gd name="connsiteY32" fmla="*/ 575800 h 656762"/>
                <a:gd name="connsiteX33" fmla="*/ 150213 w 644177"/>
                <a:gd name="connsiteY33" fmla="*/ 471025 h 656762"/>
                <a:gd name="connsiteX34" fmla="*/ 559788 w 644177"/>
                <a:gd name="connsiteY34" fmla="*/ 470072 h 656762"/>
                <a:gd name="connsiteX35" fmla="*/ 604556 w 644177"/>
                <a:gd name="connsiteY35" fmla="*/ 511030 h 656762"/>
                <a:gd name="connsiteX36" fmla="*/ 513116 w 644177"/>
                <a:gd name="connsiteY36" fmla="*/ 608185 h 65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44177" h="656762">
                  <a:moveTo>
                    <a:pt x="610271" y="420542"/>
                  </a:moveTo>
                  <a:cubicBezTo>
                    <a:pt x="597888" y="410065"/>
                    <a:pt x="594078" y="392920"/>
                    <a:pt x="594078" y="376728"/>
                  </a:cubicBezTo>
                  <a:cubicBezTo>
                    <a:pt x="594078" y="348153"/>
                    <a:pt x="582648" y="324340"/>
                    <a:pt x="569313" y="300528"/>
                  </a:cubicBezTo>
                  <a:cubicBezTo>
                    <a:pt x="537881" y="246235"/>
                    <a:pt x="488351" y="211945"/>
                    <a:pt x="435011" y="183370"/>
                  </a:cubicBezTo>
                  <a:cubicBezTo>
                    <a:pt x="412151" y="170987"/>
                    <a:pt x="400721" y="160510"/>
                    <a:pt x="417866" y="133840"/>
                  </a:cubicBezTo>
                  <a:cubicBezTo>
                    <a:pt x="429296" y="115742"/>
                    <a:pt x="431201" y="92882"/>
                    <a:pt x="423581" y="70022"/>
                  </a:cubicBezTo>
                  <a:cubicBezTo>
                    <a:pt x="405483" y="15730"/>
                    <a:pt x="341666" y="-14750"/>
                    <a:pt x="283563" y="7157"/>
                  </a:cubicBezTo>
                  <a:cubicBezTo>
                    <a:pt x="231176" y="26207"/>
                    <a:pt x="210221" y="79547"/>
                    <a:pt x="235938" y="135745"/>
                  </a:cubicBezTo>
                  <a:cubicBezTo>
                    <a:pt x="248321" y="163368"/>
                    <a:pt x="245463" y="174797"/>
                    <a:pt x="215936" y="187180"/>
                  </a:cubicBezTo>
                  <a:cubicBezTo>
                    <a:pt x="144498" y="215755"/>
                    <a:pt x="97826" y="269095"/>
                    <a:pt x="68298" y="340533"/>
                  </a:cubicBezTo>
                  <a:cubicBezTo>
                    <a:pt x="53058" y="378633"/>
                    <a:pt x="55916" y="426258"/>
                    <a:pt x="12101" y="451022"/>
                  </a:cubicBezTo>
                  <a:cubicBezTo>
                    <a:pt x="8291" y="452928"/>
                    <a:pt x="1623" y="464358"/>
                    <a:pt x="671" y="470072"/>
                  </a:cubicBezTo>
                  <a:cubicBezTo>
                    <a:pt x="-1234" y="503410"/>
                    <a:pt x="1623" y="561513"/>
                    <a:pt x="671" y="594850"/>
                  </a:cubicBezTo>
                  <a:cubicBezTo>
                    <a:pt x="-282" y="656763"/>
                    <a:pt x="13053" y="656763"/>
                    <a:pt x="83538" y="656763"/>
                  </a:cubicBezTo>
                  <a:cubicBezTo>
                    <a:pt x="166406" y="656763"/>
                    <a:pt x="505496" y="651048"/>
                    <a:pt x="592173" y="650095"/>
                  </a:cubicBezTo>
                  <a:cubicBezTo>
                    <a:pt x="612176" y="650095"/>
                    <a:pt x="638846" y="652000"/>
                    <a:pt x="639798" y="623425"/>
                  </a:cubicBezTo>
                  <a:cubicBezTo>
                    <a:pt x="641703" y="581515"/>
                    <a:pt x="647418" y="518650"/>
                    <a:pt x="641703" y="477692"/>
                  </a:cubicBezTo>
                  <a:cubicBezTo>
                    <a:pt x="640751" y="451022"/>
                    <a:pt x="637893" y="443403"/>
                    <a:pt x="610271" y="420542"/>
                  </a:cubicBezTo>
                  <a:close/>
                  <a:moveTo>
                    <a:pt x="334046" y="41447"/>
                  </a:moveTo>
                  <a:cubicBezTo>
                    <a:pt x="365478" y="43352"/>
                    <a:pt x="384528" y="62402"/>
                    <a:pt x="382623" y="98597"/>
                  </a:cubicBezTo>
                  <a:cubicBezTo>
                    <a:pt x="380718" y="133840"/>
                    <a:pt x="361668" y="158605"/>
                    <a:pt x="323568" y="157652"/>
                  </a:cubicBezTo>
                  <a:cubicBezTo>
                    <a:pt x="282611" y="157652"/>
                    <a:pt x="270228" y="128125"/>
                    <a:pt x="270228" y="93835"/>
                  </a:cubicBezTo>
                  <a:cubicBezTo>
                    <a:pt x="270228" y="57640"/>
                    <a:pt x="294041" y="42400"/>
                    <a:pt x="334046" y="41447"/>
                  </a:cubicBezTo>
                  <a:close/>
                  <a:moveTo>
                    <a:pt x="94968" y="392920"/>
                  </a:moveTo>
                  <a:cubicBezTo>
                    <a:pt x="118781" y="279572"/>
                    <a:pt x="213078" y="200515"/>
                    <a:pt x="328331" y="200515"/>
                  </a:cubicBezTo>
                  <a:cubicBezTo>
                    <a:pt x="439773" y="200515"/>
                    <a:pt x="531213" y="276715"/>
                    <a:pt x="555978" y="386253"/>
                  </a:cubicBezTo>
                  <a:cubicBezTo>
                    <a:pt x="562646" y="414828"/>
                    <a:pt x="559788" y="425305"/>
                    <a:pt x="526451" y="424353"/>
                  </a:cubicBezTo>
                  <a:cubicBezTo>
                    <a:pt x="459776" y="421495"/>
                    <a:pt x="393101" y="423400"/>
                    <a:pt x="327378" y="423400"/>
                  </a:cubicBezTo>
                  <a:cubicBezTo>
                    <a:pt x="259751" y="423400"/>
                    <a:pt x="191171" y="422447"/>
                    <a:pt x="123543" y="423400"/>
                  </a:cubicBezTo>
                  <a:cubicBezTo>
                    <a:pt x="99731" y="424353"/>
                    <a:pt x="89253" y="422447"/>
                    <a:pt x="94968" y="392920"/>
                  </a:cubicBezTo>
                  <a:close/>
                  <a:moveTo>
                    <a:pt x="513116" y="608185"/>
                  </a:moveTo>
                  <a:cubicBezTo>
                    <a:pt x="453108" y="608185"/>
                    <a:pt x="159738" y="607233"/>
                    <a:pt x="83538" y="609138"/>
                  </a:cubicBezTo>
                  <a:cubicBezTo>
                    <a:pt x="57821" y="610090"/>
                    <a:pt x="52106" y="600565"/>
                    <a:pt x="51153" y="575800"/>
                  </a:cubicBezTo>
                  <a:cubicBezTo>
                    <a:pt x="48296" y="471025"/>
                    <a:pt x="47343" y="471025"/>
                    <a:pt x="150213" y="471025"/>
                  </a:cubicBezTo>
                  <a:cubicBezTo>
                    <a:pt x="286421" y="471025"/>
                    <a:pt x="422628" y="471978"/>
                    <a:pt x="559788" y="470072"/>
                  </a:cubicBezTo>
                  <a:cubicBezTo>
                    <a:pt x="591221" y="470072"/>
                    <a:pt x="603603" y="476740"/>
                    <a:pt x="604556" y="511030"/>
                  </a:cubicBezTo>
                  <a:cubicBezTo>
                    <a:pt x="605508" y="607233"/>
                    <a:pt x="607413" y="608185"/>
                    <a:pt x="513116" y="6081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40">
              <a:extLst>
                <a:ext uri="{FF2B5EF4-FFF2-40B4-BE49-F238E27FC236}">
                  <a16:creationId xmlns:a16="http://schemas.microsoft.com/office/drawing/2014/main" id="{8EC12288-33DA-4242-AC6E-F2139E9F4478}"/>
                </a:ext>
              </a:extLst>
            </p:cNvPr>
            <p:cNvSpPr/>
            <p:nvPr/>
          </p:nvSpPr>
          <p:spPr>
            <a:xfrm>
              <a:off x="723591" y="576967"/>
              <a:ext cx="44468" cy="106931"/>
            </a:xfrm>
            <a:custGeom>
              <a:avLst/>
              <a:gdLst>
                <a:gd name="connsiteX0" fmla="*/ 43286 w 44468"/>
                <a:gd name="connsiteY0" fmla="*/ 91485 h 106931"/>
                <a:gd name="connsiteX1" fmla="*/ 19473 w 44468"/>
                <a:gd name="connsiteY1" fmla="*/ 106725 h 106931"/>
                <a:gd name="connsiteX2" fmla="*/ 423 w 44468"/>
                <a:gd name="connsiteY2" fmla="*/ 90533 h 106931"/>
                <a:gd name="connsiteX3" fmla="*/ 423 w 44468"/>
                <a:gd name="connsiteY3" fmla="*/ 29573 h 106931"/>
                <a:gd name="connsiteX4" fmla="*/ 20426 w 44468"/>
                <a:gd name="connsiteY4" fmla="*/ 45 h 106931"/>
                <a:gd name="connsiteX5" fmla="*/ 44238 w 44468"/>
                <a:gd name="connsiteY5" fmla="*/ 30525 h 106931"/>
                <a:gd name="connsiteX6" fmla="*/ 43286 w 44468"/>
                <a:gd name="connsiteY6" fmla="*/ 91485 h 106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468" h="106931">
                  <a:moveTo>
                    <a:pt x="43286" y="91485"/>
                  </a:moveTo>
                  <a:cubicBezTo>
                    <a:pt x="42333" y="105773"/>
                    <a:pt x="30903" y="107678"/>
                    <a:pt x="19473" y="106725"/>
                  </a:cubicBezTo>
                  <a:cubicBezTo>
                    <a:pt x="8043" y="106725"/>
                    <a:pt x="1376" y="101963"/>
                    <a:pt x="423" y="90533"/>
                  </a:cubicBezTo>
                  <a:cubicBezTo>
                    <a:pt x="-529" y="70530"/>
                    <a:pt x="423" y="49575"/>
                    <a:pt x="423" y="29573"/>
                  </a:cubicBezTo>
                  <a:cubicBezTo>
                    <a:pt x="423" y="15285"/>
                    <a:pt x="-1482" y="998"/>
                    <a:pt x="20426" y="45"/>
                  </a:cubicBezTo>
                  <a:cubicBezTo>
                    <a:pt x="44238" y="-907"/>
                    <a:pt x="45191" y="13380"/>
                    <a:pt x="44238" y="30525"/>
                  </a:cubicBezTo>
                  <a:cubicBezTo>
                    <a:pt x="44238" y="38145"/>
                    <a:pt x="44238" y="79103"/>
                    <a:pt x="43286" y="914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41">
              <a:extLst>
                <a:ext uri="{FF2B5EF4-FFF2-40B4-BE49-F238E27FC236}">
                  <a16:creationId xmlns:a16="http://schemas.microsoft.com/office/drawing/2014/main" id="{EDEB0EB2-BBA5-4D0C-9C22-02449E1E4826}"/>
                </a:ext>
              </a:extLst>
            </p:cNvPr>
            <p:cNvSpPr/>
            <p:nvPr/>
          </p:nvSpPr>
          <p:spPr>
            <a:xfrm>
              <a:off x="325458" y="576859"/>
              <a:ext cx="41792" cy="106905"/>
            </a:xfrm>
            <a:custGeom>
              <a:avLst/>
              <a:gdLst>
                <a:gd name="connsiteX0" fmla="*/ 41369 w 41792"/>
                <a:gd name="connsiteY0" fmla="*/ 86831 h 106905"/>
                <a:gd name="connsiteX1" fmla="*/ 21367 w 41792"/>
                <a:gd name="connsiteY1" fmla="*/ 106833 h 106905"/>
                <a:gd name="connsiteX2" fmla="*/ 1364 w 41792"/>
                <a:gd name="connsiteY2" fmla="*/ 86831 h 106905"/>
                <a:gd name="connsiteX3" fmla="*/ 412 w 41792"/>
                <a:gd name="connsiteY3" fmla="*/ 30633 h 106905"/>
                <a:gd name="connsiteX4" fmla="*/ 18509 w 41792"/>
                <a:gd name="connsiteY4" fmla="*/ 153 h 106905"/>
                <a:gd name="connsiteX5" fmla="*/ 41369 w 41792"/>
                <a:gd name="connsiteY5" fmla="*/ 30633 h 106905"/>
                <a:gd name="connsiteX6" fmla="*/ 41369 w 41792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792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42">
              <a:extLst>
                <a:ext uri="{FF2B5EF4-FFF2-40B4-BE49-F238E27FC236}">
                  <a16:creationId xmlns:a16="http://schemas.microsoft.com/office/drawing/2014/main" id="{23904D11-5695-45ED-AF1D-51368838531D}"/>
                </a:ext>
              </a:extLst>
            </p:cNvPr>
            <p:cNvSpPr/>
            <p:nvPr/>
          </p:nvSpPr>
          <p:spPr>
            <a:xfrm>
              <a:off x="425470" y="576859"/>
              <a:ext cx="41403" cy="106905"/>
            </a:xfrm>
            <a:custGeom>
              <a:avLst/>
              <a:gdLst>
                <a:gd name="connsiteX0" fmla="*/ 41369 w 41403"/>
                <a:gd name="connsiteY0" fmla="*/ 86831 h 106905"/>
                <a:gd name="connsiteX1" fmla="*/ 21367 w 41403"/>
                <a:gd name="connsiteY1" fmla="*/ 106833 h 106905"/>
                <a:gd name="connsiteX2" fmla="*/ 1364 w 41403"/>
                <a:gd name="connsiteY2" fmla="*/ 86831 h 106905"/>
                <a:gd name="connsiteX3" fmla="*/ 412 w 41403"/>
                <a:gd name="connsiteY3" fmla="*/ 30633 h 106905"/>
                <a:gd name="connsiteX4" fmla="*/ 18509 w 41403"/>
                <a:gd name="connsiteY4" fmla="*/ 153 h 106905"/>
                <a:gd name="connsiteX5" fmla="*/ 41369 w 41403"/>
                <a:gd name="connsiteY5" fmla="*/ 30633 h 106905"/>
                <a:gd name="connsiteX6" fmla="*/ 41369 w 4140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0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1369" y="38253"/>
                    <a:pt x="41369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43">
              <a:extLst>
                <a:ext uri="{FF2B5EF4-FFF2-40B4-BE49-F238E27FC236}">
                  <a16:creationId xmlns:a16="http://schemas.microsoft.com/office/drawing/2014/main" id="{98071D0E-C11C-4261-813E-0E4DF4FCB8C2}"/>
                </a:ext>
              </a:extLst>
            </p:cNvPr>
            <p:cNvSpPr/>
            <p:nvPr/>
          </p:nvSpPr>
          <p:spPr>
            <a:xfrm>
              <a:off x="524530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5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44">
              <a:extLst>
                <a:ext uri="{FF2B5EF4-FFF2-40B4-BE49-F238E27FC236}">
                  <a16:creationId xmlns:a16="http://schemas.microsoft.com/office/drawing/2014/main" id="{4DD4ED7C-A891-4BFE-8B11-5FF777E7A798}"/>
                </a:ext>
              </a:extLst>
            </p:cNvPr>
            <p:cNvSpPr/>
            <p:nvPr/>
          </p:nvSpPr>
          <p:spPr>
            <a:xfrm>
              <a:off x="624543" y="576859"/>
              <a:ext cx="42083" cy="106905"/>
            </a:xfrm>
            <a:custGeom>
              <a:avLst/>
              <a:gdLst>
                <a:gd name="connsiteX0" fmla="*/ 41369 w 42083"/>
                <a:gd name="connsiteY0" fmla="*/ 86831 h 106905"/>
                <a:gd name="connsiteX1" fmla="*/ 21367 w 42083"/>
                <a:gd name="connsiteY1" fmla="*/ 106833 h 106905"/>
                <a:gd name="connsiteX2" fmla="*/ 1364 w 42083"/>
                <a:gd name="connsiteY2" fmla="*/ 86831 h 106905"/>
                <a:gd name="connsiteX3" fmla="*/ 412 w 42083"/>
                <a:gd name="connsiteY3" fmla="*/ 30633 h 106905"/>
                <a:gd name="connsiteX4" fmla="*/ 18509 w 42083"/>
                <a:gd name="connsiteY4" fmla="*/ 153 h 106905"/>
                <a:gd name="connsiteX5" fmla="*/ 41369 w 42083"/>
                <a:gd name="connsiteY5" fmla="*/ 30633 h 106905"/>
                <a:gd name="connsiteX6" fmla="*/ 41369 w 42083"/>
                <a:gd name="connsiteY6" fmla="*/ 86831 h 10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083" h="106905">
                  <a:moveTo>
                    <a:pt x="41369" y="86831"/>
                  </a:moveTo>
                  <a:cubicBezTo>
                    <a:pt x="40417" y="99213"/>
                    <a:pt x="36607" y="107786"/>
                    <a:pt x="21367" y="106833"/>
                  </a:cubicBezTo>
                  <a:cubicBezTo>
                    <a:pt x="7079" y="106833"/>
                    <a:pt x="1364" y="99213"/>
                    <a:pt x="1364" y="86831"/>
                  </a:cubicBezTo>
                  <a:cubicBezTo>
                    <a:pt x="1364" y="67781"/>
                    <a:pt x="412" y="48731"/>
                    <a:pt x="412" y="30633"/>
                  </a:cubicBezTo>
                  <a:cubicBezTo>
                    <a:pt x="412" y="17298"/>
                    <a:pt x="-4351" y="2058"/>
                    <a:pt x="18509" y="153"/>
                  </a:cubicBezTo>
                  <a:cubicBezTo>
                    <a:pt x="43274" y="-1752"/>
                    <a:pt x="41369" y="14441"/>
                    <a:pt x="41369" y="30633"/>
                  </a:cubicBezTo>
                  <a:cubicBezTo>
                    <a:pt x="42322" y="38253"/>
                    <a:pt x="42322" y="76353"/>
                    <a:pt x="41369" y="868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97" name="Freeform: Shape 146">
            <a:extLst>
              <a:ext uri="{FF2B5EF4-FFF2-40B4-BE49-F238E27FC236}">
                <a16:creationId xmlns:a16="http://schemas.microsoft.com/office/drawing/2014/main" id="{D4E11BB1-77D1-49B2-9F18-E09871630475}"/>
              </a:ext>
            </a:extLst>
          </p:cNvPr>
          <p:cNvSpPr/>
          <p:nvPr/>
        </p:nvSpPr>
        <p:spPr>
          <a:xfrm>
            <a:off x="10759086" y="2806267"/>
            <a:ext cx="567192" cy="655348"/>
          </a:xfrm>
          <a:custGeom>
            <a:avLst/>
            <a:gdLst>
              <a:gd name="connsiteX0" fmla="*/ 338852 w 567192"/>
              <a:gd name="connsiteY0" fmla="*/ 553214 h 655348"/>
              <a:gd name="connsiteX1" fmla="*/ 317540 w 567192"/>
              <a:gd name="connsiteY1" fmla="*/ 554524 h 655348"/>
              <a:gd name="connsiteX2" fmla="*/ 288965 w 567192"/>
              <a:gd name="connsiteY2" fmla="*/ 554524 h 655348"/>
              <a:gd name="connsiteX3" fmla="*/ 275630 w 567192"/>
              <a:gd name="connsiteY3" fmla="*/ 553571 h 655348"/>
              <a:gd name="connsiteX4" fmla="*/ 214670 w 567192"/>
              <a:gd name="connsiteY4" fmla="*/ 568811 h 655348"/>
              <a:gd name="connsiteX5" fmla="*/ 283250 w 567192"/>
              <a:gd name="connsiteY5" fmla="*/ 609769 h 655348"/>
              <a:gd name="connsiteX6" fmla="*/ 324207 w 567192"/>
              <a:gd name="connsiteY6" fmla="*/ 601196 h 655348"/>
              <a:gd name="connsiteX7" fmla="*/ 353735 w 567192"/>
              <a:gd name="connsiteY7" fmla="*/ 564049 h 655348"/>
              <a:gd name="connsiteX8" fmla="*/ 338852 w 567192"/>
              <a:gd name="connsiteY8" fmla="*/ 553214 h 655348"/>
              <a:gd name="connsiteX9" fmla="*/ 446128 w 567192"/>
              <a:gd name="connsiteY9" fmla="*/ 325924 h 655348"/>
              <a:gd name="connsiteX10" fmla="*/ 363260 w 567192"/>
              <a:gd name="connsiteY10" fmla="*/ 410696 h 655348"/>
              <a:gd name="connsiteX11" fmla="*/ 281345 w 567192"/>
              <a:gd name="connsiteY11" fmla="*/ 329734 h 655348"/>
              <a:gd name="connsiteX12" fmla="*/ 248960 w 567192"/>
              <a:gd name="connsiteY12" fmla="*/ 380217 h 655348"/>
              <a:gd name="connsiteX13" fmla="*/ 158473 w 567192"/>
              <a:gd name="connsiteY13" fmla="*/ 381169 h 655348"/>
              <a:gd name="connsiteX14" fmla="*/ 144185 w 567192"/>
              <a:gd name="connsiteY14" fmla="*/ 356404 h 655348"/>
              <a:gd name="connsiteX15" fmla="*/ 120373 w 567192"/>
              <a:gd name="connsiteY15" fmla="*/ 330687 h 655348"/>
              <a:gd name="connsiteX16" fmla="*/ 107038 w 567192"/>
              <a:gd name="connsiteY16" fmla="*/ 366881 h 655348"/>
              <a:gd name="connsiteX17" fmla="*/ 92750 w 567192"/>
              <a:gd name="connsiteY17" fmla="*/ 504994 h 655348"/>
              <a:gd name="connsiteX18" fmla="*/ 473750 w 567192"/>
              <a:gd name="connsiteY18" fmla="*/ 504994 h 655348"/>
              <a:gd name="connsiteX19" fmla="*/ 446128 w 567192"/>
              <a:gd name="connsiteY19" fmla="*/ 325924 h 655348"/>
              <a:gd name="connsiteX20" fmla="*/ 286107 w 567192"/>
              <a:gd name="connsiteY20" fmla="*/ 104943 h 655348"/>
              <a:gd name="connsiteX21" fmla="*/ 110847 w 567192"/>
              <a:gd name="connsiteY21" fmla="*/ 228768 h 655348"/>
              <a:gd name="connsiteX22" fmla="*/ 140375 w 567192"/>
              <a:gd name="connsiteY22" fmla="*/ 288776 h 655348"/>
              <a:gd name="connsiteX23" fmla="*/ 183237 w 567192"/>
              <a:gd name="connsiteY23" fmla="*/ 340211 h 655348"/>
              <a:gd name="connsiteX24" fmla="*/ 199430 w 567192"/>
              <a:gd name="connsiteY24" fmla="*/ 361166 h 655348"/>
              <a:gd name="connsiteX25" fmla="*/ 218480 w 567192"/>
              <a:gd name="connsiteY25" fmla="*/ 343068 h 655348"/>
              <a:gd name="connsiteX26" fmla="*/ 241340 w 567192"/>
              <a:gd name="connsiteY26" fmla="*/ 306873 h 655348"/>
              <a:gd name="connsiteX27" fmla="*/ 328017 w 567192"/>
              <a:gd name="connsiteY27" fmla="*/ 308778 h 655348"/>
              <a:gd name="connsiteX28" fmla="*/ 344210 w 567192"/>
              <a:gd name="connsiteY28" fmla="*/ 337353 h 655348"/>
              <a:gd name="connsiteX29" fmla="*/ 369927 w 567192"/>
              <a:gd name="connsiteY29" fmla="*/ 361166 h 655348"/>
              <a:gd name="connsiteX30" fmla="*/ 385167 w 567192"/>
              <a:gd name="connsiteY30" fmla="*/ 334496 h 655348"/>
              <a:gd name="connsiteX31" fmla="*/ 431840 w 567192"/>
              <a:gd name="connsiteY31" fmla="*/ 287823 h 655348"/>
              <a:gd name="connsiteX32" fmla="*/ 460415 w 567192"/>
              <a:gd name="connsiteY32" fmla="*/ 245913 h 655348"/>
              <a:gd name="connsiteX33" fmla="*/ 286107 w 567192"/>
              <a:gd name="connsiteY33" fmla="*/ 104943 h 655348"/>
              <a:gd name="connsiteX34" fmla="*/ 286108 w 567192"/>
              <a:gd name="connsiteY34" fmla="*/ 39221 h 655348"/>
              <a:gd name="connsiteX35" fmla="*/ 272773 w 567192"/>
              <a:gd name="connsiteY35" fmla="*/ 46841 h 655348"/>
              <a:gd name="connsiteX36" fmla="*/ 285155 w 567192"/>
              <a:gd name="connsiteY36" fmla="*/ 56366 h 655348"/>
              <a:gd name="connsiteX37" fmla="*/ 298490 w 567192"/>
              <a:gd name="connsiteY37" fmla="*/ 46841 h 655348"/>
              <a:gd name="connsiteX38" fmla="*/ 286108 w 567192"/>
              <a:gd name="connsiteY38" fmla="*/ 39221 h 655348"/>
              <a:gd name="connsiteX39" fmla="*/ 289917 w 567192"/>
              <a:gd name="connsiteY39" fmla="*/ 168 h 655348"/>
              <a:gd name="connsiteX40" fmla="*/ 344210 w 567192"/>
              <a:gd name="connsiteY40" fmla="*/ 44936 h 655348"/>
              <a:gd name="connsiteX41" fmla="*/ 366117 w 567192"/>
              <a:gd name="connsiteY41" fmla="*/ 72558 h 655348"/>
              <a:gd name="connsiteX42" fmla="*/ 503277 w 567192"/>
              <a:gd name="connsiteY42" fmla="*/ 273536 h 655348"/>
              <a:gd name="connsiteX43" fmla="*/ 513755 w 567192"/>
              <a:gd name="connsiteY43" fmla="*/ 386883 h 655348"/>
              <a:gd name="connsiteX44" fmla="*/ 508992 w 567192"/>
              <a:gd name="connsiteY44" fmla="*/ 458321 h 655348"/>
              <a:gd name="connsiteX45" fmla="*/ 548045 w 567192"/>
              <a:gd name="connsiteY45" fmla="*/ 505946 h 655348"/>
              <a:gd name="connsiteX46" fmla="*/ 566142 w 567192"/>
              <a:gd name="connsiteY46" fmla="*/ 540236 h 655348"/>
              <a:gd name="connsiteX47" fmla="*/ 534710 w 567192"/>
              <a:gd name="connsiteY47" fmla="*/ 554524 h 655348"/>
              <a:gd name="connsiteX48" fmla="*/ 491847 w 567192"/>
              <a:gd name="connsiteY48" fmla="*/ 555476 h 655348"/>
              <a:gd name="connsiteX49" fmla="*/ 378500 w 567192"/>
              <a:gd name="connsiteY49" fmla="*/ 606911 h 655348"/>
              <a:gd name="connsiteX50" fmla="*/ 174665 w 567192"/>
              <a:gd name="connsiteY50" fmla="*/ 582146 h 655348"/>
              <a:gd name="connsiteX51" fmla="*/ 134660 w 567192"/>
              <a:gd name="connsiteY51" fmla="*/ 555476 h 655348"/>
              <a:gd name="connsiteX52" fmla="*/ 29885 w 567192"/>
              <a:gd name="connsiteY52" fmla="*/ 555476 h 655348"/>
              <a:gd name="connsiteX53" fmla="*/ 357 w 567192"/>
              <a:gd name="connsiteY53" fmla="*/ 539283 h 655348"/>
              <a:gd name="connsiteX54" fmla="*/ 17502 w 567192"/>
              <a:gd name="connsiteY54" fmla="*/ 508804 h 655348"/>
              <a:gd name="connsiteX55" fmla="*/ 57507 w 567192"/>
              <a:gd name="connsiteY55" fmla="*/ 428793 h 655348"/>
              <a:gd name="connsiteX56" fmla="*/ 76557 w 567192"/>
              <a:gd name="connsiteY56" fmla="*/ 217338 h 655348"/>
              <a:gd name="connsiteX57" fmla="*/ 192762 w 567192"/>
              <a:gd name="connsiteY57" fmla="*/ 75416 h 655348"/>
              <a:gd name="connsiteX58" fmla="*/ 221337 w 567192"/>
              <a:gd name="connsiteY58" fmla="*/ 41126 h 655348"/>
              <a:gd name="connsiteX59" fmla="*/ 289917 w 567192"/>
              <a:gd name="connsiteY59" fmla="*/ 168 h 655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67192" h="655348">
                <a:moveTo>
                  <a:pt x="338852" y="553214"/>
                </a:moveTo>
                <a:cubicBezTo>
                  <a:pt x="331827" y="553571"/>
                  <a:pt x="323731" y="555953"/>
                  <a:pt x="317540" y="554524"/>
                </a:cubicBezTo>
                <a:cubicBezTo>
                  <a:pt x="308015" y="552619"/>
                  <a:pt x="298490" y="554524"/>
                  <a:pt x="288965" y="554524"/>
                </a:cubicBezTo>
                <a:cubicBezTo>
                  <a:pt x="284202" y="554524"/>
                  <a:pt x="279440" y="553571"/>
                  <a:pt x="275630" y="553571"/>
                </a:cubicBezTo>
                <a:cubicBezTo>
                  <a:pt x="253722" y="557381"/>
                  <a:pt x="214670" y="544046"/>
                  <a:pt x="214670" y="568811"/>
                </a:cubicBezTo>
                <a:cubicBezTo>
                  <a:pt x="213717" y="603101"/>
                  <a:pt x="253722" y="607864"/>
                  <a:pt x="283250" y="609769"/>
                </a:cubicBezTo>
                <a:cubicBezTo>
                  <a:pt x="296585" y="610721"/>
                  <a:pt x="310872" y="605959"/>
                  <a:pt x="324207" y="601196"/>
                </a:cubicBezTo>
                <a:cubicBezTo>
                  <a:pt x="340400" y="594529"/>
                  <a:pt x="358497" y="584051"/>
                  <a:pt x="353735" y="564049"/>
                </a:cubicBezTo>
                <a:cubicBezTo>
                  <a:pt x="351830" y="554524"/>
                  <a:pt x="345877" y="552857"/>
                  <a:pt x="338852" y="553214"/>
                </a:cubicBezTo>
                <a:close/>
                <a:moveTo>
                  <a:pt x="446128" y="325924"/>
                </a:moveTo>
                <a:cubicBezTo>
                  <a:pt x="414695" y="356404"/>
                  <a:pt x="411838" y="410696"/>
                  <a:pt x="363260" y="410696"/>
                </a:cubicBezTo>
                <a:cubicBezTo>
                  <a:pt x="314683" y="411649"/>
                  <a:pt x="316588" y="351642"/>
                  <a:pt x="281345" y="329734"/>
                </a:cubicBezTo>
                <a:cubicBezTo>
                  <a:pt x="270868" y="346879"/>
                  <a:pt x="260390" y="364024"/>
                  <a:pt x="248960" y="380217"/>
                </a:cubicBezTo>
                <a:cubicBezTo>
                  <a:pt x="219433" y="422126"/>
                  <a:pt x="188000" y="422126"/>
                  <a:pt x="158473" y="381169"/>
                </a:cubicBezTo>
                <a:cubicBezTo>
                  <a:pt x="152758" y="373549"/>
                  <a:pt x="149900" y="364024"/>
                  <a:pt x="144185" y="356404"/>
                </a:cubicBezTo>
                <a:cubicBezTo>
                  <a:pt x="137518" y="345926"/>
                  <a:pt x="136565" y="327829"/>
                  <a:pt x="120373" y="330687"/>
                </a:cubicBezTo>
                <a:cubicBezTo>
                  <a:pt x="101323" y="334496"/>
                  <a:pt x="107990" y="353546"/>
                  <a:pt x="107038" y="366881"/>
                </a:cubicBezTo>
                <a:cubicBezTo>
                  <a:pt x="105133" y="411649"/>
                  <a:pt x="107990" y="456417"/>
                  <a:pt x="92750" y="504994"/>
                </a:cubicBezTo>
                <a:cubicBezTo>
                  <a:pt x="221338" y="504994"/>
                  <a:pt x="347068" y="504994"/>
                  <a:pt x="473750" y="504994"/>
                </a:cubicBezTo>
                <a:cubicBezTo>
                  <a:pt x="450890" y="447844"/>
                  <a:pt x="482323" y="383074"/>
                  <a:pt x="446128" y="325924"/>
                </a:cubicBezTo>
                <a:close/>
                <a:moveTo>
                  <a:pt x="286107" y="104943"/>
                </a:moveTo>
                <a:cubicBezTo>
                  <a:pt x="197525" y="103991"/>
                  <a:pt x="129897" y="151616"/>
                  <a:pt x="110847" y="228768"/>
                </a:cubicBezTo>
                <a:cubicBezTo>
                  <a:pt x="103227" y="257343"/>
                  <a:pt x="95607" y="284013"/>
                  <a:pt x="140375" y="288776"/>
                </a:cubicBezTo>
                <a:cubicBezTo>
                  <a:pt x="166092" y="291633"/>
                  <a:pt x="178475" y="314493"/>
                  <a:pt x="183237" y="340211"/>
                </a:cubicBezTo>
                <a:cubicBezTo>
                  <a:pt x="185142" y="348783"/>
                  <a:pt x="188952" y="360213"/>
                  <a:pt x="199430" y="361166"/>
                </a:cubicBezTo>
                <a:cubicBezTo>
                  <a:pt x="210860" y="363071"/>
                  <a:pt x="213717" y="350688"/>
                  <a:pt x="218480" y="343068"/>
                </a:cubicBezTo>
                <a:cubicBezTo>
                  <a:pt x="226100" y="331638"/>
                  <a:pt x="232767" y="318303"/>
                  <a:pt x="241340" y="306873"/>
                </a:cubicBezTo>
                <a:cubicBezTo>
                  <a:pt x="267057" y="274488"/>
                  <a:pt x="303252" y="274488"/>
                  <a:pt x="328017" y="308778"/>
                </a:cubicBezTo>
                <a:cubicBezTo>
                  <a:pt x="333732" y="317351"/>
                  <a:pt x="337542" y="328781"/>
                  <a:pt x="344210" y="337353"/>
                </a:cubicBezTo>
                <a:cubicBezTo>
                  <a:pt x="350877" y="346878"/>
                  <a:pt x="353735" y="364023"/>
                  <a:pt x="369927" y="361166"/>
                </a:cubicBezTo>
                <a:cubicBezTo>
                  <a:pt x="382310" y="359261"/>
                  <a:pt x="383262" y="344973"/>
                  <a:pt x="385167" y="334496"/>
                </a:cubicBezTo>
                <a:cubicBezTo>
                  <a:pt x="390882" y="308778"/>
                  <a:pt x="405170" y="289728"/>
                  <a:pt x="431840" y="287823"/>
                </a:cubicBezTo>
                <a:cubicBezTo>
                  <a:pt x="461367" y="284966"/>
                  <a:pt x="463272" y="269726"/>
                  <a:pt x="460415" y="245913"/>
                </a:cubicBezTo>
                <a:cubicBezTo>
                  <a:pt x="451842" y="163998"/>
                  <a:pt x="381357" y="105896"/>
                  <a:pt x="286107" y="104943"/>
                </a:cubicBezTo>
                <a:close/>
                <a:moveTo>
                  <a:pt x="286108" y="39221"/>
                </a:moveTo>
                <a:cubicBezTo>
                  <a:pt x="280393" y="39221"/>
                  <a:pt x="272773" y="38269"/>
                  <a:pt x="272773" y="46841"/>
                </a:cubicBezTo>
                <a:cubicBezTo>
                  <a:pt x="272773" y="53509"/>
                  <a:pt x="278488" y="56366"/>
                  <a:pt x="285155" y="56366"/>
                </a:cubicBezTo>
                <a:cubicBezTo>
                  <a:pt x="290870" y="56366"/>
                  <a:pt x="296586" y="53509"/>
                  <a:pt x="298490" y="46841"/>
                </a:cubicBezTo>
                <a:cubicBezTo>
                  <a:pt x="297538" y="39221"/>
                  <a:pt x="290870" y="39221"/>
                  <a:pt x="286108" y="39221"/>
                </a:cubicBezTo>
                <a:close/>
                <a:moveTo>
                  <a:pt x="289917" y="168"/>
                </a:moveTo>
                <a:cubicBezTo>
                  <a:pt x="318492" y="2073"/>
                  <a:pt x="336590" y="18266"/>
                  <a:pt x="344210" y="44936"/>
                </a:cubicBezTo>
                <a:cubicBezTo>
                  <a:pt x="348020" y="58271"/>
                  <a:pt x="352782" y="66843"/>
                  <a:pt x="366117" y="72558"/>
                </a:cubicBezTo>
                <a:cubicBezTo>
                  <a:pt x="457557" y="107801"/>
                  <a:pt x="488990" y="185906"/>
                  <a:pt x="503277" y="273536"/>
                </a:cubicBezTo>
                <a:cubicBezTo>
                  <a:pt x="509945" y="314493"/>
                  <a:pt x="510897" y="355451"/>
                  <a:pt x="513755" y="386883"/>
                </a:cubicBezTo>
                <a:cubicBezTo>
                  <a:pt x="511850" y="417363"/>
                  <a:pt x="510897" y="438318"/>
                  <a:pt x="508992" y="458321"/>
                </a:cubicBezTo>
                <a:cubicBezTo>
                  <a:pt x="507087" y="485943"/>
                  <a:pt x="527090" y="496421"/>
                  <a:pt x="548045" y="505946"/>
                </a:cubicBezTo>
                <a:cubicBezTo>
                  <a:pt x="563285" y="513566"/>
                  <a:pt x="569952" y="524043"/>
                  <a:pt x="566142" y="540236"/>
                </a:cubicBezTo>
                <a:cubicBezTo>
                  <a:pt x="562332" y="557381"/>
                  <a:pt x="547092" y="553571"/>
                  <a:pt x="534710" y="554524"/>
                </a:cubicBezTo>
                <a:cubicBezTo>
                  <a:pt x="520422" y="555476"/>
                  <a:pt x="506135" y="555476"/>
                  <a:pt x="491847" y="555476"/>
                </a:cubicBezTo>
                <a:cubicBezTo>
                  <a:pt x="446127" y="554524"/>
                  <a:pt x="408980" y="550714"/>
                  <a:pt x="378500" y="606911"/>
                </a:cubicBezTo>
                <a:cubicBezTo>
                  <a:pt x="336590" y="684064"/>
                  <a:pt x="204192" y="664061"/>
                  <a:pt x="174665" y="582146"/>
                </a:cubicBezTo>
                <a:cubicBezTo>
                  <a:pt x="166092" y="558333"/>
                  <a:pt x="154662" y="554524"/>
                  <a:pt x="134660" y="555476"/>
                </a:cubicBezTo>
                <a:cubicBezTo>
                  <a:pt x="99417" y="556429"/>
                  <a:pt x="65127" y="556429"/>
                  <a:pt x="29885" y="555476"/>
                </a:cubicBezTo>
                <a:cubicBezTo>
                  <a:pt x="18455" y="555476"/>
                  <a:pt x="3215" y="558333"/>
                  <a:pt x="357" y="539283"/>
                </a:cubicBezTo>
                <a:cubicBezTo>
                  <a:pt x="-1548" y="524996"/>
                  <a:pt x="4167" y="513566"/>
                  <a:pt x="17502" y="508804"/>
                </a:cubicBezTo>
                <a:cubicBezTo>
                  <a:pt x="59412" y="495468"/>
                  <a:pt x="59412" y="464036"/>
                  <a:pt x="57507" y="428793"/>
                </a:cubicBezTo>
                <a:cubicBezTo>
                  <a:pt x="53697" y="357356"/>
                  <a:pt x="55602" y="285918"/>
                  <a:pt x="76557" y="217338"/>
                </a:cubicBezTo>
                <a:cubicBezTo>
                  <a:pt x="95607" y="154473"/>
                  <a:pt x="128945" y="102086"/>
                  <a:pt x="192762" y="75416"/>
                </a:cubicBezTo>
                <a:cubicBezTo>
                  <a:pt x="209907" y="68748"/>
                  <a:pt x="214670" y="56366"/>
                  <a:pt x="221337" y="41126"/>
                </a:cubicBezTo>
                <a:cubicBezTo>
                  <a:pt x="233720" y="12551"/>
                  <a:pt x="257532" y="-1737"/>
                  <a:pt x="289917" y="16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8" name="Freeform: Shape 147">
            <a:extLst>
              <a:ext uri="{FF2B5EF4-FFF2-40B4-BE49-F238E27FC236}">
                <a16:creationId xmlns:a16="http://schemas.microsoft.com/office/drawing/2014/main" id="{6C62031A-9232-4338-8620-6F0D41A6C9C2}"/>
              </a:ext>
            </a:extLst>
          </p:cNvPr>
          <p:cNvSpPr/>
          <p:nvPr/>
        </p:nvSpPr>
        <p:spPr>
          <a:xfrm>
            <a:off x="9557637" y="2794445"/>
            <a:ext cx="546917" cy="660717"/>
          </a:xfrm>
          <a:custGeom>
            <a:avLst/>
            <a:gdLst>
              <a:gd name="connsiteX0" fmla="*/ 61245 w 546917"/>
              <a:gd name="connsiteY0" fmla="*/ 609255 h 660717"/>
              <a:gd name="connsiteX1" fmla="*/ 479393 w 546917"/>
              <a:gd name="connsiteY1" fmla="*/ 609255 h 660717"/>
              <a:gd name="connsiteX2" fmla="*/ 512730 w 546917"/>
              <a:gd name="connsiteY2" fmla="*/ 634972 h 660717"/>
              <a:gd name="connsiteX3" fmla="*/ 479393 w 546917"/>
              <a:gd name="connsiteY3" fmla="*/ 660690 h 660717"/>
              <a:gd name="connsiteX4" fmla="*/ 270795 w 546917"/>
              <a:gd name="connsiteY4" fmla="*/ 660690 h 660717"/>
              <a:gd name="connsiteX5" fmla="*/ 61245 w 546917"/>
              <a:gd name="connsiteY5" fmla="*/ 660690 h 660717"/>
              <a:gd name="connsiteX6" fmla="*/ 26955 w 546917"/>
              <a:gd name="connsiteY6" fmla="*/ 634972 h 660717"/>
              <a:gd name="connsiteX7" fmla="*/ 61245 w 546917"/>
              <a:gd name="connsiteY7" fmla="*/ 609255 h 660717"/>
              <a:gd name="connsiteX8" fmla="*/ 286712 w 546917"/>
              <a:gd name="connsiteY8" fmla="*/ 438932 h 660717"/>
              <a:gd name="connsiteX9" fmla="*/ 296513 w 546917"/>
              <a:gd name="connsiteY9" fmla="*/ 458760 h 660717"/>
              <a:gd name="connsiteX10" fmla="*/ 253650 w 546917"/>
              <a:gd name="connsiteY10" fmla="*/ 458760 h 660717"/>
              <a:gd name="connsiteX11" fmla="*/ 237458 w 546917"/>
              <a:gd name="connsiteY11" fmla="*/ 497813 h 660717"/>
              <a:gd name="connsiteX12" fmla="*/ 236296 w 546917"/>
              <a:gd name="connsiteY12" fmla="*/ 498883 h 660717"/>
              <a:gd name="connsiteX13" fmla="*/ 275677 w 546917"/>
              <a:gd name="connsiteY13" fmla="*/ 498464 h 660717"/>
              <a:gd name="connsiteX14" fmla="*/ 325787 w 546917"/>
              <a:gd name="connsiteY14" fmla="*/ 497724 h 660717"/>
              <a:gd name="connsiteX15" fmla="*/ 328936 w 546917"/>
              <a:gd name="connsiteY15" fmla="*/ 497763 h 660717"/>
              <a:gd name="connsiteX16" fmla="*/ 326040 w 546917"/>
              <a:gd name="connsiteY16" fmla="*/ 492097 h 660717"/>
              <a:gd name="connsiteX17" fmla="*/ 310800 w 546917"/>
              <a:gd name="connsiteY17" fmla="*/ 439710 h 660717"/>
              <a:gd name="connsiteX18" fmla="*/ 301320 w 546917"/>
              <a:gd name="connsiteY18" fmla="*/ 439412 h 660717"/>
              <a:gd name="connsiteX19" fmla="*/ 273338 w 546917"/>
              <a:gd name="connsiteY19" fmla="*/ 386339 h 660717"/>
              <a:gd name="connsiteX20" fmla="*/ 270796 w 546917"/>
              <a:gd name="connsiteY20" fmla="*/ 386490 h 660717"/>
              <a:gd name="connsiteX21" fmla="*/ 258413 w 546917"/>
              <a:gd name="connsiteY21" fmla="*/ 391133 h 660717"/>
              <a:gd name="connsiteX22" fmla="*/ 261672 w 546917"/>
              <a:gd name="connsiteY22" fmla="*/ 402634 h 660717"/>
              <a:gd name="connsiteX23" fmla="*/ 267938 w 546917"/>
              <a:gd name="connsiteY23" fmla="*/ 393990 h 660717"/>
              <a:gd name="connsiteX24" fmla="*/ 149477 w 546917"/>
              <a:gd name="connsiteY24" fmla="*/ 338142 h 660717"/>
              <a:gd name="connsiteX25" fmla="*/ 162680 w 546917"/>
              <a:gd name="connsiteY25" fmla="*/ 362663 h 660717"/>
              <a:gd name="connsiteX26" fmla="*/ 141932 w 546917"/>
              <a:gd name="connsiteY26" fmla="*/ 385299 h 660717"/>
              <a:gd name="connsiteX27" fmla="*/ 117409 w 546917"/>
              <a:gd name="connsiteY27" fmla="*/ 357005 h 660717"/>
              <a:gd name="connsiteX28" fmla="*/ 149477 w 546917"/>
              <a:gd name="connsiteY28" fmla="*/ 338142 h 660717"/>
              <a:gd name="connsiteX29" fmla="*/ 279844 w 546917"/>
              <a:gd name="connsiteY29" fmla="*/ 334697 h 660717"/>
              <a:gd name="connsiteX30" fmla="*/ 257635 w 546917"/>
              <a:gd name="connsiteY30" fmla="*/ 334923 h 660717"/>
              <a:gd name="connsiteX31" fmla="*/ 268176 w 546917"/>
              <a:gd name="connsiteY31" fmla="*/ 353271 h 660717"/>
              <a:gd name="connsiteX32" fmla="*/ 281889 w 546917"/>
              <a:gd name="connsiteY32" fmla="*/ 374550 h 660717"/>
              <a:gd name="connsiteX33" fmla="*/ 293417 w 546917"/>
              <a:gd name="connsiteY33" fmla="*/ 359700 h 660717"/>
              <a:gd name="connsiteX34" fmla="*/ 297465 w 546917"/>
              <a:gd name="connsiteY34" fmla="*/ 341602 h 660717"/>
              <a:gd name="connsiteX35" fmla="*/ 279844 w 546917"/>
              <a:gd name="connsiteY35" fmla="*/ 334697 h 660717"/>
              <a:gd name="connsiteX36" fmla="*/ 265651 w 546917"/>
              <a:gd name="connsiteY36" fmla="*/ 316647 h 660717"/>
              <a:gd name="connsiteX37" fmla="*/ 248888 w 546917"/>
              <a:gd name="connsiteY37" fmla="*/ 319696 h 660717"/>
              <a:gd name="connsiteX38" fmla="*/ 257036 w 546917"/>
              <a:gd name="connsiteY38" fmla="*/ 333879 h 660717"/>
              <a:gd name="connsiteX39" fmla="*/ 116454 w 546917"/>
              <a:gd name="connsiteY39" fmla="*/ 170722 h 660717"/>
              <a:gd name="connsiteX40" fmla="*/ 140030 w 546917"/>
              <a:gd name="connsiteY40" fmla="*/ 194298 h 660717"/>
              <a:gd name="connsiteX41" fmla="*/ 114771 w 546917"/>
              <a:gd name="connsiteY41" fmla="*/ 217873 h 660717"/>
              <a:gd name="connsiteX42" fmla="*/ 94564 w 546917"/>
              <a:gd name="connsiteY42" fmla="*/ 189247 h 660717"/>
              <a:gd name="connsiteX43" fmla="*/ 116454 w 546917"/>
              <a:gd name="connsiteY43" fmla="*/ 170722 h 660717"/>
              <a:gd name="connsiteX44" fmla="*/ 270231 w 546917"/>
              <a:gd name="connsiteY44" fmla="*/ 77857 h 660717"/>
              <a:gd name="connsiteX45" fmla="*/ 295716 w 546917"/>
              <a:gd name="connsiteY45" fmla="*/ 100660 h 660717"/>
              <a:gd name="connsiteX46" fmla="*/ 270231 w 546917"/>
              <a:gd name="connsiteY46" fmla="*/ 123464 h 660717"/>
              <a:gd name="connsiteX47" fmla="*/ 248769 w 546917"/>
              <a:gd name="connsiteY47" fmla="*/ 99319 h 660717"/>
              <a:gd name="connsiteX48" fmla="*/ 270231 w 546917"/>
              <a:gd name="connsiteY48" fmla="*/ 77857 h 660717"/>
              <a:gd name="connsiteX49" fmla="*/ 278441 w 546917"/>
              <a:gd name="connsiteY49" fmla="*/ 29772 h 660717"/>
              <a:gd name="connsiteX50" fmla="*/ 45053 w 546917"/>
              <a:gd name="connsiteY50" fmla="*/ 191108 h 660717"/>
              <a:gd name="connsiteX51" fmla="*/ 146970 w 546917"/>
              <a:gd name="connsiteY51" fmla="*/ 492097 h 660717"/>
              <a:gd name="connsiteX52" fmla="*/ 176361 w 546917"/>
              <a:gd name="connsiteY52" fmla="*/ 497535 h 660717"/>
              <a:gd name="connsiteX53" fmla="*/ 207809 w 546917"/>
              <a:gd name="connsiteY53" fmla="*/ 498552 h 660717"/>
              <a:gd name="connsiteX54" fmla="*/ 206978 w 546917"/>
              <a:gd name="connsiteY54" fmla="*/ 496860 h 660717"/>
              <a:gd name="connsiteX55" fmla="*/ 196500 w 546917"/>
              <a:gd name="connsiteY55" fmla="*/ 460665 h 660717"/>
              <a:gd name="connsiteX56" fmla="*/ 149828 w 546917"/>
              <a:gd name="connsiteY56" fmla="*/ 458760 h 660717"/>
              <a:gd name="connsiteX57" fmla="*/ 166973 w 546917"/>
              <a:gd name="connsiteY57" fmla="*/ 428281 h 660717"/>
              <a:gd name="connsiteX58" fmla="*/ 174593 w 546917"/>
              <a:gd name="connsiteY58" fmla="*/ 416851 h 660717"/>
              <a:gd name="connsiteX59" fmla="*/ 187928 w 546917"/>
              <a:gd name="connsiteY59" fmla="*/ 391133 h 660717"/>
              <a:gd name="connsiteX60" fmla="*/ 159353 w 546917"/>
              <a:gd name="connsiteY60" fmla="*/ 386371 h 660717"/>
              <a:gd name="connsiteX61" fmla="*/ 188880 w 546917"/>
              <a:gd name="connsiteY61" fmla="*/ 336840 h 660717"/>
              <a:gd name="connsiteX62" fmla="*/ 178403 w 546917"/>
              <a:gd name="connsiteY62" fmla="*/ 313981 h 660717"/>
              <a:gd name="connsiteX63" fmla="*/ 222218 w 546917"/>
              <a:gd name="connsiteY63" fmla="*/ 253973 h 660717"/>
              <a:gd name="connsiteX64" fmla="*/ 267534 w 546917"/>
              <a:gd name="connsiteY64" fmla="*/ 312883 h 660717"/>
              <a:gd name="connsiteX65" fmla="*/ 275081 w 546917"/>
              <a:gd name="connsiteY65" fmla="*/ 297787 h 660717"/>
              <a:gd name="connsiteX66" fmla="*/ 299370 w 546917"/>
              <a:gd name="connsiteY66" fmla="*/ 263497 h 660717"/>
              <a:gd name="connsiteX67" fmla="*/ 284130 w 546917"/>
              <a:gd name="connsiteY67" fmla="*/ 231112 h 660717"/>
              <a:gd name="connsiteX68" fmla="*/ 347948 w 546917"/>
              <a:gd name="connsiteY68" fmla="*/ 145387 h 660717"/>
              <a:gd name="connsiteX69" fmla="*/ 416528 w 546917"/>
              <a:gd name="connsiteY69" fmla="*/ 233970 h 660717"/>
              <a:gd name="connsiteX70" fmla="*/ 386048 w 546917"/>
              <a:gd name="connsiteY70" fmla="*/ 239685 h 660717"/>
              <a:gd name="connsiteX71" fmla="*/ 443198 w 546917"/>
              <a:gd name="connsiteY71" fmla="*/ 333030 h 660717"/>
              <a:gd name="connsiteX72" fmla="*/ 399383 w 546917"/>
              <a:gd name="connsiteY72" fmla="*/ 341602 h 660717"/>
              <a:gd name="connsiteX73" fmla="*/ 421290 w 546917"/>
              <a:gd name="connsiteY73" fmla="*/ 382559 h 660717"/>
              <a:gd name="connsiteX74" fmla="*/ 454628 w 546917"/>
              <a:gd name="connsiteY74" fmla="*/ 438757 h 660717"/>
              <a:gd name="connsiteX75" fmla="*/ 392715 w 546917"/>
              <a:gd name="connsiteY75" fmla="*/ 439710 h 660717"/>
              <a:gd name="connsiteX76" fmla="*/ 369855 w 546917"/>
              <a:gd name="connsiteY76" fmla="*/ 494955 h 660717"/>
              <a:gd name="connsiteX77" fmla="*/ 368070 w 546917"/>
              <a:gd name="connsiteY77" fmla="*/ 499469 h 660717"/>
              <a:gd name="connsiteX78" fmla="*/ 370808 w 546917"/>
              <a:gd name="connsiteY78" fmla="*/ 499718 h 660717"/>
              <a:gd name="connsiteX79" fmla="*/ 417480 w 546917"/>
              <a:gd name="connsiteY79" fmla="*/ 481620 h 660717"/>
              <a:gd name="connsiteX80" fmla="*/ 514635 w 546917"/>
              <a:gd name="connsiteY80" fmla="*/ 289215 h 660717"/>
              <a:gd name="connsiteX81" fmla="*/ 322230 w 546917"/>
              <a:gd name="connsiteY81" fmla="*/ 34897 h 660717"/>
              <a:gd name="connsiteX82" fmla="*/ 278441 w 546917"/>
              <a:gd name="connsiteY82" fmla="*/ 29772 h 660717"/>
              <a:gd name="connsiteX83" fmla="*/ 288655 w 546917"/>
              <a:gd name="connsiteY83" fmla="*/ 488 h 660717"/>
              <a:gd name="connsiteX84" fmla="*/ 466058 w 546917"/>
              <a:gd name="connsiteY84" fmla="*/ 82522 h 660717"/>
              <a:gd name="connsiteX85" fmla="*/ 474631 w 546917"/>
              <a:gd name="connsiteY85" fmla="*/ 465427 h 660717"/>
              <a:gd name="connsiteX86" fmla="*/ 476536 w 546917"/>
              <a:gd name="connsiteY86" fmla="*/ 567345 h 660717"/>
              <a:gd name="connsiteX87" fmla="*/ 486061 w 546917"/>
              <a:gd name="connsiteY87" fmla="*/ 589252 h 660717"/>
              <a:gd name="connsiteX88" fmla="*/ 46958 w 546917"/>
              <a:gd name="connsiteY88" fmla="*/ 590205 h 660717"/>
              <a:gd name="connsiteX89" fmla="*/ 106966 w 546917"/>
              <a:gd name="connsiteY89" fmla="*/ 513052 h 660717"/>
              <a:gd name="connsiteX90" fmla="*/ 50768 w 546917"/>
              <a:gd name="connsiteY90" fmla="*/ 441615 h 660717"/>
              <a:gd name="connsiteX91" fmla="*/ 104108 w 546917"/>
              <a:gd name="connsiteY91" fmla="*/ 60615 h 660717"/>
              <a:gd name="connsiteX92" fmla="*/ 288655 w 546917"/>
              <a:gd name="connsiteY92" fmla="*/ 488 h 66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46917" h="660717">
                <a:moveTo>
                  <a:pt x="61245" y="609255"/>
                </a:moveTo>
                <a:cubicBezTo>
                  <a:pt x="200310" y="609255"/>
                  <a:pt x="340328" y="609255"/>
                  <a:pt x="479393" y="609255"/>
                </a:cubicBezTo>
                <a:cubicBezTo>
                  <a:pt x="497490" y="609255"/>
                  <a:pt x="512730" y="608302"/>
                  <a:pt x="512730" y="634972"/>
                </a:cubicBezTo>
                <a:cubicBezTo>
                  <a:pt x="512730" y="662595"/>
                  <a:pt x="497490" y="660690"/>
                  <a:pt x="479393" y="660690"/>
                </a:cubicBezTo>
                <a:cubicBezTo>
                  <a:pt x="409860" y="659737"/>
                  <a:pt x="340328" y="660690"/>
                  <a:pt x="270795" y="660690"/>
                </a:cubicBezTo>
                <a:cubicBezTo>
                  <a:pt x="201263" y="660690"/>
                  <a:pt x="131730" y="660690"/>
                  <a:pt x="61245" y="660690"/>
                </a:cubicBezTo>
                <a:cubicBezTo>
                  <a:pt x="43148" y="660690"/>
                  <a:pt x="26955" y="662595"/>
                  <a:pt x="26955" y="634972"/>
                </a:cubicBezTo>
                <a:cubicBezTo>
                  <a:pt x="26955" y="607350"/>
                  <a:pt x="43148" y="609255"/>
                  <a:pt x="61245" y="609255"/>
                </a:cubicBezTo>
                <a:close/>
                <a:moveTo>
                  <a:pt x="286712" y="438932"/>
                </a:moveTo>
                <a:lnTo>
                  <a:pt x="296513" y="458760"/>
                </a:lnTo>
                <a:cubicBezTo>
                  <a:pt x="285083" y="458760"/>
                  <a:pt x="263175" y="458760"/>
                  <a:pt x="253650" y="458760"/>
                </a:cubicBezTo>
                <a:cubicBezTo>
                  <a:pt x="240315" y="458760"/>
                  <a:pt x="245078" y="456856"/>
                  <a:pt x="237458" y="497813"/>
                </a:cubicBezTo>
                <a:lnTo>
                  <a:pt x="236296" y="498883"/>
                </a:lnTo>
                <a:lnTo>
                  <a:pt x="275677" y="498464"/>
                </a:lnTo>
                <a:cubicBezTo>
                  <a:pt x="293431" y="498142"/>
                  <a:pt x="310685" y="497790"/>
                  <a:pt x="325787" y="497724"/>
                </a:cubicBezTo>
                <a:lnTo>
                  <a:pt x="328936" y="497763"/>
                </a:lnTo>
                <a:lnTo>
                  <a:pt x="326040" y="492097"/>
                </a:lnTo>
                <a:cubicBezTo>
                  <a:pt x="321278" y="439710"/>
                  <a:pt x="328898" y="438757"/>
                  <a:pt x="310800" y="439710"/>
                </a:cubicBezTo>
                <a:cubicBezTo>
                  <a:pt x="310324" y="439710"/>
                  <a:pt x="306692" y="439591"/>
                  <a:pt x="301320" y="439412"/>
                </a:cubicBezTo>
                <a:close/>
                <a:moveTo>
                  <a:pt x="273338" y="386339"/>
                </a:moveTo>
                <a:lnTo>
                  <a:pt x="270796" y="386490"/>
                </a:lnTo>
                <a:cubicBezTo>
                  <a:pt x="265081" y="386133"/>
                  <a:pt x="260318" y="386371"/>
                  <a:pt x="258413" y="391133"/>
                </a:cubicBezTo>
                <a:lnTo>
                  <a:pt x="261672" y="402634"/>
                </a:lnTo>
                <a:lnTo>
                  <a:pt x="267938" y="393990"/>
                </a:lnTo>
                <a:close/>
                <a:moveTo>
                  <a:pt x="149477" y="338142"/>
                </a:moveTo>
                <a:cubicBezTo>
                  <a:pt x="153250" y="343800"/>
                  <a:pt x="164567" y="353233"/>
                  <a:pt x="162680" y="362663"/>
                </a:cubicBezTo>
                <a:cubicBezTo>
                  <a:pt x="160795" y="372096"/>
                  <a:pt x="149477" y="385299"/>
                  <a:pt x="141932" y="385299"/>
                </a:cubicBezTo>
                <a:cubicBezTo>
                  <a:pt x="124954" y="387186"/>
                  <a:pt x="115523" y="375869"/>
                  <a:pt x="117409" y="357005"/>
                </a:cubicBezTo>
                <a:cubicBezTo>
                  <a:pt x="119296" y="343800"/>
                  <a:pt x="128727" y="336255"/>
                  <a:pt x="149477" y="338142"/>
                </a:cubicBezTo>
                <a:close/>
                <a:moveTo>
                  <a:pt x="279844" y="334697"/>
                </a:moveTo>
                <a:lnTo>
                  <a:pt x="257635" y="334923"/>
                </a:lnTo>
                <a:lnTo>
                  <a:pt x="268176" y="353271"/>
                </a:lnTo>
                <a:lnTo>
                  <a:pt x="281889" y="374550"/>
                </a:lnTo>
                <a:lnTo>
                  <a:pt x="293417" y="359700"/>
                </a:lnTo>
                <a:cubicBezTo>
                  <a:pt x="297942" y="353746"/>
                  <a:pt x="300799" y="347793"/>
                  <a:pt x="297465" y="341602"/>
                </a:cubicBezTo>
                <a:cubicBezTo>
                  <a:pt x="294131" y="334935"/>
                  <a:pt x="287464" y="334220"/>
                  <a:pt x="279844" y="334697"/>
                </a:cubicBezTo>
                <a:close/>
                <a:moveTo>
                  <a:pt x="265651" y="316647"/>
                </a:moveTo>
                <a:lnTo>
                  <a:pt x="248888" y="319696"/>
                </a:lnTo>
                <a:lnTo>
                  <a:pt x="257036" y="333879"/>
                </a:lnTo>
                <a:close/>
                <a:moveTo>
                  <a:pt x="116454" y="170722"/>
                </a:moveTo>
                <a:cubicBezTo>
                  <a:pt x="131611" y="169039"/>
                  <a:pt x="138347" y="179143"/>
                  <a:pt x="140030" y="194298"/>
                </a:cubicBezTo>
                <a:cubicBezTo>
                  <a:pt x="136662" y="207769"/>
                  <a:pt x="129926" y="221241"/>
                  <a:pt x="114771" y="217873"/>
                </a:cubicBezTo>
                <a:cubicBezTo>
                  <a:pt x="99615" y="214505"/>
                  <a:pt x="92879" y="204401"/>
                  <a:pt x="94564" y="189247"/>
                </a:cubicBezTo>
                <a:cubicBezTo>
                  <a:pt x="96247" y="175775"/>
                  <a:pt x="106351" y="170722"/>
                  <a:pt x="116454" y="170722"/>
                </a:cubicBezTo>
                <a:close/>
                <a:moveTo>
                  <a:pt x="270231" y="77857"/>
                </a:moveTo>
                <a:cubicBezTo>
                  <a:pt x="286327" y="76515"/>
                  <a:pt x="295716" y="87246"/>
                  <a:pt x="295716" y="100660"/>
                </a:cubicBezTo>
                <a:cubicBezTo>
                  <a:pt x="294375" y="114073"/>
                  <a:pt x="286327" y="122121"/>
                  <a:pt x="270231" y="123464"/>
                </a:cubicBezTo>
                <a:cubicBezTo>
                  <a:pt x="258158" y="123464"/>
                  <a:pt x="247427" y="114073"/>
                  <a:pt x="248769" y="99319"/>
                </a:cubicBezTo>
                <a:cubicBezTo>
                  <a:pt x="248769" y="88588"/>
                  <a:pt x="256817" y="79198"/>
                  <a:pt x="270231" y="77857"/>
                </a:cubicBezTo>
                <a:close/>
                <a:moveTo>
                  <a:pt x="278441" y="29772"/>
                </a:moveTo>
                <a:cubicBezTo>
                  <a:pt x="176944" y="27337"/>
                  <a:pt x="82557" y="90262"/>
                  <a:pt x="45053" y="191108"/>
                </a:cubicBezTo>
                <a:cubicBezTo>
                  <a:pt x="2190" y="305408"/>
                  <a:pt x="45053" y="433995"/>
                  <a:pt x="146970" y="492097"/>
                </a:cubicBezTo>
                <a:cubicBezTo>
                  <a:pt x="152864" y="494776"/>
                  <a:pt x="163211" y="496484"/>
                  <a:pt x="176361" y="497535"/>
                </a:cubicBezTo>
                <a:lnTo>
                  <a:pt x="207809" y="498552"/>
                </a:lnTo>
                <a:lnTo>
                  <a:pt x="206978" y="496860"/>
                </a:lnTo>
                <a:cubicBezTo>
                  <a:pt x="203168" y="460665"/>
                  <a:pt x="208883" y="459713"/>
                  <a:pt x="196500" y="460665"/>
                </a:cubicBezTo>
                <a:cubicBezTo>
                  <a:pt x="195548" y="460665"/>
                  <a:pt x="158400" y="459713"/>
                  <a:pt x="149828" y="458760"/>
                </a:cubicBezTo>
                <a:cubicBezTo>
                  <a:pt x="140303" y="458760"/>
                  <a:pt x="161258" y="437806"/>
                  <a:pt x="166973" y="428281"/>
                </a:cubicBezTo>
                <a:cubicBezTo>
                  <a:pt x="168878" y="424471"/>
                  <a:pt x="172688" y="420660"/>
                  <a:pt x="174593" y="416851"/>
                </a:cubicBezTo>
                <a:cubicBezTo>
                  <a:pt x="179355" y="408278"/>
                  <a:pt x="191738" y="400658"/>
                  <a:pt x="187928" y="391133"/>
                </a:cubicBezTo>
                <a:cubicBezTo>
                  <a:pt x="183165" y="381608"/>
                  <a:pt x="169830" y="389228"/>
                  <a:pt x="159353" y="386371"/>
                </a:cubicBezTo>
                <a:cubicBezTo>
                  <a:pt x="165068" y="367321"/>
                  <a:pt x="178403" y="353033"/>
                  <a:pt x="188880" y="336840"/>
                </a:cubicBezTo>
                <a:cubicBezTo>
                  <a:pt x="200310" y="318743"/>
                  <a:pt x="200310" y="318743"/>
                  <a:pt x="178403" y="313981"/>
                </a:cubicBezTo>
                <a:cubicBezTo>
                  <a:pt x="190785" y="292073"/>
                  <a:pt x="207930" y="275880"/>
                  <a:pt x="222218" y="253973"/>
                </a:cubicBezTo>
                <a:lnTo>
                  <a:pt x="267534" y="312883"/>
                </a:lnTo>
                <a:lnTo>
                  <a:pt x="275081" y="297787"/>
                </a:lnTo>
                <a:cubicBezTo>
                  <a:pt x="282940" y="286357"/>
                  <a:pt x="291750" y="275404"/>
                  <a:pt x="299370" y="263497"/>
                </a:cubicBezTo>
                <a:cubicBezTo>
                  <a:pt x="315563" y="237780"/>
                  <a:pt x="316515" y="237780"/>
                  <a:pt x="284130" y="231112"/>
                </a:cubicBezTo>
                <a:cubicBezTo>
                  <a:pt x="301275" y="200632"/>
                  <a:pt x="326993" y="175867"/>
                  <a:pt x="347948" y="145387"/>
                </a:cubicBezTo>
                <a:cubicBezTo>
                  <a:pt x="374618" y="173962"/>
                  <a:pt x="397478" y="200632"/>
                  <a:pt x="416528" y="233970"/>
                </a:cubicBezTo>
                <a:cubicBezTo>
                  <a:pt x="405098" y="235875"/>
                  <a:pt x="395573" y="237780"/>
                  <a:pt x="386048" y="239685"/>
                </a:cubicBezTo>
                <a:cubicBezTo>
                  <a:pt x="400335" y="274927"/>
                  <a:pt x="427958" y="300645"/>
                  <a:pt x="443198" y="333030"/>
                </a:cubicBezTo>
                <a:cubicBezTo>
                  <a:pt x="427005" y="340650"/>
                  <a:pt x="404145" y="327315"/>
                  <a:pt x="399383" y="341602"/>
                </a:cubicBezTo>
                <a:cubicBezTo>
                  <a:pt x="394620" y="355890"/>
                  <a:pt x="412718" y="369225"/>
                  <a:pt x="421290" y="382559"/>
                </a:cubicBezTo>
                <a:cubicBezTo>
                  <a:pt x="432720" y="399705"/>
                  <a:pt x="447008" y="415897"/>
                  <a:pt x="454628" y="438757"/>
                </a:cubicBezTo>
                <a:cubicBezTo>
                  <a:pt x="438435" y="438757"/>
                  <a:pt x="406050" y="438757"/>
                  <a:pt x="392715" y="439710"/>
                </a:cubicBezTo>
                <a:cubicBezTo>
                  <a:pt x="373665" y="439710"/>
                  <a:pt x="380333" y="435900"/>
                  <a:pt x="369855" y="494955"/>
                </a:cubicBezTo>
                <a:lnTo>
                  <a:pt x="368070" y="499469"/>
                </a:lnTo>
                <a:lnTo>
                  <a:pt x="370808" y="499718"/>
                </a:lnTo>
                <a:cubicBezTo>
                  <a:pt x="390810" y="503528"/>
                  <a:pt x="404145" y="492097"/>
                  <a:pt x="417480" y="481620"/>
                </a:cubicBezTo>
                <a:cubicBezTo>
                  <a:pt x="479393" y="432090"/>
                  <a:pt x="511778" y="367320"/>
                  <a:pt x="514635" y="289215"/>
                </a:cubicBezTo>
                <a:cubicBezTo>
                  <a:pt x="521303" y="169200"/>
                  <a:pt x="436530" y="57757"/>
                  <a:pt x="322230" y="34897"/>
                </a:cubicBezTo>
                <a:cubicBezTo>
                  <a:pt x="307585" y="31802"/>
                  <a:pt x="292941" y="30120"/>
                  <a:pt x="278441" y="29772"/>
                </a:cubicBezTo>
                <a:close/>
                <a:moveTo>
                  <a:pt x="288655" y="488"/>
                </a:moveTo>
                <a:cubicBezTo>
                  <a:pt x="353425" y="4417"/>
                  <a:pt x="417005" y="32039"/>
                  <a:pt x="466058" y="82522"/>
                </a:cubicBezTo>
                <a:cubicBezTo>
                  <a:pt x="567976" y="188250"/>
                  <a:pt x="576548" y="359700"/>
                  <a:pt x="474631" y="465427"/>
                </a:cubicBezTo>
                <a:cubicBezTo>
                  <a:pt x="431768" y="509242"/>
                  <a:pt x="438436" y="534007"/>
                  <a:pt x="476536" y="567345"/>
                </a:cubicBezTo>
                <a:cubicBezTo>
                  <a:pt x="482251" y="572107"/>
                  <a:pt x="488918" y="576870"/>
                  <a:pt x="486061" y="589252"/>
                </a:cubicBezTo>
                <a:cubicBezTo>
                  <a:pt x="342233" y="590205"/>
                  <a:pt x="198406" y="590205"/>
                  <a:pt x="46958" y="590205"/>
                </a:cubicBezTo>
                <a:cubicBezTo>
                  <a:pt x="70771" y="560677"/>
                  <a:pt x="106966" y="536865"/>
                  <a:pt x="106966" y="513052"/>
                </a:cubicBezTo>
                <a:cubicBezTo>
                  <a:pt x="106966" y="489240"/>
                  <a:pt x="68866" y="467332"/>
                  <a:pt x="50768" y="441615"/>
                </a:cubicBezTo>
                <a:cubicBezTo>
                  <a:pt x="-34004" y="319695"/>
                  <a:pt x="-10192" y="154912"/>
                  <a:pt x="104108" y="60615"/>
                </a:cubicBezTo>
                <a:cubicBezTo>
                  <a:pt x="157925" y="16323"/>
                  <a:pt x="223885" y="-3441"/>
                  <a:pt x="288655" y="48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00" name="Group 66">
            <a:extLst>
              <a:ext uri="{FF2B5EF4-FFF2-40B4-BE49-F238E27FC236}">
                <a16:creationId xmlns:a16="http://schemas.microsoft.com/office/drawing/2014/main" id="{2BB2459D-B788-4DD6-B894-CD90E75BEF51}"/>
              </a:ext>
            </a:extLst>
          </p:cNvPr>
          <p:cNvGrpSpPr/>
          <p:nvPr/>
        </p:nvGrpSpPr>
        <p:grpSpPr>
          <a:xfrm>
            <a:off x="8462116" y="4412266"/>
            <a:ext cx="3336427" cy="2261435"/>
            <a:chOff x="8575466" y="4002385"/>
            <a:chExt cx="4090559" cy="2772587"/>
          </a:xfrm>
        </p:grpSpPr>
        <p:sp>
          <p:nvSpPr>
            <p:cNvPr id="201" name="Freeform: Shape 67">
              <a:extLst>
                <a:ext uri="{FF2B5EF4-FFF2-40B4-BE49-F238E27FC236}">
                  <a16:creationId xmlns:a16="http://schemas.microsoft.com/office/drawing/2014/main" id="{B1959F48-18F6-45BC-97C6-15B2C8E27892}"/>
                </a:ext>
              </a:extLst>
            </p:cNvPr>
            <p:cNvSpPr/>
            <p:nvPr/>
          </p:nvSpPr>
          <p:spPr>
            <a:xfrm>
              <a:off x="8575466" y="4961086"/>
              <a:ext cx="1743368" cy="1813886"/>
            </a:xfrm>
            <a:custGeom>
              <a:avLst/>
              <a:gdLst>
                <a:gd name="connsiteX0" fmla="*/ 1569189 w 1743367"/>
                <a:gd name="connsiteY0" fmla="*/ 1800667 h 1813886"/>
                <a:gd name="connsiteX1" fmla="*/ 1568014 w 1743367"/>
                <a:gd name="connsiteY1" fmla="*/ 1801842 h 1813886"/>
                <a:gd name="connsiteX2" fmla="*/ 1413265 w 1743367"/>
                <a:gd name="connsiteY2" fmla="*/ 1809677 h 1813886"/>
                <a:gd name="connsiteX3" fmla="*/ 1019146 w 1743367"/>
                <a:gd name="connsiteY3" fmla="*/ 1807718 h 1813886"/>
                <a:gd name="connsiteX4" fmla="*/ 959989 w 1743367"/>
                <a:gd name="connsiteY4" fmla="*/ 1806935 h 1813886"/>
                <a:gd name="connsiteX5" fmla="*/ 964691 w 1743367"/>
                <a:gd name="connsiteY5" fmla="*/ 1694889 h 1813886"/>
                <a:gd name="connsiteX6" fmla="*/ 820912 w 1743367"/>
                <a:gd name="connsiteY6" fmla="*/ 1613793 h 1813886"/>
                <a:gd name="connsiteX7" fmla="*/ 395452 w 1743367"/>
                <a:gd name="connsiteY7" fmla="*/ 1453168 h 1813886"/>
                <a:gd name="connsiteX8" fmla="*/ 390359 w 1743367"/>
                <a:gd name="connsiteY8" fmla="*/ 1451601 h 1813886"/>
                <a:gd name="connsiteX9" fmla="*/ 196042 w 1743367"/>
                <a:gd name="connsiteY9" fmla="*/ 1350133 h 1813886"/>
                <a:gd name="connsiteX10" fmla="*/ 51871 w 1743367"/>
                <a:gd name="connsiteY10" fmla="*/ 1191859 h 1813886"/>
                <a:gd name="connsiteX11" fmla="*/ 6034 w 1743367"/>
                <a:gd name="connsiteY11" fmla="*/ 1120557 h 1813886"/>
                <a:gd name="connsiteX12" fmla="*/ 107502 w 1743367"/>
                <a:gd name="connsiteY12" fmla="*/ 827515 h 1813886"/>
                <a:gd name="connsiteX13" fmla="*/ 401720 w 1743367"/>
                <a:gd name="connsiteY13" fmla="*/ 469830 h 1813886"/>
                <a:gd name="connsiteX14" fmla="*/ 805241 w 1743367"/>
                <a:gd name="connsiteY14" fmla="*/ 8328 h 1813886"/>
                <a:gd name="connsiteX15" fmla="*/ 830314 w 1743367"/>
                <a:gd name="connsiteY15" fmla="*/ 8719 h 1813886"/>
                <a:gd name="connsiteX16" fmla="*/ 952546 w 1743367"/>
                <a:gd name="connsiteY16" fmla="*/ 125466 h 1813886"/>
                <a:gd name="connsiteX17" fmla="*/ 1092799 w 1743367"/>
                <a:gd name="connsiteY17" fmla="*/ 242605 h 1813886"/>
                <a:gd name="connsiteX18" fmla="*/ 1126099 w 1743367"/>
                <a:gd name="connsiteY18" fmla="*/ 282957 h 1813886"/>
                <a:gd name="connsiteX19" fmla="*/ 979578 w 1743367"/>
                <a:gd name="connsiteY19" fmla="*/ 589711 h 1813886"/>
                <a:gd name="connsiteX20" fmla="*/ 869883 w 1743367"/>
                <a:gd name="connsiteY20" fmla="*/ 706067 h 1813886"/>
                <a:gd name="connsiteX21" fmla="*/ 790354 w 1743367"/>
                <a:gd name="connsiteY21" fmla="*/ 860423 h 1813886"/>
                <a:gd name="connsiteX22" fmla="*/ 797406 w 1743367"/>
                <a:gd name="connsiteY22" fmla="*/ 874527 h 1813886"/>
                <a:gd name="connsiteX23" fmla="*/ 848727 w 1743367"/>
                <a:gd name="connsiteY23" fmla="*/ 846711 h 1813886"/>
                <a:gd name="connsiteX24" fmla="*/ 902791 w 1743367"/>
                <a:gd name="connsiteY24" fmla="*/ 688829 h 1813886"/>
                <a:gd name="connsiteX25" fmla="*/ 952154 w 1743367"/>
                <a:gd name="connsiteY25" fmla="*/ 665323 h 1813886"/>
                <a:gd name="connsiteX26" fmla="*/ 1325117 w 1743367"/>
                <a:gd name="connsiteY26" fmla="*/ 734666 h 1813886"/>
                <a:gd name="connsiteX27" fmla="*/ 1413265 w 1743367"/>
                <a:gd name="connsiteY27" fmla="*/ 771884 h 1813886"/>
                <a:gd name="connsiteX28" fmla="*/ 1421101 w 1743367"/>
                <a:gd name="connsiteY28" fmla="*/ 748769 h 1813886"/>
                <a:gd name="connsiteX29" fmla="*/ 1453225 w 1743367"/>
                <a:gd name="connsiteY29" fmla="*/ 714685 h 1813886"/>
                <a:gd name="connsiteX30" fmla="*/ 1633831 w 1743367"/>
                <a:gd name="connsiteY30" fmla="*/ 551710 h 1813886"/>
                <a:gd name="connsiteX31" fmla="*/ 1703174 w 1743367"/>
                <a:gd name="connsiteY31" fmla="*/ 509791 h 1813886"/>
                <a:gd name="connsiteX32" fmla="*/ 1711009 w 1743367"/>
                <a:gd name="connsiteY32" fmla="*/ 633981 h 1813886"/>
                <a:gd name="connsiteX33" fmla="*/ 1743917 w 1743367"/>
                <a:gd name="connsiteY33" fmla="*/ 795782 h 1813886"/>
                <a:gd name="connsiteX34" fmla="*/ 1721978 w 1743367"/>
                <a:gd name="connsiteY34" fmla="*/ 957973 h 1813886"/>
                <a:gd name="connsiteX35" fmla="*/ 1660862 w 1743367"/>
                <a:gd name="connsiteY35" fmla="*/ 1311348 h 1813886"/>
                <a:gd name="connsiteX36" fmla="*/ 1618552 w 1743367"/>
                <a:gd name="connsiteY36" fmla="*/ 1567565 h 1813886"/>
                <a:gd name="connsiteX37" fmla="*/ 1597396 w 1743367"/>
                <a:gd name="connsiteY37" fmla="*/ 1695673 h 1813886"/>
                <a:gd name="connsiteX38" fmla="*/ 1569189 w 1743367"/>
                <a:gd name="connsiteY38" fmla="*/ 1800667 h 1813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743367" h="1813886">
                  <a:moveTo>
                    <a:pt x="1569189" y="1800667"/>
                  </a:moveTo>
                  <a:cubicBezTo>
                    <a:pt x="1568797" y="1801058"/>
                    <a:pt x="1568405" y="1801450"/>
                    <a:pt x="1568014" y="1801842"/>
                  </a:cubicBezTo>
                  <a:cubicBezTo>
                    <a:pt x="1533146" y="1827307"/>
                    <a:pt x="1454009" y="1810461"/>
                    <a:pt x="1413265" y="1809677"/>
                  </a:cubicBezTo>
                  <a:cubicBezTo>
                    <a:pt x="1282023" y="1806935"/>
                    <a:pt x="1150389" y="1800275"/>
                    <a:pt x="1019146" y="1807718"/>
                  </a:cubicBezTo>
                  <a:cubicBezTo>
                    <a:pt x="1007002" y="1808502"/>
                    <a:pt x="969784" y="1817121"/>
                    <a:pt x="959989" y="1806935"/>
                  </a:cubicBezTo>
                  <a:cubicBezTo>
                    <a:pt x="934133" y="1778336"/>
                    <a:pt x="963515" y="1727406"/>
                    <a:pt x="964691" y="1694889"/>
                  </a:cubicBezTo>
                  <a:cubicBezTo>
                    <a:pt x="966650" y="1644351"/>
                    <a:pt x="861264" y="1629072"/>
                    <a:pt x="820912" y="1613793"/>
                  </a:cubicBezTo>
                  <a:cubicBezTo>
                    <a:pt x="679484" y="1562472"/>
                    <a:pt x="539622" y="1495871"/>
                    <a:pt x="395452" y="1453168"/>
                  </a:cubicBezTo>
                  <a:cubicBezTo>
                    <a:pt x="393885" y="1452777"/>
                    <a:pt x="392318" y="1451993"/>
                    <a:pt x="390359" y="1451601"/>
                  </a:cubicBezTo>
                  <a:cubicBezTo>
                    <a:pt x="326501" y="1424177"/>
                    <a:pt x="253240" y="1392053"/>
                    <a:pt x="196042" y="1350133"/>
                  </a:cubicBezTo>
                  <a:cubicBezTo>
                    <a:pt x="138844" y="1308214"/>
                    <a:pt x="94574" y="1247490"/>
                    <a:pt x="51871" y="1191859"/>
                  </a:cubicBezTo>
                  <a:cubicBezTo>
                    <a:pt x="34633" y="1169136"/>
                    <a:pt x="13478" y="1148373"/>
                    <a:pt x="6034" y="1120557"/>
                  </a:cubicBezTo>
                  <a:cubicBezTo>
                    <a:pt x="-21389" y="1016739"/>
                    <a:pt x="50304" y="907827"/>
                    <a:pt x="107502" y="827515"/>
                  </a:cubicBezTo>
                  <a:cubicBezTo>
                    <a:pt x="196825" y="701757"/>
                    <a:pt x="301819" y="587361"/>
                    <a:pt x="401720" y="469830"/>
                  </a:cubicBezTo>
                  <a:cubicBezTo>
                    <a:pt x="534529" y="313907"/>
                    <a:pt x="667339" y="158767"/>
                    <a:pt x="805241" y="8328"/>
                  </a:cubicBezTo>
                  <a:cubicBezTo>
                    <a:pt x="815819" y="-3034"/>
                    <a:pt x="820128" y="-2642"/>
                    <a:pt x="830314" y="8719"/>
                  </a:cubicBezTo>
                  <a:cubicBezTo>
                    <a:pt x="858130" y="58474"/>
                    <a:pt x="908668" y="91382"/>
                    <a:pt x="952546" y="125466"/>
                  </a:cubicBezTo>
                  <a:cubicBezTo>
                    <a:pt x="1000733" y="162684"/>
                    <a:pt x="1046962" y="202645"/>
                    <a:pt x="1092799" y="242605"/>
                  </a:cubicBezTo>
                  <a:cubicBezTo>
                    <a:pt x="1110820" y="258276"/>
                    <a:pt x="1146471" y="244956"/>
                    <a:pt x="1126099" y="282957"/>
                  </a:cubicBezTo>
                  <a:cubicBezTo>
                    <a:pt x="1073210" y="383250"/>
                    <a:pt x="1027374" y="487068"/>
                    <a:pt x="979578" y="589711"/>
                  </a:cubicBezTo>
                  <a:cubicBezTo>
                    <a:pt x="956072" y="639858"/>
                    <a:pt x="902791" y="662972"/>
                    <a:pt x="869883" y="706067"/>
                  </a:cubicBezTo>
                  <a:cubicBezTo>
                    <a:pt x="834624" y="752295"/>
                    <a:pt x="815819" y="808710"/>
                    <a:pt x="790354" y="860423"/>
                  </a:cubicBezTo>
                  <a:cubicBezTo>
                    <a:pt x="785261" y="871001"/>
                    <a:pt x="786436" y="872960"/>
                    <a:pt x="797406" y="874527"/>
                  </a:cubicBezTo>
                  <a:cubicBezTo>
                    <a:pt x="824829" y="879228"/>
                    <a:pt x="838150" y="872960"/>
                    <a:pt x="848727" y="846711"/>
                  </a:cubicBezTo>
                  <a:cubicBezTo>
                    <a:pt x="868708" y="796565"/>
                    <a:pt x="876151" y="735057"/>
                    <a:pt x="902791" y="688829"/>
                  </a:cubicBezTo>
                  <a:cubicBezTo>
                    <a:pt x="913761" y="670024"/>
                    <a:pt x="930607" y="662972"/>
                    <a:pt x="952154" y="665323"/>
                  </a:cubicBezTo>
                  <a:cubicBezTo>
                    <a:pt x="1077520" y="680602"/>
                    <a:pt x="1202102" y="706850"/>
                    <a:pt x="1325117" y="734666"/>
                  </a:cubicBezTo>
                  <a:cubicBezTo>
                    <a:pt x="1337654" y="737408"/>
                    <a:pt x="1408956" y="774626"/>
                    <a:pt x="1413265" y="771884"/>
                  </a:cubicBezTo>
                  <a:cubicBezTo>
                    <a:pt x="1418750" y="768749"/>
                    <a:pt x="1417575" y="755038"/>
                    <a:pt x="1421101" y="748769"/>
                  </a:cubicBezTo>
                  <a:cubicBezTo>
                    <a:pt x="1428544" y="735449"/>
                    <a:pt x="1442648" y="725263"/>
                    <a:pt x="1453225" y="714685"/>
                  </a:cubicBezTo>
                  <a:cubicBezTo>
                    <a:pt x="1511207" y="657487"/>
                    <a:pt x="1575457" y="608125"/>
                    <a:pt x="1633831" y="551710"/>
                  </a:cubicBezTo>
                  <a:cubicBezTo>
                    <a:pt x="1641666" y="544266"/>
                    <a:pt x="1694163" y="486676"/>
                    <a:pt x="1703174" y="509791"/>
                  </a:cubicBezTo>
                  <a:cubicBezTo>
                    <a:pt x="1716885" y="544658"/>
                    <a:pt x="1704741" y="596371"/>
                    <a:pt x="1711009" y="633981"/>
                  </a:cubicBezTo>
                  <a:cubicBezTo>
                    <a:pt x="1720019" y="688045"/>
                    <a:pt x="1738433" y="740934"/>
                    <a:pt x="1743917" y="795782"/>
                  </a:cubicBezTo>
                  <a:cubicBezTo>
                    <a:pt x="1749402" y="848670"/>
                    <a:pt x="1730989" y="905868"/>
                    <a:pt x="1721978" y="957973"/>
                  </a:cubicBezTo>
                  <a:cubicBezTo>
                    <a:pt x="1701606" y="1075896"/>
                    <a:pt x="1681234" y="1193426"/>
                    <a:pt x="1660862" y="1311348"/>
                  </a:cubicBezTo>
                  <a:cubicBezTo>
                    <a:pt x="1646367" y="1396754"/>
                    <a:pt x="1632655" y="1482159"/>
                    <a:pt x="1618552" y="1567565"/>
                  </a:cubicBezTo>
                  <a:cubicBezTo>
                    <a:pt x="1611500" y="1610267"/>
                    <a:pt x="1604448" y="1652970"/>
                    <a:pt x="1597396" y="1695673"/>
                  </a:cubicBezTo>
                  <a:cubicBezTo>
                    <a:pt x="1593478" y="1723097"/>
                    <a:pt x="1593478" y="1779903"/>
                    <a:pt x="1569189" y="1800667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68">
              <a:extLst>
                <a:ext uri="{FF2B5EF4-FFF2-40B4-BE49-F238E27FC236}">
                  <a16:creationId xmlns:a16="http://schemas.microsoft.com/office/drawing/2014/main" id="{0FED0407-35A0-43CA-8F40-DB8FE0A18AB7}"/>
                </a:ext>
              </a:extLst>
            </p:cNvPr>
            <p:cNvSpPr/>
            <p:nvPr/>
          </p:nvSpPr>
          <p:spPr>
            <a:xfrm>
              <a:off x="10946163" y="4998447"/>
              <a:ext cx="1719862" cy="1770792"/>
            </a:xfrm>
            <a:custGeom>
              <a:avLst/>
              <a:gdLst>
                <a:gd name="connsiteX0" fmla="*/ 782411 w 1719861"/>
                <a:gd name="connsiteY0" fmla="*/ 1769183 h 1770791"/>
                <a:gd name="connsiteX1" fmla="*/ 707191 w 1719861"/>
                <a:gd name="connsiteY1" fmla="*/ 1769574 h 1770791"/>
                <a:gd name="connsiteX2" fmla="*/ 622961 w 1719861"/>
                <a:gd name="connsiteY2" fmla="*/ 1769574 h 1770791"/>
                <a:gd name="connsiteX3" fmla="*/ 292309 w 1719861"/>
                <a:gd name="connsiteY3" fmla="*/ 1769574 h 1770791"/>
                <a:gd name="connsiteX4" fmla="*/ 283690 w 1719861"/>
                <a:gd name="connsiteY4" fmla="*/ 1751553 h 1770791"/>
                <a:gd name="connsiteX5" fmla="*/ 215130 w 1719861"/>
                <a:gd name="connsiteY5" fmla="*/ 1500821 h 1770791"/>
                <a:gd name="connsiteX6" fmla="*/ 35309 w 1719861"/>
                <a:gd name="connsiteY6" fmla="*/ 852445 h 1770791"/>
                <a:gd name="connsiteX7" fmla="*/ 4751 w 1719861"/>
                <a:gd name="connsiteY7" fmla="*/ 753720 h 1770791"/>
                <a:gd name="connsiteX8" fmla="*/ 50 w 1719861"/>
                <a:gd name="connsiteY8" fmla="*/ 725904 h 1770791"/>
                <a:gd name="connsiteX9" fmla="*/ 50 w 1719861"/>
                <a:gd name="connsiteY9" fmla="*/ 482224 h 1770791"/>
                <a:gd name="connsiteX10" fmla="*/ 1617 w 1719861"/>
                <a:gd name="connsiteY10" fmla="*/ 467337 h 1770791"/>
                <a:gd name="connsiteX11" fmla="*/ 15329 w 1719861"/>
                <a:gd name="connsiteY11" fmla="*/ 466945 h 1770791"/>
                <a:gd name="connsiteX12" fmla="*/ 34525 w 1719861"/>
                <a:gd name="connsiteY12" fmla="*/ 484183 h 1770791"/>
                <a:gd name="connsiteX13" fmla="*/ 158324 w 1719861"/>
                <a:gd name="connsiteY13" fmla="*/ 602497 h 1770791"/>
                <a:gd name="connsiteX14" fmla="*/ 184181 w 1719861"/>
                <a:gd name="connsiteY14" fmla="*/ 631488 h 1770791"/>
                <a:gd name="connsiteX15" fmla="*/ 214739 w 1719861"/>
                <a:gd name="connsiteY15" fmla="*/ 624828 h 1770791"/>
                <a:gd name="connsiteX16" fmla="*/ 316598 w 1719861"/>
                <a:gd name="connsiteY16" fmla="*/ 603281 h 1770791"/>
                <a:gd name="connsiteX17" fmla="*/ 494461 w 1719861"/>
                <a:gd name="connsiteY17" fmla="*/ 579383 h 1770791"/>
                <a:gd name="connsiteX18" fmla="*/ 634714 w 1719861"/>
                <a:gd name="connsiteY18" fmla="*/ 540598 h 1770791"/>
                <a:gd name="connsiteX19" fmla="*/ 749894 w 1719861"/>
                <a:gd name="connsiteY19" fmla="*/ 584084 h 1770791"/>
                <a:gd name="connsiteX20" fmla="*/ 801215 w 1719861"/>
                <a:gd name="connsiteY20" fmla="*/ 721203 h 1770791"/>
                <a:gd name="connsiteX21" fmla="*/ 805525 w 1719861"/>
                <a:gd name="connsiteY21" fmla="*/ 738441 h 1770791"/>
                <a:gd name="connsiteX22" fmla="*/ 828247 w 1719861"/>
                <a:gd name="connsiteY22" fmla="*/ 761947 h 1770791"/>
                <a:gd name="connsiteX23" fmla="*/ 892106 w 1719861"/>
                <a:gd name="connsiteY23" fmla="*/ 799165 h 1770791"/>
                <a:gd name="connsiteX24" fmla="*/ 929715 w 1719861"/>
                <a:gd name="connsiteY24" fmla="*/ 808959 h 1770791"/>
                <a:gd name="connsiteX25" fmla="*/ 951654 w 1719861"/>
                <a:gd name="connsiteY25" fmla="*/ 800732 h 1770791"/>
                <a:gd name="connsiteX26" fmla="*/ 936375 w 1719861"/>
                <a:gd name="connsiteY26" fmla="*/ 781927 h 1770791"/>
                <a:gd name="connsiteX27" fmla="*/ 744801 w 1719861"/>
                <a:gd name="connsiteY27" fmla="*/ 493194 h 1770791"/>
                <a:gd name="connsiteX28" fmla="*/ 619043 w 1719861"/>
                <a:gd name="connsiteY28" fmla="*/ 278505 h 1770791"/>
                <a:gd name="connsiteX29" fmla="*/ 632363 w 1719861"/>
                <a:gd name="connsiteY29" fmla="*/ 248731 h 1770791"/>
                <a:gd name="connsiteX30" fmla="*/ 821196 w 1719861"/>
                <a:gd name="connsiteY30" fmla="*/ 168418 h 1770791"/>
                <a:gd name="connsiteX31" fmla="*/ 884270 w 1719861"/>
                <a:gd name="connsiteY31" fmla="*/ 53238 h 1770791"/>
                <a:gd name="connsiteX32" fmla="*/ 913261 w 1719861"/>
                <a:gd name="connsiteY32" fmla="*/ 9752 h 1770791"/>
                <a:gd name="connsiteX33" fmla="*/ 971634 w 1719861"/>
                <a:gd name="connsiteY33" fmla="*/ 64991 h 1770791"/>
                <a:gd name="connsiteX34" fmla="*/ 1198077 w 1719861"/>
                <a:gd name="connsiteY34" fmla="*/ 294567 h 1770791"/>
                <a:gd name="connsiteX35" fmla="*/ 1428828 w 1719861"/>
                <a:gd name="connsiteY35" fmla="*/ 554701 h 1770791"/>
                <a:gd name="connsiteX36" fmla="*/ 1704632 w 1719861"/>
                <a:gd name="connsiteY36" fmla="*/ 927665 h 1770791"/>
                <a:gd name="connsiteX37" fmla="*/ 1718736 w 1719861"/>
                <a:gd name="connsiteY37" fmla="*/ 1061649 h 1770791"/>
                <a:gd name="connsiteX38" fmla="*/ 1661930 w 1719861"/>
                <a:gd name="connsiteY38" fmla="*/ 1210521 h 1770791"/>
                <a:gd name="connsiteX39" fmla="*/ 1510707 w 1719861"/>
                <a:gd name="connsiteY39" fmla="*/ 1304545 h 1770791"/>
                <a:gd name="connsiteX40" fmla="*/ 1153807 w 1719861"/>
                <a:gd name="connsiteY40" fmla="*/ 1446366 h 1770791"/>
                <a:gd name="connsiteX41" fmla="*/ 968500 w 1719861"/>
                <a:gd name="connsiteY41" fmla="*/ 1505914 h 1770791"/>
                <a:gd name="connsiteX42" fmla="*/ 817670 w 1719861"/>
                <a:gd name="connsiteY42" fmla="*/ 1537256 h 1770791"/>
                <a:gd name="connsiteX43" fmla="*/ 791029 w 1719861"/>
                <a:gd name="connsiteY43" fmla="*/ 1627362 h 1770791"/>
                <a:gd name="connsiteX44" fmla="*/ 782411 w 1719861"/>
                <a:gd name="connsiteY44" fmla="*/ 1769183 h 177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19861" h="1770791">
                  <a:moveTo>
                    <a:pt x="782411" y="1769183"/>
                  </a:moveTo>
                  <a:cubicBezTo>
                    <a:pt x="771441" y="1777801"/>
                    <a:pt x="721686" y="1769574"/>
                    <a:pt x="707191" y="1769574"/>
                  </a:cubicBezTo>
                  <a:cubicBezTo>
                    <a:pt x="678984" y="1769574"/>
                    <a:pt x="651168" y="1769574"/>
                    <a:pt x="622961" y="1769574"/>
                  </a:cubicBezTo>
                  <a:cubicBezTo>
                    <a:pt x="512874" y="1769574"/>
                    <a:pt x="402787" y="1769574"/>
                    <a:pt x="292309" y="1769574"/>
                  </a:cubicBezTo>
                  <a:cubicBezTo>
                    <a:pt x="286432" y="1764873"/>
                    <a:pt x="285257" y="1758213"/>
                    <a:pt x="283690" y="1751553"/>
                  </a:cubicBezTo>
                  <a:cubicBezTo>
                    <a:pt x="260575" y="1668106"/>
                    <a:pt x="238245" y="1584268"/>
                    <a:pt x="215130" y="1500821"/>
                  </a:cubicBezTo>
                  <a:cubicBezTo>
                    <a:pt x="155582" y="1284565"/>
                    <a:pt x="96816" y="1068309"/>
                    <a:pt x="35309" y="852445"/>
                  </a:cubicBezTo>
                  <a:cubicBezTo>
                    <a:pt x="25906" y="819145"/>
                    <a:pt x="16504" y="786236"/>
                    <a:pt x="4751" y="753720"/>
                  </a:cubicBezTo>
                  <a:cubicBezTo>
                    <a:pt x="1617" y="744709"/>
                    <a:pt x="-342" y="735306"/>
                    <a:pt x="50" y="725904"/>
                  </a:cubicBezTo>
                  <a:cubicBezTo>
                    <a:pt x="50" y="644808"/>
                    <a:pt x="50" y="563320"/>
                    <a:pt x="50" y="482224"/>
                  </a:cubicBezTo>
                  <a:cubicBezTo>
                    <a:pt x="50" y="477131"/>
                    <a:pt x="-342" y="472038"/>
                    <a:pt x="1617" y="467337"/>
                  </a:cubicBezTo>
                  <a:cubicBezTo>
                    <a:pt x="5926" y="459894"/>
                    <a:pt x="11019" y="463811"/>
                    <a:pt x="15329" y="466945"/>
                  </a:cubicBezTo>
                  <a:cubicBezTo>
                    <a:pt x="22380" y="472038"/>
                    <a:pt x="28649" y="477915"/>
                    <a:pt x="34525" y="484183"/>
                  </a:cubicBezTo>
                  <a:cubicBezTo>
                    <a:pt x="74877" y="524535"/>
                    <a:pt x="118364" y="561753"/>
                    <a:pt x="158324" y="602497"/>
                  </a:cubicBezTo>
                  <a:cubicBezTo>
                    <a:pt x="166159" y="610724"/>
                    <a:pt x="173995" y="626395"/>
                    <a:pt x="184181" y="631488"/>
                  </a:cubicBezTo>
                  <a:cubicBezTo>
                    <a:pt x="202986" y="640499"/>
                    <a:pt x="195542" y="633839"/>
                    <a:pt x="214739" y="624828"/>
                  </a:cubicBezTo>
                  <a:cubicBezTo>
                    <a:pt x="247255" y="609549"/>
                    <a:pt x="281731" y="608374"/>
                    <a:pt x="316598" y="603281"/>
                  </a:cubicBezTo>
                  <a:cubicBezTo>
                    <a:pt x="375755" y="595054"/>
                    <a:pt x="435304" y="587218"/>
                    <a:pt x="494461" y="579383"/>
                  </a:cubicBezTo>
                  <a:cubicBezTo>
                    <a:pt x="543040" y="572723"/>
                    <a:pt x="588485" y="555093"/>
                    <a:pt x="634714" y="540598"/>
                  </a:cubicBezTo>
                  <a:cubicBezTo>
                    <a:pt x="684468" y="524927"/>
                    <a:pt x="724037" y="536680"/>
                    <a:pt x="749894" y="584084"/>
                  </a:cubicBezTo>
                  <a:cubicBezTo>
                    <a:pt x="773792" y="627570"/>
                    <a:pt x="787503" y="674191"/>
                    <a:pt x="801215" y="721203"/>
                  </a:cubicBezTo>
                  <a:cubicBezTo>
                    <a:pt x="802782" y="726688"/>
                    <a:pt x="804350" y="732564"/>
                    <a:pt x="805525" y="738441"/>
                  </a:cubicBezTo>
                  <a:cubicBezTo>
                    <a:pt x="807875" y="751761"/>
                    <a:pt x="814927" y="758421"/>
                    <a:pt x="828247" y="761947"/>
                  </a:cubicBezTo>
                  <a:cubicBezTo>
                    <a:pt x="852929" y="768215"/>
                    <a:pt x="874868" y="780752"/>
                    <a:pt x="892106" y="799165"/>
                  </a:cubicBezTo>
                  <a:cubicBezTo>
                    <a:pt x="903467" y="811310"/>
                    <a:pt x="915220" y="813660"/>
                    <a:pt x="929715" y="808959"/>
                  </a:cubicBezTo>
                  <a:cubicBezTo>
                    <a:pt x="937551" y="806608"/>
                    <a:pt x="949696" y="807000"/>
                    <a:pt x="951654" y="800732"/>
                  </a:cubicBezTo>
                  <a:cubicBezTo>
                    <a:pt x="953613" y="792896"/>
                    <a:pt x="942644" y="787412"/>
                    <a:pt x="936375" y="781927"/>
                  </a:cubicBezTo>
                  <a:cubicBezTo>
                    <a:pt x="852537" y="709058"/>
                    <a:pt x="800824" y="587218"/>
                    <a:pt x="744801" y="493194"/>
                  </a:cubicBezTo>
                  <a:cubicBezTo>
                    <a:pt x="703273" y="423851"/>
                    <a:pt x="660179" y="349415"/>
                    <a:pt x="619043" y="278505"/>
                  </a:cubicBezTo>
                  <a:cubicBezTo>
                    <a:pt x="609249" y="261267"/>
                    <a:pt x="612775" y="253432"/>
                    <a:pt x="632363" y="248731"/>
                  </a:cubicBezTo>
                  <a:cubicBezTo>
                    <a:pt x="707975" y="252256"/>
                    <a:pt x="767523" y="216997"/>
                    <a:pt x="821196" y="168418"/>
                  </a:cubicBezTo>
                  <a:cubicBezTo>
                    <a:pt x="858022" y="135118"/>
                    <a:pt x="883095" y="104560"/>
                    <a:pt x="884270" y="53238"/>
                  </a:cubicBezTo>
                  <a:cubicBezTo>
                    <a:pt x="884662" y="36392"/>
                    <a:pt x="879177" y="-23157"/>
                    <a:pt x="913261" y="9752"/>
                  </a:cubicBezTo>
                  <a:cubicBezTo>
                    <a:pt x="932458" y="28165"/>
                    <a:pt x="952438" y="46186"/>
                    <a:pt x="971634" y="64991"/>
                  </a:cubicBezTo>
                  <a:cubicBezTo>
                    <a:pt x="1048029" y="140994"/>
                    <a:pt x="1124816" y="215822"/>
                    <a:pt x="1198077" y="294567"/>
                  </a:cubicBezTo>
                  <a:cubicBezTo>
                    <a:pt x="1277214" y="379189"/>
                    <a:pt x="1353608" y="466554"/>
                    <a:pt x="1428828" y="554701"/>
                  </a:cubicBezTo>
                  <a:cubicBezTo>
                    <a:pt x="1524811" y="667139"/>
                    <a:pt x="1643517" y="789371"/>
                    <a:pt x="1704632" y="927665"/>
                  </a:cubicBezTo>
                  <a:cubicBezTo>
                    <a:pt x="1723437" y="969976"/>
                    <a:pt x="1726180" y="1016204"/>
                    <a:pt x="1718736" y="1061649"/>
                  </a:cubicBezTo>
                  <a:cubicBezTo>
                    <a:pt x="1710117" y="1114146"/>
                    <a:pt x="1693663" y="1167427"/>
                    <a:pt x="1661930" y="1210521"/>
                  </a:cubicBezTo>
                  <a:cubicBezTo>
                    <a:pt x="1623537" y="1263018"/>
                    <a:pt x="1569081" y="1281823"/>
                    <a:pt x="1510707" y="1304545"/>
                  </a:cubicBezTo>
                  <a:cubicBezTo>
                    <a:pt x="1391610" y="1351166"/>
                    <a:pt x="1274079" y="1402487"/>
                    <a:pt x="1153807" y="1446366"/>
                  </a:cubicBezTo>
                  <a:cubicBezTo>
                    <a:pt x="1092691" y="1468696"/>
                    <a:pt x="1031183" y="1489068"/>
                    <a:pt x="968500" y="1505914"/>
                  </a:cubicBezTo>
                  <a:cubicBezTo>
                    <a:pt x="920705" y="1518843"/>
                    <a:pt x="862723" y="1516100"/>
                    <a:pt x="817670" y="1537256"/>
                  </a:cubicBezTo>
                  <a:cubicBezTo>
                    <a:pt x="786328" y="1552143"/>
                    <a:pt x="790638" y="1598763"/>
                    <a:pt x="791029" y="1627362"/>
                  </a:cubicBezTo>
                  <a:cubicBezTo>
                    <a:pt x="792205" y="1653219"/>
                    <a:pt x="802782" y="1752728"/>
                    <a:pt x="782411" y="1769183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3" name="Freeform: Shape 69">
              <a:extLst>
                <a:ext uri="{FF2B5EF4-FFF2-40B4-BE49-F238E27FC236}">
                  <a16:creationId xmlns:a16="http://schemas.microsoft.com/office/drawing/2014/main" id="{1B37C88A-6FCA-4B95-AB28-D7B79356A9C9}"/>
                </a:ext>
              </a:extLst>
            </p:cNvPr>
            <p:cNvSpPr/>
            <p:nvPr/>
          </p:nvSpPr>
          <p:spPr>
            <a:xfrm>
              <a:off x="9396770" y="4836027"/>
              <a:ext cx="403521" cy="376097"/>
            </a:xfrm>
            <a:custGeom>
              <a:avLst/>
              <a:gdLst>
                <a:gd name="connsiteX0" fmla="*/ 391768 w 403521"/>
                <a:gd name="connsiteY0" fmla="*/ 180007 h 376097"/>
                <a:gd name="connsiteX1" fmla="*/ 399603 w 403521"/>
                <a:gd name="connsiteY1" fmla="*/ 190977 h 376097"/>
                <a:gd name="connsiteX2" fmla="*/ 401562 w 403521"/>
                <a:gd name="connsiteY2" fmla="*/ 207823 h 376097"/>
                <a:gd name="connsiteX3" fmla="*/ 388242 w 403521"/>
                <a:gd name="connsiteY3" fmla="*/ 225844 h 376097"/>
                <a:gd name="connsiteX4" fmla="*/ 295393 w 403521"/>
                <a:gd name="connsiteY4" fmla="*/ 370406 h 376097"/>
                <a:gd name="connsiteX5" fmla="*/ 273062 w 403521"/>
                <a:gd name="connsiteY5" fmla="*/ 372365 h 376097"/>
                <a:gd name="connsiteX6" fmla="*/ 0 w 403521"/>
                <a:gd name="connsiteY6" fmla="*/ 143573 h 376097"/>
                <a:gd name="connsiteX7" fmla="*/ 9011 w 403521"/>
                <a:gd name="connsiteY7" fmla="*/ 133387 h 376097"/>
                <a:gd name="connsiteX8" fmla="*/ 30166 w 403521"/>
                <a:gd name="connsiteY8" fmla="*/ 112231 h 376097"/>
                <a:gd name="connsiteX9" fmla="*/ 57982 w 403521"/>
                <a:gd name="connsiteY9" fmla="*/ 84807 h 376097"/>
                <a:gd name="connsiteX10" fmla="*/ 83838 w 403521"/>
                <a:gd name="connsiteY10" fmla="*/ 59734 h 376097"/>
                <a:gd name="connsiteX11" fmla="*/ 94024 w 403521"/>
                <a:gd name="connsiteY11" fmla="*/ 49157 h 376097"/>
                <a:gd name="connsiteX12" fmla="*/ 132809 w 403521"/>
                <a:gd name="connsiteY12" fmla="*/ 10763 h 376097"/>
                <a:gd name="connsiteX13" fmla="*/ 144171 w 403521"/>
                <a:gd name="connsiteY13" fmla="*/ 186 h 376097"/>
                <a:gd name="connsiteX14" fmla="*/ 162975 w 403521"/>
                <a:gd name="connsiteY14" fmla="*/ 6062 h 376097"/>
                <a:gd name="connsiteX15" fmla="*/ 172770 w 403521"/>
                <a:gd name="connsiteY15" fmla="*/ 8021 h 376097"/>
                <a:gd name="connsiteX16" fmla="*/ 187657 w 403521"/>
                <a:gd name="connsiteY16" fmla="*/ 14681 h 376097"/>
                <a:gd name="connsiteX17" fmla="*/ 197059 w 403521"/>
                <a:gd name="connsiteY17" fmla="*/ 18990 h 376097"/>
                <a:gd name="connsiteX18" fmla="*/ 230751 w 403521"/>
                <a:gd name="connsiteY18" fmla="*/ 35836 h 376097"/>
                <a:gd name="connsiteX19" fmla="*/ 239762 w 403521"/>
                <a:gd name="connsiteY19" fmla="*/ 41321 h 376097"/>
                <a:gd name="connsiteX20" fmla="*/ 250732 w 403521"/>
                <a:gd name="connsiteY20" fmla="*/ 47981 h 376097"/>
                <a:gd name="connsiteX21" fmla="*/ 275413 w 403521"/>
                <a:gd name="connsiteY21" fmla="*/ 62477 h 376097"/>
                <a:gd name="connsiteX22" fmla="*/ 323209 w 403521"/>
                <a:gd name="connsiteY22" fmla="*/ 99695 h 376097"/>
                <a:gd name="connsiteX23" fmla="*/ 386283 w 403521"/>
                <a:gd name="connsiteY23" fmla="*/ 170605 h 376097"/>
                <a:gd name="connsiteX24" fmla="*/ 391768 w 403521"/>
                <a:gd name="connsiteY24" fmla="*/ 180007 h 376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03521" h="376097">
                  <a:moveTo>
                    <a:pt x="391768" y="180007"/>
                  </a:moveTo>
                  <a:cubicBezTo>
                    <a:pt x="393335" y="184708"/>
                    <a:pt x="396078" y="188234"/>
                    <a:pt x="399603" y="190977"/>
                  </a:cubicBezTo>
                  <a:cubicBezTo>
                    <a:pt x="406263" y="195678"/>
                    <a:pt x="407439" y="201163"/>
                    <a:pt x="401562" y="207823"/>
                  </a:cubicBezTo>
                  <a:cubicBezTo>
                    <a:pt x="396861" y="213307"/>
                    <a:pt x="394510" y="221143"/>
                    <a:pt x="388242" y="225844"/>
                  </a:cubicBezTo>
                  <a:cubicBezTo>
                    <a:pt x="356509" y="273640"/>
                    <a:pt x="325167" y="321435"/>
                    <a:pt x="295393" y="370406"/>
                  </a:cubicBezTo>
                  <a:cubicBezTo>
                    <a:pt x="289125" y="384118"/>
                    <a:pt x="282073" y="379809"/>
                    <a:pt x="273062" y="372365"/>
                  </a:cubicBezTo>
                  <a:cubicBezTo>
                    <a:pt x="182172" y="295971"/>
                    <a:pt x="91282" y="219967"/>
                    <a:pt x="0" y="143573"/>
                  </a:cubicBezTo>
                  <a:cubicBezTo>
                    <a:pt x="3134" y="140047"/>
                    <a:pt x="5877" y="136913"/>
                    <a:pt x="9011" y="133387"/>
                  </a:cubicBezTo>
                  <a:cubicBezTo>
                    <a:pt x="16062" y="126335"/>
                    <a:pt x="23114" y="119283"/>
                    <a:pt x="30166" y="112231"/>
                  </a:cubicBezTo>
                  <a:cubicBezTo>
                    <a:pt x="37610" y="101262"/>
                    <a:pt x="46229" y="91468"/>
                    <a:pt x="57982" y="84807"/>
                  </a:cubicBezTo>
                  <a:cubicBezTo>
                    <a:pt x="66601" y="76580"/>
                    <a:pt x="75219" y="67961"/>
                    <a:pt x="83838" y="59734"/>
                  </a:cubicBezTo>
                  <a:cubicBezTo>
                    <a:pt x="86581" y="55425"/>
                    <a:pt x="89715" y="51507"/>
                    <a:pt x="94024" y="49157"/>
                  </a:cubicBezTo>
                  <a:cubicBezTo>
                    <a:pt x="108128" y="37404"/>
                    <a:pt x="121056" y="24475"/>
                    <a:pt x="132809" y="10763"/>
                  </a:cubicBezTo>
                  <a:cubicBezTo>
                    <a:pt x="134768" y="5279"/>
                    <a:pt x="139469" y="2928"/>
                    <a:pt x="144171" y="186"/>
                  </a:cubicBezTo>
                  <a:cubicBezTo>
                    <a:pt x="151614" y="-990"/>
                    <a:pt x="156707" y="3711"/>
                    <a:pt x="162975" y="6062"/>
                  </a:cubicBezTo>
                  <a:cubicBezTo>
                    <a:pt x="165718" y="8804"/>
                    <a:pt x="169636" y="7237"/>
                    <a:pt x="172770" y="8021"/>
                  </a:cubicBezTo>
                  <a:cubicBezTo>
                    <a:pt x="178646" y="8413"/>
                    <a:pt x="183347" y="11547"/>
                    <a:pt x="187657" y="14681"/>
                  </a:cubicBezTo>
                  <a:cubicBezTo>
                    <a:pt x="190399" y="17423"/>
                    <a:pt x="193533" y="18599"/>
                    <a:pt x="197059" y="18990"/>
                  </a:cubicBezTo>
                  <a:cubicBezTo>
                    <a:pt x="208812" y="23692"/>
                    <a:pt x="221349" y="26826"/>
                    <a:pt x="230751" y="35836"/>
                  </a:cubicBezTo>
                  <a:cubicBezTo>
                    <a:pt x="233102" y="38579"/>
                    <a:pt x="236236" y="40538"/>
                    <a:pt x="239762" y="41321"/>
                  </a:cubicBezTo>
                  <a:cubicBezTo>
                    <a:pt x="243680" y="42888"/>
                    <a:pt x="247206" y="45239"/>
                    <a:pt x="250732" y="47981"/>
                  </a:cubicBezTo>
                  <a:cubicBezTo>
                    <a:pt x="256608" y="56600"/>
                    <a:pt x="266402" y="58951"/>
                    <a:pt x="275413" y="62477"/>
                  </a:cubicBezTo>
                  <a:cubicBezTo>
                    <a:pt x="294610" y="70704"/>
                    <a:pt x="308713" y="85983"/>
                    <a:pt x="323209" y="99695"/>
                  </a:cubicBezTo>
                  <a:cubicBezTo>
                    <a:pt x="345931" y="121634"/>
                    <a:pt x="367478" y="144748"/>
                    <a:pt x="386283" y="170605"/>
                  </a:cubicBezTo>
                  <a:cubicBezTo>
                    <a:pt x="389026" y="173347"/>
                    <a:pt x="391768" y="176089"/>
                    <a:pt x="391768" y="180007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70">
              <a:extLst>
                <a:ext uri="{FF2B5EF4-FFF2-40B4-BE49-F238E27FC236}">
                  <a16:creationId xmlns:a16="http://schemas.microsoft.com/office/drawing/2014/main" id="{79776305-CC3C-4CE7-9F51-2F08D36E8975}"/>
                </a:ext>
              </a:extLst>
            </p:cNvPr>
            <p:cNvSpPr/>
            <p:nvPr/>
          </p:nvSpPr>
          <p:spPr>
            <a:xfrm>
              <a:off x="11486047" y="4919699"/>
              <a:ext cx="348674" cy="329085"/>
            </a:xfrm>
            <a:custGeom>
              <a:avLst/>
              <a:gdLst>
                <a:gd name="connsiteX0" fmla="*/ 92479 w 348673"/>
                <a:gd name="connsiteY0" fmla="*/ 330221 h 329085"/>
                <a:gd name="connsiteX1" fmla="*/ 4331 w 348673"/>
                <a:gd name="connsiteY1" fmla="*/ 200154 h 329085"/>
                <a:gd name="connsiteX2" fmla="*/ 3939 w 348673"/>
                <a:gd name="connsiteY2" fmla="*/ 188401 h 329085"/>
                <a:gd name="connsiteX3" fmla="*/ 14125 w 348673"/>
                <a:gd name="connsiteY3" fmla="*/ 175081 h 329085"/>
                <a:gd name="connsiteX4" fmla="*/ 223721 w 348673"/>
                <a:gd name="connsiteY4" fmla="*/ 9363 h 329085"/>
                <a:gd name="connsiteX5" fmla="*/ 242526 w 348673"/>
                <a:gd name="connsiteY5" fmla="*/ 352 h 329085"/>
                <a:gd name="connsiteX6" fmla="*/ 333024 w 348673"/>
                <a:gd name="connsiteY6" fmla="*/ 85366 h 329085"/>
                <a:gd name="connsiteX7" fmla="*/ 343602 w 348673"/>
                <a:gd name="connsiteY7" fmla="*/ 93593 h 329085"/>
                <a:gd name="connsiteX8" fmla="*/ 336158 w 348673"/>
                <a:gd name="connsiteY8" fmla="*/ 189968 h 329085"/>
                <a:gd name="connsiteX9" fmla="*/ 159863 w 348673"/>
                <a:gd name="connsiteY9" fmla="*/ 322777 h 329085"/>
                <a:gd name="connsiteX10" fmla="*/ 92479 w 348673"/>
                <a:gd name="connsiteY10" fmla="*/ 330221 h 32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8673" h="329085">
                  <a:moveTo>
                    <a:pt x="92479" y="330221"/>
                  </a:moveTo>
                  <a:cubicBezTo>
                    <a:pt x="63096" y="286735"/>
                    <a:pt x="33713" y="243640"/>
                    <a:pt x="4331" y="200154"/>
                  </a:cubicBezTo>
                  <a:cubicBezTo>
                    <a:pt x="1980" y="196628"/>
                    <a:pt x="-3896" y="192318"/>
                    <a:pt x="3939" y="188401"/>
                  </a:cubicBezTo>
                  <a:cubicBezTo>
                    <a:pt x="4331" y="181349"/>
                    <a:pt x="9816" y="178607"/>
                    <a:pt x="14125" y="175081"/>
                  </a:cubicBezTo>
                  <a:cubicBezTo>
                    <a:pt x="84643" y="120625"/>
                    <a:pt x="153594" y="64602"/>
                    <a:pt x="223721" y="9363"/>
                  </a:cubicBezTo>
                  <a:cubicBezTo>
                    <a:pt x="229206" y="5053"/>
                    <a:pt x="233515" y="-1607"/>
                    <a:pt x="242526" y="352"/>
                  </a:cubicBezTo>
                  <a:cubicBezTo>
                    <a:pt x="272692" y="28951"/>
                    <a:pt x="302858" y="57158"/>
                    <a:pt x="333024" y="85366"/>
                  </a:cubicBezTo>
                  <a:cubicBezTo>
                    <a:pt x="336158" y="88500"/>
                    <a:pt x="338901" y="92418"/>
                    <a:pt x="343602" y="93593"/>
                  </a:cubicBezTo>
                  <a:cubicBezTo>
                    <a:pt x="353788" y="126893"/>
                    <a:pt x="356530" y="160585"/>
                    <a:pt x="336158" y="189968"/>
                  </a:cubicBezTo>
                  <a:cubicBezTo>
                    <a:pt x="292280" y="253434"/>
                    <a:pt x="234299" y="299663"/>
                    <a:pt x="159863" y="322777"/>
                  </a:cubicBezTo>
                  <a:cubicBezTo>
                    <a:pt x="137924" y="330221"/>
                    <a:pt x="115201" y="332180"/>
                    <a:pt x="92479" y="330221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71">
              <a:extLst>
                <a:ext uri="{FF2B5EF4-FFF2-40B4-BE49-F238E27FC236}">
                  <a16:creationId xmlns:a16="http://schemas.microsoft.com/office/drawing/2014/main" id="{81929D9D-B969-41D8-913B-4072ABD3E5C8}"/>
                </a:ext>
              </a:extLst>
            </p:cNvPr>
            <p:cNvSpPr/>
            <p:nvPr/>
          </p:nvSpPr>
          <p:spPr>
            <a:xfrm>
              <a:off x="9562096" y="4002922"/>
              <a:ext cx="2162560" cy="1570990"/>
            </a:xfrm>
            <a:custGeom>
              <a:avLst/>
              <a:gdLst>
                <a:gd name="connsiteX0" fmla="*/ 1117322 w 2162559"/>
                <a:gd name="connsiteY0" fmla="*/ 0 h 1570989"/>
                <a:gd name="connsiteX1" fmla="*/ 1073836 w 2162559"/>
                <a:gd name="connsiteY1" fmla="*/ 10186 h 1570989"/>
                <a:gd name="connsiteX2" fmla="*/ 986864 w 2162559"/>
                <a:gd name="connsiteY2" fmla="*/ 48579 h 1570989"/>
                <a:gd name="connsiteX3" fmla="*/ 987255 w 2162559"/>
                <a:gd name="connsiteY3" fmla="*/ 48971 h 1570989"/>
                <a:gd name="connsiteX4" fmla="*/ 902242 w 2162559"/>
                <a:gd name="connsiteY4" fmla="*/ 75219 h 1570989"/>
                <a:gd name="connsiteX5" fmla="*/ 861498 w 2162559"/>
                <a:gd name="connsiteY5" fmla="*/ 91674 h 1570989"/>
                <a:gd name="connsiteX6" fmla="*/ 807434 w 2162559"/>
                <a:gd name="connsiteY6" fmla="*/ 134376 h 1570989"/>
                <a:gd name="connsiteX7" fmla="*/ 746318 w 2162559"/>
                <a:gd name="connsiteY7" fmla="*/ 155924 h 1570989"/>
                <a:gd name="connsiteX8" fmla="*/ 680893 w 2162559"/>
                <a:gd name="connsiteY8" fmla="*/ 180605 h 1570989"/>
                <a:gd name="connsiteX9" fmla="*/ 680893 w 2162559"/>
                <a:gd name="connsiteY9" fmla="*/ 180605 h 1570989"/>
                <a:gd name="connsiteX10" fmla="*/ 601364 w 2162559"/>
                <a:gd name="connsiteY10" fmla="*/ 193142 h 1570989"/>
                <a:gd name="connsiteX11" fmla="*/ 517526 w 2162559"/>
                <a:gd name="connsiteY11" fmla="*/ 244072 h 1570989"/>
                <a:gd name="connsiteX12" fmla="*/ 506556 w 2162559"/>
                <a:gd name="connsiteY12" fmla="*/ 249165 h 1570989"/>
                <a:gd name="connsiteX13" fmla="*/ 352591 w 2162559"/>
                <a:gd name="connsiteY13" fmla="*/ 363561 h 1570989"/>
                <a:gd name="connsiteX14" fmla="*/ 310280 w 2162559"/>
                <a:gd name="connsiteY14" fmla="*/ 418017 h 1570989"/>
                <a:gd name="connsiteX15" fmla="*/ 310280 w 2162559"/>
                <a:gd name="connsiteY15" fmla="*/ 418017 h 1570989"/>
                <a:gd name="connsiteX16" fmla="*/ 180605 w 2162559"/>
                <a:gd name="connsiteY16" fmla="*/ 607241 h 1570989"/>
                <a:gd name="connsiteX17" fmla="*/ 0 w 2162559"/>
                <a:gd name="connsiteY17" fmla="*/ 837992 h 1570989"/>
                <a:gd name="connsiteX18" fmla="*/ 65425 w 2162559"/>
                <a:gd name="connsiteY18" fmla="*/ 870900 h 1570989"/>
                <a:gd name="connsiteX19" fmla="*/ 159450 w 2162559"/>
                <a:gd name="connsiteY19" fmla="*/ 938285 h 1570989"/>
                <a:gd name="connsiteX20" fmla="*/ 225658 w 2162559"/>
                <a:gd name="connsiteY20" fmla="*/ 1012721 h 1570989"/>
                <a:gd name="connsiteX21" fmla="*/ 343189 w 2162559"/>
                <a:gd name="connsiteY21" fmla="*/ 907727 h 1570989"/>
                <a:gd name="connsiteX22" fmla="*/ 440347 w 2162559"/>
                <a:gd name="connsiteY22" fmla="*/ 865807 h 1570989"/>
                <a:gd name="connsiteX23" fmla="*/ 490102 w 2162559"/>
                <a:gd name="connsiteY23" fmla="*/ 868942 h 1570989"/>
                <a:gd name="connsiteX24" fmla="*/ 501855 w 2162559"/>
                <a:gd name="connsiteY24" fmla="*/ 914778 h 1570989"/>
                <a:gd name="connsiteX25" fmla="*/ 539856 w 2162559"/>
                <a:gd name="connsiteY25" fmla="*/ 1009978 h 1570989"/>
                <a:gd name="connsiteX26" fmla="*/ 609983 w 2162559"/>
                <a:gd name="connsiteY26" fmla="*/ 1037402 h 1570989"/>
                <a:gd name="connsiteX27" fmla="*/ 669532 w 2162559"/>
                <a:gd name="connsiteY27" fmla="*/ 1015463 h 1570989"/>
                <a:gd name="connsiteX28" fmla="*/ 679718 w 2162559"/>
                <a:gd name="connsiteY28" fmla="*/ 1020556 h 1570989"/>
                <a:gd name="connsiteX29" fmla="*/ 691862 w 2162559"/>
                <a:gd name="connsiteY29" fmla="*/ 1081672 h 1570989"/>
                <a:gd name="connsiteX30" fmla="*/ 746710 w 2162559"/>
                <a:gd name="connsiteY30" fmla="*/ 1361002 h 1570989"/>
                <a:gd name="connsiteX31" fmla="*/ 757679 w 2162559"/>
                <a:gd name="connsiteY31" fmla="*/ 1393911 h 1570989"/>
                <a:gd name="connsiteX32" fmla="*/ 1106353 w 2162559"/>
                <a:gd name="connsiteY32" fmla="*/ 1567856 h 1570989"/>
                <a:gd name="connsiteX33" fmla="*/ 1138870 w 2162559"/>
                <a:gd name="connsiteY33" fmla="*/ 1567856 h 1570989"/>
                <a:gd name="connsiteX34" fmla="*/ 1334362 w 2162559"/>
                <a:gd name="connsiteY34" fmla="*/ 1441315 h 1570989"/>
                <a:gd name="connsiteX35" fmla="*/ 1422902 w 2162559"/>
                <a:gd name="connsiteY35" fmla="*/ 1036618 h 1570989"/>
                <a:gd name="connsiteX36" fmla="*/ 1434263 w 2162559"/>
                <a:gd name="connsiteY36" fmla="*/ 1031134 h 1570989"/>
                <a:gd name="connsiteX37" fmla="*/ 1490677 w 2162559"/>
                <a:gd name="connsiteY37" fmla="*/ 1053856 h 1570989"/>
                <a:gd name="connsiteX38" fmla="*/ 1551010 w 2162559"/>
                <a:gd name="connsiteY38" fmla="*/ 1030350 h 1570989"/>
                <a:gd name="connsiteX39" fmla="*/ 1580000 w 2162559"/>
                <a:gd name="connsiteY39" fmla="*/ 877952 h 1570989"/>
                <a:gd name="connsiteX40" fmla="*/ 1601156 w 2162559"/>
                <a:gd name="connsiteY40" fmla="*/ 863457 h 1570989"/>
                <a:gd name="connsiteX41" fmla="*/ 1727697 w 2162559"/>
                <a:gd name="connsiteY41" fmla="*/ 915170 h 1570989"/>
                <a:gd name="connsiteX42" fmla="*/ 1800958 w 2162559"/>
                <a:gd name="connsiteY42" fmla="*/ 963750 h 1570989"/>
                <a:gd name="connsiteX43" fmla="*/ 1927107 w 2162559"/>
                <a:gd name="connsiteY43" fmla="*/ 1104002 h 1570989"/>
                <a:gd name="connsiteX44" fmla="*/ 2165302 w 2162559"/>
                <a:gd name="connsiteY44" fmla="*/ 915954 h 1570989"/>
                <a:gd name="connsiteX45" fmla="*/ 2023482 w 2162559"/>
                <a:gd name="connsiteY45" fmla="*/ 751019 h 1570989"/>
                <a:gd name="connsiteX46" fmla="*/ 1894198 w 2162559"/>
                <a:gd name="connsiteY46" fmla="*/ 627221 h 1570989"/>
                <a:gd name="connsiteX47" fmla="*/ 1800174 w 2162559"/>
                <a:gd name="connsiteY47" fmla="*/ 504989 h 1570989"/>
                <a:gd name="connsiteX48" fmla="*/ 1751203 w 2162559"/>
                <a:gd name="connsiteY48" fmla="*/ 421151 h 1570989"/>
                <a:gd name="connsiteX49" fmla="*/ 1751203 w 2162559"/>
                <a:gd name="connsiteY49" fmla="*/ 421151 h 1570989"/>
                <a:gd name="connsiteX50" fmla="*/ 1699098 w 2162559"/>
                <a:gd name="connsiteY50" fmla="*/ 333395 h 1570989"/>
                <a:gd name="connsiteX51" fmla="*/ 1669324 w 2162559"/>
                <a:gd name="connsiteY51" fmla="*/ 311064 h 1570989"/>
                <a:gd name="connsiteX52" fmla="*/ 1598414 w 2162559"/>
                <a:gd name="connsiteY52" fmla="*/ 271495 h 1570989"/>
                <a:gd name="connsiteX53" fmla="*/ 1591362 w 2162559"/>
                <a:gd name="connsiteY53" fmla="*/ 265227 h 1570989"/>
                <a:gd name="connsiteX54" fmla="*/ 1580000 w 2162559"/>
                <a:gd name="connsiteY54" fmla="*/ 238195 h 1570989"/>
                <a:gd name="connsiteX55" fmla="*/ 1580000 w 2162559"/>
                <a:gd name="connsiteY55" fmla="*/ 238195 h 1570989"/>
                <a:gd name="connsiteX56" fmla="*/ 1552577 w 2162559"/>
                <a:gd name="connsiteY56" fmla="*/ 195101 h 1570989"/>
                <a:gd name="connsiteX57" fmla="*/ 1529854 w 2162559"/>
                <a:gd name="connsiteY57" fmla="*/ 173162 h 1570989"/>
                <a:gd name="connsiteX58" fmla="*/ 1463254 w 2162559"/>
                <a:gd name="connsiteY58" fmla="*/ 145346 h 1570989"/>
                <a:gd name="connsiteX59" fmla="*/ 1357476 w 2162559"/>
                <a:gd name="connsiteY59" fmla="*/ 159058 h 1570989"/>
                <a:gd name="connsiteX60" fmla="*/ 1284999 w 2162559"/>
                <a:gd name="connsiteY60" fmla="*/ 86189 h 1570989"/>
                <a:gd name="connsiteX61" fmla="*/ 1210955 w 2162559"/>
                <a:gd name="connsiteY61" fmla="*/ 36434 h 1570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162559" h="1570989">
                  <a:moveTo>
                    <a:pt x="1117322" y="0"/>
                  </a:moveTo>
                  <a:cubicBezTo>
                    <a:pt x="1102043" y="0"/>
                    <a:pt x="1087156" y="1959"/>
                    <a:pt x="1073836" y="10186"/>
                  </a:cubicBezTo>
                  <a:cubicBezTo>
                    <a:pt x="1071486" y="14495"/>
                    <a:pt x="1011937" y="43878"/>
                    <a:pt x="986864" y="48579"/>
                  </a:cubicBezTo>
                  <a:cubicBezTo>
                    <a:pt x="986864" y="48579"/>
                    <a:pt x="987255" y="48971"/>
                    <a:pt x="987255" y="48971"/>
                  </a:cubicBezTo>
                  <a:cubicBezTo>
                    <a:pt x="983338" y="52497"/>
                    <a:pt x="904592" y="72477"/>
                    <a:pt x="902242" y="75219"/>
                  </a:cubicBezTo>
                  <a:cubicBezTo>
                    <a:pt x="899891" y="75611"/>
                    <a:pt x="870509" y="81880"/>
                    <a:pt x="861498" y="91674"/>
                  </a:cubicBezTo>
                  <a:cubicBezTo>
                    <a:pt x="845827" y="101076"/>
                    <a:pt x="809393" y="129283"/>
                    <a:pt x="807434" y="134376"/>
                  </a:cubicBezTo>
                  <a:cubicBezTo>
                    <a:pt x="787062" y="141428"/>
                    <a:pt x="767082" y="149264"/>
                    <a:pt x="746318" y="155924"/>
                  </a:cubicBezTo>
                  <a:cubicBezTo>
                    <a:pt x="728297" y="161408"/>
                    <a:pt x="684811" y="178646"/>
                    <a:pt x="680893" y="180605"/>
                  </a:cubicBezTo>
                  <a:cubicBezTo>
                    <a:pt x="680893" y="180605"/>
                    <a:pt x="680893" y="180605"/>
                    <a:pt x="680893" y="180605"/>
                  </a:cubicBezTo>
                  <a:cubicBezTo>
                    <a:pt x="653469" y="178254"/>
                    <a:pt x="626829" y="183739"/>
                    <a:pt x="601364" y="193142"/>
                  </a:cubicBezTo>
                  <a:cubicBezTo>
                    <a:pt x="577466" y="202152"/>
                    <a:pt x="523794" y="239762"/>
                    <a:pt x="517526" y="244072"/>
                  </a:cubicBezTo>
                  <a:cubicBezTo>
                    <a:pt x="517526" y="244072"/>
                    <a:pt x="510474" y="247597"/>
                    <a:pt x="506556" y="249165"/>
                  </a:cubicBezTo>
                  <a:cubicBezTo>
                    <a:pt x="448183" y="277764"/>
                    <a:pt x="392943" y="310672"/>
                    <a:pt x="352591" y="363561"/>
                  </a:cubicBezTo>
                  <a:cubicBezTo>
                    <a:pt x="349849" y="367087"/>
                    <a:pt x="310280" y="418017"/>
                    <a:pt x="310280" y="418017"/>
                  </a:cubicBezTo>
                  <a:cubicBezTo>
                    <a:pt x="310280" y="418017"/>
                    <a:pt x="310280" y="418017"/>
                    <a:pt x="310280" y="418017"/>
                  </a:cubicBezTo>
                  <a:cubicBezTo>
                    <a:pt x="310280" y="418017"/>
                    <a:pt x="198626" y="579817"/>
                    <a:pt x="180605" y="607241"/>
                  </a:cubicBezTo>
                  <a:cubicBezTo>
                    <a:pt x="141428" y="667965"/>
                    <a:pt x="10970" y="824280"/>
                    <a:pt x="0" y="837992"/>
                  </a:cubicBezTo>
                  <a:cubicBezTo>
                    <a:pt x="392" y="841126"/>
                    <a:pt x="54064" y="864240"/>
                    <a:pt x="65425" y="870900"/>
                  </a:cubicBezTo>
                  <a:cubicBezTo>
                    <a:pt x="67776" y="873251"/>
                    <a:pt x="143779" y="923397"/>
                    <a:pt x="159450" y="938285"/>
                  </a:cubicBezTo>
                  <a:cubicBezTo>
                    <a:pt x="183739" y="961007"/>
                    <a:pt x="203719" y="987647"/>
                    <a:pt x="225658" y="1012721"/>
                  </a:cubicBezTo>
                  <a:cubicBezTo>
                    <a:pt x="253866" y="986080"/>
                    <a:pt x="335353" y="913995"/>
                    <a:pt x="343189" y="907727"/>
                  </a:cubicBezTo>
                  <a:cubicBezTo>
                    <a:pt x="372180" y="885788"/>
                    <a:pt x="402738" y="867375"/>
                    <a:pt x="440347" y="865807"/>
                  </a:cubicBezTo>
                  <a:cubicBezTo>
                    <a:pt x="449358" y="865416"/>
                    <a:pt x="489318" y="864632"/>
                    <a:pt x="490102" y="868942"/>
                  </a:cubicBezTo>
                  <a:cubicBezTo>
                    <a:pt x="494019" y="884221"/>
                    <a:pt x="497154" y="899891"/>
                    <a:pt x="501855" y="914778"/>
                  </a:cubicBezTo>
                  <a:cubicBezTo>
                    <a:pt x="511257" y="947687"/>
                    <a:pt x="521051" y="980987"/>
                    <a:pt x="539856" y="1009978"/>
                  </a:cubicBezTo>
                  <a:cubicBezTo>
                    <a:pt x="556311" y="1035443"/>
                    <a:pt x="580208" y="1044454"/>
                    <a:pt x="609983" y="1037402"/>
                  </a:cubicBezTo>
                  <a:cubicBezTo>
                    <a:pt x="630747" y="1032309"/>
                    <a:pt x="650727" y="1025257"/>
                    <a:pt x="669532" y="1015463"/>
                  </a:cubicBezTo>
                  <a:cubicBezTo>
                    <a:pt x="676975" y="1011545"/>
                    <a:pt x="678542" y="1013504"/>
                    <a:pt x="679718" y="1020556"/>
                  </a:cubicBezTo>
                  <a:cubicBezTo>
                    <a:pt x="683635" y="1040928"/>
                    <a:pt x="687945" y="1061300"/>
                    <a:pt x="691862" y="1081672"/>
                  </a:cubicBezTo>
                  <a:cubicBezTo>
                    <a:pt x="710275" y="1174913"/>
                    <a:pt x="728297" y="1268153"/>
                    <a:pt x="746710" y="1361002"/>
                  </a:cubicBezTo>
                  <a:cubicBezTo>
                    <a:pt x="749452" y="1372364"/>
                    <a:pt x="746710" y="1387643"/>
                    <a:pt x="757679" y="1393911"/>
                  </a:cubicBezTo>
                  <a:cubicBezTo>
                    <a:pt x="778835" y="1406056"/>
                    <a:pt x="1094600" y="1562371"/>
                    <a:pt x="1106353" y="1567856"/>
                  </a:cubicBezTo>
                  <a:cubicBezTo>
                    <a:pt x="1117322" y="1577258"/>
                    <a:pt x="1128292" y="1573732"/>
                    <a:pt x="1138870" y="1567856"/>
                  </a:cubicBezTo>
                  <a:cubicBezTo>
                    <a:pt x="1145530" y="1561196"/>
                    <a:pt x="1332795" y="1447583"/>
                    <a:pt x="1334362" y="1441315"/>
                  </a:cubicBezTo>
                  <a:cubicBezTo>
                    <a:pt x="1338671" y="1422902"/>
                    <a:pt x="1416241" y="1067176"/>
                    <a:pt x="1422902" y="1036618"/>
                  </a:cubicBezTo>
                  <a:cubicBezTo>
                    <a:pt x="1424469" y="1029175"/>
                    <a:pt x="1426428" y="1026824"/>
                    <a:pt x="1434263" y="1031134"/>
                  </a:cubicBezTo>
                  <a:cubicBezTo>
                    <a:pt x="1452284" y="1040928"/>
                    <a:pt x="1471089" y="1048371"/>
                    <a:pt x="1490677" y="1053856"/>
                  </a:cubicBezTo>
                  <a:cubicBezTo>
                    <a:pt x="1520452" y="1062083"/>
                    <a:pt x="1538473" y="1055423"/>
                    <a:pt x="1551010" y="1030350"/>
                  </a:cubicBezTo>
                  <a:cubicBezTo>
                    <a:pt x="1554144" y="1024082"/>
                    <a:pt x="1579217" y="879128"/>
                    <a:pt x="1580000" y="877952"/>
                  </a:cubicBezTo>
                  <a:cubicBezTo>
                    <a:pt x="1580392" y="856013"/>
                    <a:pt x="1581176" y="855230"/>
                    <a:pt x="1601156" y="863457"/>
                  </a:cubicBezTo>
                  <a:cubicBezTo>
                    <a:pt x="1643467" y="880695"/>
                    <a:pt x="1685386" y="898324"/>
                    <a:pt x="1727697" y="915170"/>
                  </a:cubicBezTo>
                  <a:cubicBezTo>
                    <a:pt x="1755513" y="926532"/>
                    <a:pt x="1780586" y="939852"/>
                    <a:pt x="1800958" y="963750"/>
                  </a:cubicBezTo>
                  <a:cubicBezTo>
                    <a:pt x="1834258" y="1003318"/>
                    <a:pt x="1923581" y="1092641"/>
                    <a:pt x="1927107" y="1104002"/>
                  </a:cubicBezTo>
                  <a:cubicBezTo>
                    <a:pt x="1929066" y="1102044"/>
                    <a:pt x="2139837" y="932800"/>
                    <a:pt x="2165302" y="915954"/>
                  </a:cubicBezTo>
                  <a:cubicBezTo>
                    <a:pt x="2162560" y="912428"/>
                    <a:pt x="2029358" y="752587"/>
                    <a:pt x="2023482" y="751019"/>
                  </a:cubicBezTo>
                  <a:cubicBezTo>
                    <a:pt x="2021915" y="750628"/>
                    <a:pt x="1931025" y="672666"/>
                    <a:pt x="1894198" y="627221"/>
                  </a:cubicBezTo>
                  <a:cubicBezTo>
                    <a:pt x="1861682" y="587260"/>
                    <a:pt x="1827598" y="548867"/>
                    <a:pt x="1800174" y="504989"/>
                  </a:cubicBezTo>
                  <a:cubicBezTo>
                    <a:pt x="1782936" y="477565"/>
                    <a:pt x="1767657" y="448966"/>
                    <a:pt x="1751203" y="421151"/>
                  </a:cubicBezTo>
                  <a:cubicBezTo>
                    <a:pt x="1751203" y="421151"/>
                    <a:pt x="1751203" y="421151"/>
                    <a:pt x="1751203" y="421151"/>
                  </a:cubicBezTo>
                  <a:cubicBezTo>
                    <a:pt x="1735924" y="390593"/>
                    <a:pt x="1719470" y="360818"/>
                    <a:pt x="1699098" y="333395"/>
                  </a:cubicBezTo>
                  <a:cubicBezTo>
                    <a:pt x="1691654" y="323209"/>
                    <a:pt x="1682252" y="313806"/>
                    <a:pt x="1669324" y="311064"/>
                  </a:cubicBezTo>
                  <a:cubicBezTo>
                    <a:pt x="1641508" y="305187"/>
                    <a:pt x="1619569" y="289517"/>
                    <a:pt x="1598414" y="271495"/>
                  </a:cubicBezTo>
                  <a:cubicBezTo>
                    <a:pt x="1597238" y="267969"/>
                    <a:pt x="1595671" y="265619"/>
                    <a:pt x="1591362" y="265227"/>
                  </a:cubicBezTo>
                  <a:cubicBezTo>
                    <a:pt x="1591362" y="265227"/>
                    <a:pt x="1585877" y="238979"/>
                    <a:pt x="1580000" y="238195"/>
                  </a:cubicBezTo>
                  <a:lnTo>
                    <a:pt x="1580000" y="238195"/>
                  </a:lnTo>
                  <a:cubicBezTo>
                    <a:pt x="1572557" y="222916"/>
                    <a:pt x="1562371" y="209204"/>
                    <a:pt x="1552577" y="195101"/>
                  </a:cubicBezTo>
                  <a:cubicBezTo>
                    <a:pt x="1547484" y="185306"/>
                    <a:pt x="1540432" y="177471"/>
                    <a:pt x="1529854" y="173162"/>
                  </a:cubicBezTo>
                  <a:cubicBezTo>
                    <a:pt x="1509091" y="160233"/>
                    <a:pt x="1487935" y="149264"/>
                    <a:pt x="1463254" y="145346"/>
                  </a:cubicBezTo>
                  <a:cubicBezTo>
                    <a:pt x="1426428" y="139078"/>
                    <a:pt x="1391560" y="146129"/>
                    <a:pt x="1357476" y="159058"/>
                  </a:cubicBezTo>
                  <a:cubicBezTo>
                    <a:pt x="1343373" y="142995"/>
                    <a:pt x="1296361" y="92457"/>
                    <a:pt x="1284999" y="86189"/>
                  </a:cubicBezTo>
                  <a:cubicBezTo>
                    <a:pt x="1283040" y="86189"/>
                    <a:pt x="1234069" y="51322"/>
                    <a:pt x="1210955" y="36434"/>
                  </a:cubicBezTo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72">
              <a:extLst>
                <a:ext uri="{FF2B5EF4-FFF2-40B4-BE49-F238E27FC236}">
                  <a16:creationId xmlns:a16="http://schemas.microsoft.com/office/drawing/2014/main" id="{8846F874-63FC-4188-B6C2-742923E8E633}"/>
                </a:ext>
              </a:extLst>
            </p:cNvPr>
            <p:cNvSpPr/>
            <p:nvPr/>
          </p:nvSpPr>
          <p:spPr>
            <a:xfrm>
              <a:off x="10380108" y="4133773"/>
              <a:ext cx="3918" cy="3918"/>
            </a:xfrm>
            <a:custGeom>
              <a:avLst/>
              <a:gdLst>
                <a:gd name="connsiteX0" fmla="*/ 0 w 0"/>
                <a:gd name="connsiteY0" fmla="*/ 784 h 0"/>
                <a:gd name="connsiteX1" fmla="*/ 0 w 0"/>
                <a:gd name="connsiteY1" fmla="*/ 0 h 0"/>
                <a:gd name="connsiteX2" fmla="*/ 783 w 0"/>
                <a:gd name="connsiteY2" fmla="*/ 392 h 0"/>
                <a:gd name="connsiteX3" fmla="*/ 0 w 0"/>
                <a:gd name="connsiteY3" fmla="*/ 784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784"/>
                  </a:moveTo>
                  <a:cubicBezTo>
                    <a:pt x="0" y="392"/>
                    <a:pt x="0" y="392"/>
                    <a:pt x="0" y="0"/>
                  </a:cubicBezTo>
                  <a:cubicBezTo>
                    <a:pt x="392" y="0"/>
                    <a:pt x="392" y="392"/>
                    <a:pt x="783" y="392"/>
                  </a:cubicBezTo>
                  <a:cubicBezTo>
                    <a:pt x="783" y="784"/>
                    <a:pt x="392" y="784"/>
                    <a:pt x="0" y="784"/>
                  </a:cubicBezTo>
                  <a:close/>
                </a:path>
              </a:pathLst>
            </a:custGeom>
            <a:solidFill>
              <a:srgbClr val="F4970C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73">
              <a:extLst>
                <a:ext uri="{FF2B5EF4-FFF2-40B4-BE49-F238E27FC236}">
                  <a16:creationId xmlns:a16="http://schemas.microsoft.com/office/drawing/2014/main" id="{720D3648-5146-4398-8ABA-550ACF0527F8}"/>
                </a:ext>
              </a:extLst>
            </p:cNvPr>
            <p:cNvSpPr/>
            <p:nvPr/>
          </p:nvSpPr>
          <p:spPr>
            <a:xfrm>
              <a:off x="10288390" y="5133457"/>
              <a:ext cx="669923" cy="438780"/>
            </a:xfrm>
            <a:custGeom>
              <a:avLst/>
              <a:gdLst>
                <a:gd name="connsiteX0" fmla="*/ 94068 w 669923"/>
                <a:gd name="connsiteY0" fmla="*/ 300593 h 438780"/>
                <a:gd name="connsiteX1" fmla="*/ 44 w 669923"/>
                <a:gd name="connsiteY1" fmla="*/ 4808 h 438780"/>
                <a:gd name="connsiteX2" fmla="*/ 24333 w 669923"/>
                <a:gd name="connsiteY2" fmla="*/ 48295 h 438780"/>
                <a:gd name="connsiteX3" fmla="*/ 140296 w 669923"/>
                <a:gd name="connsiteY3" fmla="*/ 156031 h 438780"/>
                <a:gd name="connsiteX4" fmla="*/ 327953 w 669923"/>
                <a:gd name="connsiteY4" fmla="*/ 196775 h 438780"/>
                <a:gd name="connsiteX5" fmla="*/ 463897 w 669923"/>
                <a:gd name="connsiteY5" fmla="*/ 185805 h 438780"/>
                <a:gd name="connsiteX6" fmla="*/ 628831 w 669923"/>
                <a:gd name="connsiteY6" fmla="*/ 74151 h 438780"/>
                <a:gd name="connsiteX7" fmla="*/ 671534 w 669923"/>
                <a:gd name="connsiteY7" fmla="*/ 107 h 438780"/>
                <a:gd name="connsiteX8" fmla="*/ 573592 w 669923"/>
                <a:gd name="connsiteY8" fmla="*/ 338203 h 438780"/>
                <a:gd name="connsiteX9" fmla="*/ 431380 w 669923"/>
                <a:gd name="connsiteY9" fmla="*/ 424000 h 438780"/>
                <a:gd name="connsiteX10" fmla="*/ 361254 w 669923"/>
                <a:gd name="connsiteY10" fmla="*/ 427918 h 438780"/>
                <a:gd name="connsiteX11" fmla="*/ 94068 w 669923"/>
                <a:gd name="connsiteY11" fmla="*/ 300593 h 438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69923" h="438780">
                  <a:moveTo>
                    <a:pt x="94068" y="300593"/>
                  </a:moveTo>
                  <a:cubicBezTo>
                    <a:pt x="91325" y="281788"/>
                    <a:pt x="-2307" y="11860"/>
                    <a:pt x="44" y="4808"/>
                  </a:cubicBezTo>
                  <a:cubicBezTo>
                    <a:pt x="8662" y="20087"/>
                    <a:pt x="16106" y="34583"/>
                    <a:pt x="24333" y="48295"/>
                  </a:cubicBezTo>
                  <a:cubicBezTo>
                    <a:pt x="51757" y="96090"/>
                    <a:pt x="89367" y="132525"/>
                    <a:pt x="140296" y="156031"/>
                  </a:cubicBezTo>
                  <a:cubicBezTo>
                    <a:pt x="200237" y="183455"/>
                    <a:pt x="262136" y="196775"/>
                    <a:pt x="327953" y="196775"/>
                  </a:cubicBezTo>
                  <a:cubicBezTo>
                    <a:pt x="373790" y="196775"/>
                    <a:pt x="419235" y="196775"/>
                    <a:pt x="463897" y="185805"/>
                  </a:cubicBezTo>
                  <a:cubicBezTo>
                    <a:pt x="532848" y="168568"/>
                    <a:pt x="590438" y="136834"/>
                    <a:pt x="628831" y="74151"/>
                  </a:cubicBezTo>
                  <a:cubicBezTo>
                    <a:pt x="644894" y="47903"/>
                    <a:pt x="671142" y="-2635"/>
                    <a:pt x="671534" y="107"/>
                  </a:cubicBezTo>
                  <a:cubicBezTo>
                    <a:pt x="653513" y="78069"/>
                    <a:pt x="579468" y="331935"/>
                    <a:pt x="573592" y="338203"/>
                  </a:cubicBezTo>
                  <a:cubicBezTo>
                    <a:pt x="529322" y="365627"/>
                    <a:pt x="434122" y="422433"/>
                    <a:pt x="431380" y="424000"/>
                  </a:cubicBezTo>
                  <a:cubicBezTo>
                    <a:pt x="391028" y="448682"/>
                    <a:pt x="402781" y="447506"/>
                    <a:pt x="361254" y="427918"/>
                  </a:cubicBezTo>
                  <a:cubicBezTo>
                    <a:pt x="352243" y="424000"/>
                    <a:pt x="96027" y="302160"/>
                    <a:pt x="94068" y="300593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74">
              <a:extLst>
                <a:ext uri="{FF2B5EF4-FFF2-40B4-BE49-F238E27FC236}">
                  <a16:creationId xmlns:a16="http://schemas.microsoft.com/office/drawing/2014/main" id="{4C8B2B22-5A6E-45E3-B673-88763FAD318C}"/>
                </a:ext>
              </a:extLst>
            </p:cNvPr>
            <p:cNvSpPr/>
            <p:nvPr/>
          </p:nvSpPr>
          <p:spPr>
            <a:xfrm>
              <a:off x="10983822" y="4477353"/>
              <a:ext cx="227225" cy="266402"/>
            </a:xfrm>
            <a:custGeom>
              <a:avLst/>
              <a:gdLst>
                <a:gd name="connsiteX0" fmla="*/ 155532 w 227225"/>
                <a:gd name="connsiteY0" fmla="*/ 0 h 266402"/>
                <a:gd name="connsiteX1" fmla="*/ 227225 w 227225"/>
                <a:gd name="connsiteY1" fmla="*/ 268753 h 266402"/>
                <a:gd name="connsiteX2" fmla="*/ 0 w 227225"/>
                <a:gd name="connsiteY2" fmla="*/ 119881 h 266402"/>
                <a:gd name="connsiteX3" fmla="*/ 99117 w 227225"/>
                <a:gd name="connsiteY3" fmla="*/ 70910 h 266402"/>
                <a:gd name="connsiteX4" fmla="*/ 155532 w 227225"/>
                <a:gd name="connsiteY4" fmla="*/ 0 h 2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225" h="266402">
                  <a:moveTo>
                    <a:pt x="155532" y="0"/>
                  </a:moveTo>
                  <a:cubicBezTo>
                    <a:pt x="183739" y="98334"/>
                    <a:pt x="220565" y="243680"/>
                    <a:pt x="227225" y="268753"/>
                  </a:cubicBezTo>
                  <a:cubicBezTo>
                    <a:pt x="193142" y="246030"/>
                    <a:pt x="28991" y="137119"/>
                    <a:pt x="0" y="119881"/>
                  </a:cubicBezTo>
                  <a:cubicBezTo>
                    <a:pt x="56414" y="101468"/>
                    <a:pt x="74436" y="87756"/>
                    <a:pt x="99117" y="70910"/>
                  </a:cubicBezTo>
                  <a:cubicBezTo>
                    <a:pt x="128892" y="47796"/>
                    <a:pt x="144562" y="17630"/>
                    <a:pt x="155532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75">
              <a:extLst>
                <a:ext uri="{FF2B5EF4-FFF2-40B4-BE49-F238E27FC236}">
                  <a16:creationId xmlns:a16="http://schemas.microsoft.com/office/drawing/2014/main" id="{2F865E53-05F9-4418-A510-B084F2B9A970}"/>
                </a:ext>
              </a:extLst>
            </p:cNvPr>
            <p:cNvSpPr/>
            <p:nvPr/>
          </p:nvSpPr>
          <p:spPr>
            <a:xfrm>
              <a:off x="10010670" y="4488323"/>
              <a:ext cx="58765" cy="164543"/>
            </a:xfrm>
            <a:custGeom>
              <a:avLst/>
              <a:gdLst>
                <a:gd name="connsiteX0" fmla="*/ 0 w 58765"/>
                <a:gd name="connsiteY0" fmla="*/ 168069 h 164542"/>
                <a:gd name="connsiteX1" fmla="*/ 58765 w 58765"/>
                <a:gd name="connsiteY1" fmla="*/ 0 h 164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765" h="164542">
                  <a:moveTo>
                    <a:pt x="0" y="168069"/>
                  </a:moveTo>
                  <a:cubicBezTo>
                    <a:pt x="19197" y="114788"/>
                    <a:pt x="52497" y="20372"/>
                    <a:pt x="58765" y="0"/>
                  </a:cubicBezTo>
                </a:path>
              </a:pathLst>
            </a:custGeom>
            <a:solidFill>
              <a:srgbClr val="FEB47A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" name="Freeform: Shape 76">
              <a:extLst>
                <a:ext uri="{FF2B5EF4-FFF2-40B4-BE49-F238E27FC236}">
                  <a16:creationId xmlns:a16="http://schemas.microsoft.com/office/drawing/2014/main" id="{CABF1ABB-5859-48D8-B654-F6E0A0C38621}"/>
                </a:ext>
              </a:extLst>
            </p:cNvPr>
            <p:cNvSpPr/>
            <p:nvPr/>
          </p:nvSpPr>
          <p:spPr>
            <a:xfrm>
              <a:off x="10038775" y="4150583"/>
              <a:ext cx="1132210" cy="477957"/>
            </a:xfrm>
            <a:custGeom>
              <a:avLst/>
              <a:gdLst>
                <a:gd name="connsiteX0" fmla="*/ 1128786 w 1132209"/>
                <a:gd name="connsiteY0" fmla="*/ 167321 h 477957"/>
                <a:gd name="connsiteX1" fmla="*/ 1117817 w 1132209"/>
                <a:gd name="connsiteY1" fmla="*/ 127361 h 477957"/>
                <a:gd name="connsiteX2" fmla="*/ 984224 w 1132209"/>
                <a:gd name="connsiteY2" fmla="*/ 2387 h 477957"/>
                <a:gd name="connsiteX3" fmla="*/ 782071 w 1132209"/>
                <a:gd name="connsiteY3" fmla="*/ 88576 h 477957"/>
                <a:gd name="connsiteX4" fmla="*/ 708419 w 1132209"/>
                <a:gd name="connsiteY4" fmla="*/ 111298 h 477957"/>
                <a:gd name="connsiteX5" fmla="*/ 584228 w 1132209"/>
                <a:gd name="connsiteY5" fmla="*/ 79173 h 477957"/>
                <a:gd name="connsiteX6" fmla="*/ 501957 w 1132209"/>
                <a:gd name="connsiteY6" fmla="*/ 83483 h 477957"/>
                <a:gd name="connsiteX7" fmla="*/ 371890 w 1132209"/>
                <a:gd name="connsiteY7" fmla="*/ 116783 h 477957"/>
                <a:gd name="connsiteX8" fmla="*/ 333889 w 1132209"/>
                <a:gd name="connsiteY8" fmla="*/ 90534 h 477957"/>
                <a:gd name="connsiteX9" fmla="*/ 241823 w 1132209"/>
                <a:gd name="connsiteY9" fmla="*/ 45873 h 477957"/>
                <a:gd name="connsiteX10" fmla="*/ 215575 w 1132209"/>
                <a:gd name="connsiteY10" fmla="*/ 40388 h 477957"/>
                <a:gd name="connsiteX11" fmla="*/ 53383 w 1132209"/>
                <a:gd name="connsiteY11" fmla="*/ 93669 h 477957"/>
                <a:gd name="connsiteX12" fmla="*/ 6371 w 1132209"/>
                <a:gd name="connsiteY12" fmla="*/ 164187 h 477957"/>
                <a:gd name="connsiteX13" fmla="*/ 3628 w 1132209"/>
                <a:gd name="connsiteY13" fmla="*/ 257819 h 477957"/>
                <a:gd name="connsiteX14" fmla="*/ 83157 w 1132209"/>
                <a:gd name="connsiteY14" fmla="*/ 416485 h 477957"/>
                <a:gd name="connsiteX15" fmla="*/ 157593 w 1132209"/>
                <a:gd name="connsiteY15" fmla="*/ 469374 h 477957"/>
                <a:gd name="connsiteX16" fmla="*/ 253576 w 1132209"/>
                <a:gd name="connsiteY16" fmla="*/ 476426 h 477957"/>
                <a:gd name="connsiteX17" fmla="*/ 274340 w 1132209"/>
                <a:gd name="connsiteY17" fmla="*/ 472508 h 477957"/>
                <a:gd name="connsiteX18" fmla="*/ 355044 w 1132209"/>
                <a:gd name="connsiteY18" fmla="*/ 444301 h 477957"/>
                <a:gd name="connsiteX19" fmla="*/ 389520 w 1132209"/>
                <a:gd name="connsiteY19" fmla="*/ 427455 h 477957"/>
                <a:gd name="connsiteX20" fmla="*/ 468657 w 1132209"/>
                <a:gd name="connsiteY20" fmla="*/ 403557 h 477957"/>
                <a:gd name="connsiteX21" fmla="*/ 530164 w 1132209"/>
                <a:gd name="connsiteY21" fmla="*/ 322069 h 477957"/>
                <a:gd name="connsiteX22" fmla="*/ 614395 w 1132209"/>
                <a:gd name="connsiteY22" fmla="*/ 345575 h 477957"/>
                <a:gd name="connsiteX23" fmla="*/ 698233 w 1132209"/>
                <a:gd name="connsiteY23" fmla="*/ 397681 h 477957"/>
                <a:gd name="connsiteX24" fmla="*/ 768359 w 1132209"/>
                <a:gd name="connsiteY24" fmla="*/ 400815 h 477957"/>
                <a:gd name="connsiteX25" fmla="*/ 829867 w 1132209"/>
                <a:gd name="connsiteY25" fmla="*/ 410609 h 477957"/>
                <a:gd name="connsiteX26" fmla="*/ 950923 w 1132209"/>
                <a:gd name="connsiteY26" fmla="*/ 445868 h 477957"/>
                <a:gd name="connsiteX27" fmla="*/ 1128786 w 1132209"/>
                <a:gd name="connsiteY27" fmla="*/ 167321 h 477957"/>
                <a:gd name="connsiteX28" fmla="*/ 1062969 w 1132209"/>
                <a:gd name="connsiteY28" fmla="*/ 307966 h 477957"/>
                <a:gd name="connsiteX29" fmla="*/ 1062969 w 1132209"/>
                <a:gd name="connsiteY29" fmla="*/ 307966 h 477957"/>
                <a:gd name="connsiteX30" fmla="*/ 1062969 w 1132209"/>
                <a:gd name="connsiteY30" fmla="*/ 307966 h 477957"/>
                <a:gd name="connsiteX31" fmla="*/ 1062969 w 1132209"/>
                <a:gd name="connsiteY31" fmla="*/ 307966 h 477957"/>
                <a:gd name="connsiteX32" fmla="*/ 1062969 w 1132209"/>
                <a:gd name="connsiteY32" fmla="*/ 307966 h 477957"/>
                <a:gd name="connsiteX33" fmla="*/ 1062969 w 1132209"/>
                <a:gd name="connsiteY33" fmla="*/ 307966 h 477957"/>
                <a:gd name="connsiteX34" fmla="*/ 1062969 w 1132209"/>
                <a:gd name="connsiteY34" fmla="*/ 307966 h 477957"/>
                <a:gd name="connsiteX35" fmla="*/ 1062969 w 1132209"/>
                <a:gd name="connsiteY35" fmla="*/ 307966 h 47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32209" h="477957">
                  <a:moveTo>
                    <a:pt x="1128786" y="167321"/>
                  </a:moveTo>
                  <a:cubicBezTo>
                    <a:pt x="1126827" y="156743"/>
                    <a:pt x="1118992" y="130103"/>
                    <a:pt x="1117817" y="127361"/>
                  </a:cubicBezTo>
                  <a:cubicBezTo>
                    <a:pt x="1095486" y="68204"/>
                    <a:pt x="1048865" y="13356"/>
                    <a:pt x="984224" y="2387"/>
                  </a:cubicBezTo>
                  <a:cubicBezTo>
                    <a:pt x="907045" y="-10542"/>
                    <a:pt x="830651" y="30594"/>
                    <a:pt x="782071" y="88576"/>
                  </a:cubicBezTo>
                  <a:cubicBezTo>
                    <a:pt x="762091" y="112473"/>
                    <a:pt x="753472" y="124618"/>
                    <a:pt x="708419" y="111298"/>
                  </a:cubicBezTo>
                  <a:cubicBezTo>
                    <a:pt x="702151" y="108164"/>
                    <a:pt x="597549" y="83091"/>
                    <a:pt x="584228" y="79173"/>
                  </a:cubicBezTo>
                  <a:cubicBezTo>
                    <a:pt x="560331" y="72121"/>
                    <a:pt x="525072" y="70554"/>
                    <a:pt x="501957" y="83483"/>
                  </a:cubicBezTo>
                  <a:cubicBezTo>
                    <a:pt x="493338" y="88184"/>
                    <a:pt x="389912" y="120701"/>
                    <a:pt x="371890" y="116783"/>
                  </a:cubicBezTo>
                  <a:cubicBezTo>
                    <a:pt x="359745" y="114432"/>
                    <a:pt x="344858" y="97978"/>
                    <a:pt x="333889" y="90534"/>
                  </a:cubicBezTo>
                  <a:cubicBezTo>
                    <a:pt x="306073" y="70946"/>
                    <a:pt x="275124" y="54884"/>
                    <a:pt x="241823" y="45873"/>
                  </a:cubicBezTo>
                  <a:cubicBezTo>
                    <a:pt x="233204" y="43522"/>
                    <a:pt x="224585" y="41563"/>
                    <a:pt x="215575" y="40388"/>
                  </a:cubicBezTo>
                  <a:cubicBezTo>
                    <a:pt x="156810" y="31769"/>
                    <a:pt x="96086" y="52533"/>
                    <a:pt x="53383" y="93669"/>
                  </a:cubicBezTo>
                  <a:cubicBezTo>
                    <a:pt x="33794" y="112473"/>
                    <a:pt x="14598" y="137938"/>
                    <a:pt x="6371" y="164187"/>
                  </a:cubicBezTo>
                  <a:cubicBezTo>
                    <a:pt x="-2640" y="192786"/>
                    <a:pt x="-681" y="228829"/>
                    <a:pt x="3628" y="257819"/>
                  </a:cubicBezTo>
                  <a:cubicBezTo>
                    <a:pt x="11855" y="317368"/>
                    <a:pt x="40063" y="374174"/>
                    <a:pt x="83157" y="416485"/>
                  </a:cubicBezTo>
                  <a:cubicBezTo>
                    <a:pt x="103921" y="437249"/>
                    <a:pt x="129778" y="458796"/>
                    <a:pt x="157593" y="469374"/>
                  </a:cubicBezTo>
                  <a:cubicBezTo>
                    <a:pt x="188151" y="481127"/>
                    <a:pt x="221843" y="481127"/>
                    <a:pt x="253576" y="476426"/>
                  </a:cubicBezTo>
                  <a:cubicBezTo>
                    <a:pt x="260628" y="475251"/>
                    <a:pt x="267680" y="474075"/>
                    <a:pt x="274340" y="472508"/>
                  </a:cubicBezTo>
                  <a:cubicBezTo>
                    <a:pt x="302156" y="466240"/>
                    <a:pt x="329187" y="456446"/>
                    <a:pt x="355044" y="444301"/>
                  </a:cubicBezTo>
                  <a:cubicBezTo>
                    <a:pt x="366405" y="438816"/>
                    <a:pt x="377767" y="431373"/>
                    <a:pt x="389520" y="427455"/>
                  </a:cubicBezTo>
                  <a:cubicBezTo>
                    <a:pt x="415376" y="419620"/>
                    <a:pt x="444759" y="416877"/>
                    <a:pt x="468657" y="403557"/>
                  </a:cubicBezTo>
                  <a:cubicBezTo>
                    <a:pt x="498040" y="386711"/>
                    <a:pt x="512535" y="349493"/>
                    <a:pt x="530164" y="322069"/>
                  </a:cubicBezTo>
                  <a:cubicBezTo>
                    <a:pt x="557588" y="278583"/>
                    <a:pt x="596765" y="316193"/>
                    <a:pt x="614395" y="345575"/>
                  </a:cubicBezTo>
                  <a:cubicBezTo>
                    <a:pt x="645344" y="397289"/>
                    <a:pt x="670417" y="396505"/>
                    <a:pt x="698233" y="397681"/>
                  </a:cubicBezTo>
                  <a:cubicBezTo>
                    <a:pt x="721739" y="398856"/>
                    <a:pt x="745245" y="400031"/>
                    <a:pt x="768359" y="400815"/>
                  </a:cubicBezTo>
                  <a:cubicBezTo>
                    <a:pt x="787948" y="401598"/>
                    <a:pt x="813021" y="398464"/>
                    <a:pt x="829867" y="410609"/>
                  </a:cubicBezTo>
                  <a:cubicBezTo>
                    <a:pt x="867869" y="432548"/>
                    <a:pt x="905087" y="454879"/>
                    <a:pt x="950923" y="445868"/>
                  </a:cubicBezTo>
                  <a:cubicBezTo>
                    <a:pt x="1073938" y="422362"/>
                    <a:pt x="1149942" y="286027"/>
                    <a:pt x="1128786" y="167321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  <a:moveTo>
                    <a:pt x="1062969" y="307966"/>
                  </a:move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ubicBezTo>
                    <a:pt x="1062969" y="307966"/>
                    <a:pt x="1062969" y="307966"/>
                    <a:pt x="1062969" y="307966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77">
              <a:extLst>
                <a:ext uri="{FF2B5EF4-FFF2-40B4-BE49-F238E27FC236}">
                  <a16:creationId xmlns:a16="http://schemas.microsoft.com/office/drawing/2014/main" id="{B58529A9-967B-45CD-BA5D-1FEA4545BEF3}"/>
                </a:ext>
              </a:extLst>
            </p:cNvPr>
            <p:cNvSpPr/>
            <p:nvPr/>
          </p:nvSpPr>
          <p:spPr>
            <a:xfrm>
              <a:off x="10082756" y="4240333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78">
              <a:extLst>
                <a:ext uri="{FF2B5EF4-FFF2-40B4-BE49-F238E27FC236}">
                  <a16:creationId xmlns:a16="http://schemas.microsoft.com/office/drawing/2014/main" id="{CF1A9316-98C6-4810-A020-6BA93C71EC71}"/>
                </a:ext>
              </a:extLst>
            </p:cNvPr>
            <p:cNvSpPr/>
            <p:nvPr/>
          </p:nvSpPr>
          <p:spPr>
            <a:xfrm>
              <a:off x="10851013" y="4205466"/>
              <a:ext cx="278155" cy="278155"/>
            </a:xfrm>
            <a:custGeom>
              <a:avLst/>
              <a:gdLst>
                <a:gd name="connsiteX0" fmla="*/ 278155 w 278155"/>
                <a:gd name="connsiteY0" fmla="*/ 139078 h 278155"/>
                <a:gd name="connsiteX1" fmla="*/ 139078 w 278155"/>
                <a:gd name="connsiteY1" fmla="*/ 278155 h 278155"/>
                <a:gd name="connsiteX2" fmla="*/ 0 w 278155"/>
                <a:gd name="connsiteY2" fmla="*/ 139078 h 278155"/>
                <a:gd name="connsiteX3" fmla="*/ 139078 w 278155"/>
                <a:gd name="connsiteY3" fmla="*/ 0 h 278155"/>
                <a:gd name="connsiteX4" fmla="*/ 278155 w 278155"/>
                <a:gd name="connsiteY4" fmla="*/ 139078 h 2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155" h="278155">
                  <a:moveTo>
                    <a:pt x="278155" y="139078"/>
                  </a:moveTo>
                  <a:cubicBezTo>
                    <a:pt x="278155" y="215888"/>
                    <a:pt x="215888" y="278155"/>
                    <a:pt x="139078" y="278155"/>
                  </a:cubicBezTo>
                  <a:cubicBezTo>
                    <a:pt x="62267" y="278155"/>
                    <a:pt x="0" y="215888"/>
                    <a:pt x="0" y="139078"/>
                  </a:cubicBezTo>
                  <a:cubicBezTo>
                    <a:pt x="0" y="62267"/>
                    <a:pt x="62267" y="0"/>
                    <a:pt x="139078" y="0"/>
                  </a:cubicBezTo>
                  <a:cubicBezTo>
                    <a:pt x="215888" y="0"/>
                    <a:pt x="278155" y="62267"/>
                    <a:pt x="278155" y="139078"/>
                  </a:cubicBezTo>
                  <a:close/>
                </a:path>
              </a:pathLst>
            </a:custGeom>
            <a:solidFill>
              <a:srgbClr val="FCEE21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79">
              <a:extLst>
                <a:ext uri="{FF2B5EF4-FFF2-40B4-BE49-F238E27FC236}">
                  <a16:creationId xmlns:a16="http://schemas.microsoft.com/office/drawing/2014/main" id="{A0426816-9620-44D8-A129-ADE7DC97820C}"/>
                </a:ext>
              </a:extLst>
            </p:cNvPr>
            <p:cNvSpPr/>
            <p:nvPr/>
          </p:nvSpPr>
          <p:spPr>
            <a:xfrm>
              <a:off x="10147789" y="5363532"/>
              <a:ext cx="1089115" cy="1402530"/>
            </a:xfrm>
            <a:custGeom>
              <a:avLst/>
              <a:gdLst>
                <a:gd name="connsiteX0" fmla="*/ 915170 w 1089115"/>
                <a:gd name="connsiteY0" fmla="*/ 763556 h 1402529"/>
                <a:gd name="connsiteX1" fmla="*/ 803125 w 1089115"/>
                <a:gd name="connsiteY1" fmla="*/ 377665 h 1402529"/>
                <a:gd name="connsiteX2" fmla="*/ 801949 w 1089115"/>
                <a:gd name="connsiteY2" fmla="*/ 364344 h 1402529"/>
                <a:gd name="connsiteX3" fmla="*/ 801949 w 1089115"/>
                <a:gd name="connsiteY3" fmla="*/ 209204 h 1402529"/>
                <a:gd name="connsiteX4" fmla="*/ 802733 w 1089115"/>
                <a:gd name="connsiteY4" fmla="*/ 99117 h 1402529"/>
                <a:gd name="connsiteX5" fmla="*/ 805083 w 1089115"/>
                <a:gd name="connsiteY5" fmla="*/ 63075 h 1402529"/>
                <a:gd name="connsiteX6" fmla="*/ 800774 w 1089115"/>
                <a:gd name="connsiteY6" fmla="*/ 46620 h 1402529"/>
                <a:gd name="connsiteX7" fmla="*/ 766690 w 1089115"/>
                <a:gd name="connsiteY7" fmla="*/ 14104 h 1402529"/>
                <a:gd name="connsiteX8" fmla="*/ 757680 w 1089115"/>
                <a:gd name="connsiteY8" fmla="*/ 24290 h 1402529"/>
                <a:gd name="connsiteX9" fmla="*/ 752195 w 1089115"/>
                <a:gd name="connsiteY9" fmla="*/ 50930 h 1402529"/>
                <a:gd name="connsiteX10" fmla="*/ 716936 w 1089115"/>
                <a:gd name="connsiteY10" fmla="*/ 101860 h 1402529"/>
                <a:gd name="connsiteX11" fmla="*/ 583343 w 1089115"/>
                <a:gd name="connsiteY11" fmla="*/ 184523 h 1402529"/>
                <a:gd name="connsiteX12" fmla="*/ 574332 w 1089115"/>
                <a:gd name="connsiteY12" fmla="*/ 191183 h 1402529"/>
                <a:gd name="connsiteX13" fmla="*/ 555135 w 1089115"/>
                <a:gd name="connsiteY13" fmla="*/ 205678 h 1402529"/>
                <a:gd name="connsiteX14" fmla="*/ 521052 w 1089115"/>
                <a:gd name="connsiteY14" fmla="*/ 208812 h 1402529"/>
                <a:gd name="connsiteX15" fmla="*/ 515567 w 1089115"/>
                <a:gd name="connsiteY15" fmla="*/ 202152 h 1402529"/>
                <a:gd name="connsiteX16" fmla="*/ 487751 w 1089115"/>
                <a:gd name="connsiteY16" fmla="*/ 189224 h 1402529"/>
                <a:gd name="connsiteX17" fmla="*/ 467379 w 1089115"/>
                <a:gd name="connsiteY17" fmla="*/ 179822 h 1402529"/>
                <a:gd name="connsiteX18" fmla="*/ 404305 w 1089115"/>
                <a:gd name="connsiteY18" fmla="*/ 147697 h 1402529"/>
                <a:gd name="connsiteX19" fmla="*/ 400779 w 1089115"/>
                <a:gd name="connsiteY19" fmla="*/ 146130 h 1402529"/>
                <a:gd name="connsiteX20" fmla="*/ 389418 w 1089115"/>
                <a:gd name="connsiteY20" fmla="*/ 139469 h 1402529"/>
                <a:gd name="connsiteX21" fmla="*/ 237803 w 1089115"/>
                <a:gd name="connsiteY21" fmla="*/ 64250 h 1402529"/>
                <a:gd name="connsiteX22" fmla="*/ 181780 w 1089115"/>
                <a:gd name="connsiteY22" fmla="*/ 36435 h 1402529"/>
                <a:gd name="connsiteX23" fmla="*/ 167285 w 1089115"/>
                <a:gd name="connsiteY23" fmla="*/ 18021 h 1402529"/>
                <a:gd name="connsiteX24" fmla="*/ 159450 w 1089115"/>
                <a:gd name="connsiteY24" fmla="*/ 0 h 1402529"/>
                <a:gd name="connsiteX25" fmla="*/ 138294 w 1089115"/>
                <a:gd name="connsiteY25" fmla="*/ 24681 h 1402529"/>
                <a:gd name="connsiteX26" fmla="*/ 129283 w 1089115"/>
                <a:gd name="connsiteY26" fmla="*/ 81880 h 1402529"/>
                <a:gd name="connsiteX27" fmla="*/ 129283 w 1089115"/>
                <a:gd name="connsiteY27" fmla="*/ 103035 h 1402529"/>
                <a:gd name="connsiteX28" fmla="*/ 126541 w 1089115"/>
                <a:gd name="connsiteY28" fmla="*/ 121840 h 1402529"/>
                <a:gd name="connsiteX29" fmla="*/ 121448 w 1089115"/>
                <a:gd name="connsiteY29" fmla="*/ 167285 h 1402529"/>
                <a:gd name="connsiteX30" fmla="*/ 162976 w 1089115"/>
                <a:gd name="connsiteY30" fmla="*/ 363561 h 1402529"/>
                <a:gd name="connsiteX31" fmla="*/ 170811 w 1089115"/>
                <a:gd name="connsiteY31" fmla="*/ 408614 h 1402529"/>
                <a:gd name="connsiteX32" fmla="*/ 124191 w 1089115"/>
                <a:gd name="connsiteY32" fmla="*/ 680110 h 1402529"/>
                <a:gd name="connsiteX33" fmla="*/ 76395 w 1089115"/>
                <a:gd name="connsiteY33" fmla="*/ 958265 h 1402529"/>
                <a:gd name="connsiteX34" fmla="*/ 28599 w 1089115"/>
                <a:gd name="connsiteY34" fmla="*/ 1234853 h 1402529"/>
                <a:gd name="connsiteX35" fmla="*/ 0 w 1089115"/>
                <a:gd name="connsiteY35" fmla="*/ 1403313 h 1402529"/>
                <a:gd name="connsiteX36" fmla="*/ 327126 w 1089115"/>
                <a:gd name="connsiteY36" fmla="*/ 1403313 h 1402529"/>
                <a:gd name="connsiteX37" fmla="*/ 465812 w 1089115"/>
                <a:gd name="connsiteY37" fmla="*/ 1403313 h 1402529"/>
                <a:gd name="connsiteX38" fmla="*/ 776484 w 1089115"/>
                <a:gd name="connsiteY38" fmla="*/ 1403313 h 1402529"/>
                <a:gd name="connsiteX39" fmla="*/ 891272 w 1089115"/>
                <a:gd name="connsiteY39" fmla="*/ 1403313 h 1402529"/>
                <a:gd name="connsiteX40" fmla="*/ 1089899 w 1089115"/>
                <a:gd name="connsiteY40" fmla="*/ 1403313 h 1402529"/>
                <a:gd name="connsiteX41" fmla="*/ 915170 w 1089115"/>
                <a:gd name="connsiteY41" fmla="*/ 763556 h 14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89115" h="1402529">
                  <a:moveTo>
                    <a:pt x="915170" y="763556"/>
                  </a:moveTo>
                  <a:cubicBezTo>
                    <a:pt x="879519" y="634664"/>
                    <a:pt x="845827" y="504597"/>
                    <a:pt x="803125" y="377665"/>
                  </a:cubicBezTo>
                  <a:cubicBezTo>
                    <a:pt x="801558" y="372963"/>
                    <a:pt x="801949" y="368654"/>
                    <a:pt x="801949" y="364344"/>
                  </a:cubicBezTo>
                  <a:cubicBezTo>
                    <a:pt x="801949" y="312631"/>
                    <a:pt x="801949" y="260918"/>
                    <a:pt x="801949" y="209204"/>
                  </a:cubicBezTo>
                  <a:cubicBezTo>
                    <a:pt x="801949" y="172378"/>
                    <a:pt x="802341" y="135944"/>
                    <a:pt x="802733" y="99117"/>
                  </a:cubicBezTo>
                  <a:cubicBezTo>
                    <a:pt x="807826" y="87364"/>
                    <a:pt x="804692" y="75220"/>
                    <a:pt x="805083" y="63075"/>
                  </a:cubicBezTo>
                  <a:cubicBezTo>
                    <a:pt x="805475" y="57198"/>
                    <a:pt x="804692" y="50930"/>
                    <a:pt x="800774" y="46620"/>
                  </a:cubicBezTo>
                  <a:cubicBezTo>
                    <a:pt x="790196" y="35259"/>
                    <a:pt x="780010" y="22723"/>
                    <a:pt x="766690" y="14104"/>
                  </a:cubicBezTo>
                  <a:cubicBezTo>
                    <a:pt x="760030" y="14104"/>
                    <a:pt x="758463" y="18805"/>
                    <a:pt x="757680" y="24290"/>
                  </a:cubicBezTo>
                  <a:cubicBezTo>
                    <a:pt x="756896" y="33300"/>
                    <a:pt x="753370" y="41919"/>
                    <a:pt x="752195" y="50930"/>
                  </a:cubicBezTo>
                  <a:cubicBezTo>
                    <a:pt x="749452" y="74044"/>
                    <a:pt x="741225" y="93633"/>
                    <a:pt x="716936" y="101860"/>
                  </a:cubicBezTo>
                  <a:cubicBezTo>
                    <a:pt x="672666" y="129675"/>
                    <a:pt x="627612" y="156316"/>
                    <a:pt x="583343" y="184523"/>
                  </a:cubicBezTo>
                  <a:cubicBezTo>
                    <a:pt x="580600" y="186873"/>
                    <a:pt x="577466" y="189224"/>
                    <a:pt x="574332" y="191183"/>
                  </a:cubicBezTo>
                  <a:cubicBezTo>
                    <a:pt x="568847" y="197059"/>
                    <a:pt x="559053" y="198235"/>
                    <a:pt x="555135" y="205678"/>
                  </a:cubicBezTo>
                  <a:cubicBezTo>
                    <a:pt x="544166" y="210771"/>
                    <a:pt x="532805" y="209596"/>
                    <a:pt x="521052" y="208812"/>
                  </a:cubicBezTo>
                  <a:cubicBezTo>
                    <a:pt x="523010" y="204895"/>
                    <a:pt x="518309" y="203328"/>
                    <a:pt x="515567" y="202152"/>
                  </a:cubicBezTo>
                  <a:cubicBezTo>
                    <a:pt x="506164" y="198235"/>
                    <a:pt x="497545" y="192750"/>
                    <a:pt x="487751" y="189224"/>
                  </a:cubicBezTo>
                  <a:cubicBezTo>
                    <a:pt x="480308" y="187265"/>
                    <a:pt x="472864" y="186090"/>
                    <a:pt x="467379" y="179822"/>
                  </a:cubicBezTo>
                  <a:cubicBezTo>
                    <a:pt x="447007" y="167677"/>
                    <a:pt x="425068" y="158666"/>
                    <a:pt x="404305" y="147697"/>
                  </a:cubicBezTo>
                  <a:cubicBezTo>
                    <a:pt x="403129" y="146913"/>
                    <a:pt x="401954" y="146521"/>
                    <a:pt x="400779" y="146130"/>
                  </a:cubicBezTo>
                  <a:cubicBezTo>
                    <a:pt x="396861" y="144563"/>
                    <a:pt x="392943" y="142212"/>
                    <a:pt x="389418" y="139469"/>
                  </a:cubicBezTo>
                  <a:cubicBezTo>
                    <a:pt x="338879" y="114005"/>
                    <a:pt x="287950" y="90107"/>
                    <a:pt x="237803" y="64250"/>
                  </a:cubicBezTo>
                  <a:cubicBezTo>
                    <a:pt x="218607" y="55631"/>
                    <a:pt x="200977" y="45053"/>
                    <a:pt x="181780" y="36435"/>
                  </a:cubicBezTo>
                  <a:cubicBezTo>
                    <a:pt x="173553" y="32517"/>
                    <a:pt x="169636" y="26640"/>
                    <a:pt x="167285" y="18021"/>
                  </a:cubicBezTo>
                  <a:cubicBezTo>
                    <a:pt x="165718" y="11753"/>
                    <a:pt x="166501" y="4309"/>
                    <a:pt x="159450" y="0"/>
                  </a:cubicBezTo>
                  <a:cubicBezTo>
                    <a:pt x="146521" y="3134"/>
                    <a:pt x="140253" y="12145"/>
                    <a:pt x="138294" y="24681"/>
                  </a:cubicBezTo>
                  <a:cubicBezTo>
                    <a:pt x="135160" y="43878"/>
                    <a:pt x="131634" y="62683"/>
                    <a:pt x="129283" y="81880"/>
                  </a:cubicBezTo>
                  <a:cubicBezTo>
                    <a:pt x="128500" y="88931"/>
                    <a:pt x="127325" y="95983"/>
                    <a:pt x="129283" y="103035"/>
                  </a:cubicBezTo>
                  <a:cubicBezTo>
                    <a:pt x="128500" y="109303"/>
                    <a:pt x="126933" y="115572"/>
                    <a:pt x="126541" y="121840"/>
                  </a:cubicBezTo>
                  <a:cubicBezTo>
                    <a:pt x="125758" y="137119"/>
                    <a:pt x="118314" y="152006"/>
                    <a:pt x="121448" y="167285"/>
                  </a:cubicBezTo>
                  <a:cubicBezTo>
                    <a:pt x="135160" y="232710"/>
                    <a:pt x="149655" y="298136"/>
                    <a:pt x="162976" y="363561"/>
                  </a:cubicBezTo>
                  <a:cubicBezTo>
                    <a:pt x="166110" y="378448"/>
                    <a:pt x="173162" y="393727"/>
                    <a:pt x="170811" y="408614"/>
                  </a:cubicBezTo>
                  <a:cubicBezTo>
                    <a:pt x="155924" y="499113"/>
                    <a:pt x="139861" y="589611"/>
                    <a:pt x="124191" y="680110"/>
                  </a:cubicBezTo>
                  <a:cubicBezTo>
                    <a:pt x="108128" y="772958"/>
                    <a:pt x="92457" y="865416"/>
                    <a:pt x="76395" y="958265"/>
                  </a:cubicBezTo>
                  <a:cubicBezTo>
                    <a:pt x="60332" y="1050330"/>
                    <a:pt x="44662" y="1142788"/>
                    <a:pt x="28599" y="1234853"/>
                  </a:cubicBezTo>
                  <a:cubicBezTo>
                    <a:pt x="18805" y="1290876"/>
                    <a:pt x="9403" y="1347291"/>
                    <a:pt x="0" y="1403313"/>
                  </a:cubicBezTo>
                  <a:cubicBezTo>
                    <a:pt x="108912" y="1403313"/>
                    <a:pt x="218215" y="1403313"/>
                    <a:pt x="327126" y="1403313"/>
                  </a:cubicBezTo>
                  <a:cubicBezTo>
                    <a:pt x="373355" y="1403313"/>
                    <a:pt x="419584" y="1403313"/>
                    <a:pt x="465812" y="1403313"/>
                  </a:cubicBezTo>
                  <a:lnTo>
                    <a:pt x="776484" y="1403313"/>
                  </a:lnTo>
                  <a:cubicBezTo>
                    <a:pt x="814878" y="1403313"/>
                    <a:pt x="852879" y="1403313"/>
                    <a:pt x="891272" y="1403313"/>
                  </a:cubicBezTo>
                  <a:cubicBezTo>
                    <a:pt x="957481" y="1403313"/>
                    <a:pt x="1023690" y="1403313"/>
                    <a:pt x="1089899" y="1403313"/>
                  </a:cubicBezTo>
                  <a:cubicBezTo>
                    <a:pt x="1032309" y="1190583"/>
                    <a:pt x="974327" y="977070"/>
                    <a:pt x="915170" y="763556"/>
                  </a:cubicBezTo>
                  <a:close/>
                </a:path>
              </a:pathLst>
            </a:custGeom>
            <a:solidFill>
              <a:srgbClr val="FEFEFE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80">
              <a:extLst>
                <a:ext uri="{FF2B5EF4-FFF2-40B4-BE49-F238E27FC236}">
                  <a16:creationId xmlns:a16="http://schemas.microsoft.com/office/drawing/2014/main" id="{A2273100-3DD1-4E72-AC35-F03D0EC101F7}"/>
                </a:ext>
              </a:extLst>
            </p:cNvPr>
            <p:cNvSpPr/>
            <p:nvPr/>
          </p:nvSpPr>
          <p:spPr>
            <a:xfrm>
              <a:off x="10522459" y="5576554"/>
              <a:ext cx="368262" cy="1190975"/>
            </a:xfrm>
            <a:custGeom>
              <a:avLst/>
              <a:gdLst>
                <a:gd name="connsiteX0" fmla="*/ 63719 w 368261"/>
                <a:gd name="connsiteY0" fmla="*/ 1189117 h 1190974"/>
                <a:gd name="connsiteX1" fmla="*/ 49615 w 368261"/>
                <a:gd name="connsiteY1" fmla="*/ 373064 h 1190974"/>
                <a:gd name="connsiteX2" fmla="*/ 55883 w 368261"/>
                <a:gd name="connsiteY2" fmla="*/ 340155 h 1190974"/>
                <a:gd name="connsiteX3" fmla="*/ 103287 w 368261"/>
                <a:gd name="connsiteY3" fmla="*/ 224975 h 1190974"/>
                <a:gd name="connsiteX4" fmla="*/ 1819 w 368261"/>
                <a:gd name="connsiteY4" fmla="*/ 97651 h 1190974"/>
                <a:gd name="connsiteX5" fmla="*/ 116999 w 368261"/>
                <a:gd name="connsiteY5" fmla="*/ 6369 h 1190974"/>
                <a:gd name="connsiteX6" fmla="*/ 151475 w 368261"/>
                <a:gd name="connsiteY6" fmla="*/ 2843 h 1190974"/>
                <a:gd name="connsiteX7" fmla="*/ 308574 w 368261"/>
                <a:gd name="connsiteY7" fmla="*/ 104311 h 1190974"/>
                <a:gd name="connsiteX8" fmla="*/ 229045 w 368261"/>
                <a:gd name="connsiteY8" fmla="*/ 224584 h 1190974"/>
                <a:gd name="connsiteX9" fmla="*/ 282717 w 368261"/>
                <a:gd name="connsiteY9" fmla="*/ 331536 h 1190974"/>
                <a:gd name="connsiteX10" fmla="*/ 298780 w 368261"/>
                <a:gd name="connsiteY10" fmla="*/ 378940 h 1190974"/>
                <a:gd name="connsiteX11" fmla="*/ 372040 w 368261"/>
                <a:gd name="connsiteY11" fmla="*/ 1190684 h 1190974"/>
                <a:gd name="connsiteX12" fmla="*/ 63719 w 368261"/>
                <a:gd name="connsiteY12" fmla="*/ 1189117 h 1190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8261" h="1190974">
                  <a:moveTo>
                    <a:pt x="63719" y="1189117"/>
                  </a:moveTo>
                  <a:cubicBezTo>
                    <a:pt x="57059" y="1132310"/>
                    <a:pt x="54708" y="601073"/>
                    <a:pt x="49615" y="373064"/>
                  </a:cubicBezTo>
                  <a:cubicBezTo>
                    <a:pt x="49223" y="361702"/>
                    <a:pt x="51182" y="350733"/>
                    <a:pt x="55883" y="340155"/>
                  </a:cubicBezTo>
                  <a:cubicBezTo>
                    <a:pt x="71946" y="301762"/>
                    <a:pt x="87225" y="263369"/>
                    <a:pt x="103287" y="224975"/>
                  </a:cubicBezTo>
                  <a:cubicBezTo>
                    <a:pt x="122092" y="180705"/>
                    <a:pt x="-17377" y="132126"/>
                    <a:pt x="1819" y="97651"/>
                  </a:cubicBezTo>
                  <a:cubicBezTo>
                    <a:pt x="21800" y="62000"/>
                    <a:pt x="71162" y="3235"/>
                    <a:pt x="116999" y="6369"/>
                  </a:cubicBezTo>
                  <a:cubicBezTo>
                    <a:pt x="128752" y="7152"/>
                    <a:pt x="140505" y="8327"/>
                    <a:pt x="151475" y="2843"/>
                  </a:cubicBezTo>
                  <a:cubicBezTo>
                    <a:pt x="187909" y="-15179"/>
                    <a:pt x="343049" y="56515"/>
                    <a:pt x="308574" y="104311"/>
                  </a:cubicBezTo>
                  <a:cubicBezTo>
                    <a:pt x="285459" y="136436"/>
                    <a:pt x="231787" y="184231"/>
                    <a:pt x="229045" y="224584"/>
                  </a:cubicBezTo>
                  <a:cubicBezTo>
                    <a:pt x="226694" y="259059"/>
                    <a:pt x="263520" y="305680"/>
                    <a:pt x="282717" y="331536"/>
                  </a:cubicBezTo>
                  <a:cubicBezTo>
                    <a:pt x="299171" y="354259"/>
                    <a:pt x="292119" y="344073"/>
                    <a:pt x="298780" y="378940"/>
                  </a:cubicBezTo>
                  <a:cubicBezTo>
                    <a:pt x="312491" y="451025"/>
                    <a:pt x="367731" y="1139362"/>
                    <a:pt x="372040" y="1190684"/>
                  </a:cubicBezTo>
                  <a:cubicBezTo>
                    <a:pt x="311708" y="1196560"/>
                    <a:pt x="141289" y="1193818"/>
                    <a:pt x="63719" y="1189117"/>
                  </a:cubicBezTo>
                  <a:close/>
                </a:path>
              </a:pathLst>
            </a:custGeom>
            <a:solidFill>
              <a:srgbClr val="000000"/>
            </a:solidFill>
            <a:ln w="39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Graphic 124">
              <a:extLst>
                <a:ext uri="{FF2B5EF4-FFF2-40B4-BE49-F238E27FC236}">
                  <a16:creationId xmlns:a16="http://schemas.microsoft.com/office/drawing/2014/main" id="{FC065215-4A52-4073-BA4B-97C83C44DF9B}"/>
                </a:ext>
              </a:extLst>
            </p:cNvPr>
            <p:cNvSpPr/>
            <p:nvPr/>
          </p:nvSpPr>
          <p:spPr>
            <a:xfrm>
              <a:off x="9969682" y="4494830"/>
              <a:ext cx="251589" cy="243340"/>
            </a:xfrm>
            <a:custGeom>
              <a:avLst/>
              <a:gdLst>
                <a:gd name="connsiteX0" fmla="*/ 113220 w 333642"/>
                <a:gd name="connsiteY0" fmla="*/ 0 h 322703"/>
                <a:gd name="connsiteX1" fmla="*/ 230815 w 333642"/>
                <a:gd name="connsiteY1" fmla="*/ 145490 h 322703"/>
                <a:gd name="connsiteX2" fmla="*/ 333642 w 333642"/>
                <a:gd name="connsiteY2" fmla="*/ 191434 h 322703"/>
                <a:gd name="connsiteX3" fmla="*/ 48132 w 333642"/>
                <a:gd name="connsiteY3" fmla="*/ 305747 h 322703"/>
                <a:gd name="connsiteX4" fmla="*/ 0 w 333642"/>
                <a:gd name="connsiteY4" fmla="*/ 322703 h 322703"/>
                <a:gd name="connsiteX5" fmla="*/ 31176 w 333642"/>
                <a:gd name="connsiteY5" fmla="*/ 234643 h 322703"/>
                <a:gd name="connsiteX6" fmla="*/ 113220 w 333642"/>
                <a:gd name="connsiteY6" fmla="*/ 0 h 322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642" h="322703">
                  <a:moveTo>
                    <a:pt x="113220" y="0"/>
                  </a:moveTo>
                  <a:cubicBezTo>
                    <a:pt x="144943" y="57977"/>
                    <a:pt x="177760" y="98452"/>
                    <a:pt x="230815" y="145490"/>
                  </a:cubicBezTo>
                  <a:cubicBezTo>
                    <a:pt x="262538" y="166821"/>
                    <a:pt x="294261" y="180495"/>
                    <a:pt x="333642" y="191434"/>
                  </a:cubicBezTo>
                  <a:cubicBezTo>
                    <a:pt x="309029" y="201279"/>
                    <a:pt x="135098" y="270742"/>
                    <a:pt x="48132" y="305747"/>
                  </a:cubicBezTo>
                  <a:cubicBezTo>
                    <a:pt x="35005" y="310670"/>
                    <a:pt x="16409" y="317233"/>
                    <a:pt x="0" y="322703"/>
                  </a:cubicBezTo>
                  <a:cubicBezTo>
                    <a:pt x="12580" y="288792"/>
                    <a:pt x="19690" y="265820"/>
                    <a:pt x="31176" y="234643"/>
                  </a:cubicBezTo>
                  <a:cubicBezTo>
                    <a:pt x="57430" y="160258"/>
                    <a:pt x="104468" y="28989"/>
                    <a:pt x="113220" y="0"/>
                  </a:cubicBezTo>
                  <a:close/>
                </a:path>
              </a:pathLst>
            </a:custGeom>
            <a:solidFill>
              <a:srgbClr val="F9A68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82">
              <a:extLst>
                <a:ext uri="{FF2B5EF4-FFF2-40B4-BE49-F238E27FC236}">
                  <a16:creationId xmlns:a16="http://schemas.microsoft.com/office/drawing/2014/main" id="{606A0875-8577-4644-B221-8FAA8F7EE26B}"/>
                </a:ext>
              </a:extLst>
            </p:cNvPr>
            <p:cNvSpPr/>
            <p:nvPr/>
          </p:nvSpPr>
          <p:spPr>
            <a:xfrm>
              <a:off x="10362506" y="4002385"/>
              <a:ext cx="556127" cy="178755"/>
            </a:xfrm>
            <a:custGeom>
              <a:avLst/>
              <a:gdLst>
                <a:gd name="connsiteX0" fmla="*/ 1230630 w 1333500"/>
                <a:gd name="connsiteY0" fmla="*/ 276508 h 428625"/>
                <a:gd name="connsiteX1" fmla="*/ 1150620 w 1333500"/>
                <a:gd name="connsiteY1" fmla="*/ 206975 h 428625"/>
                <a:gd name="connsiteX2" fmla="*/ 982028 w 1333500"/>
                <a:gd name="connsiteY2" fmla="*/ 91723 h 428625"/>
                <a:gd name="connsiteX3" fmla="*/ 752475 w 1333500"/>
                <a:gd name="connsiteY3" fmla="*/ 283 h 428625"/>
                <a:gd name="connsiteX4" fmla="*/ 647700 w 1333500"/>
                <a:gd name="connsiteY4" fmla="*/ 26000 h 428625"/>
                <a:gd name="connsiteX5" fmla="*/ 603885 w 1333500"/>
                <a:gd name="connsiteY5" fmla="*/ 46955 h 428625"/>
                <a:gd name="connsiteX6" fmla="*/ 436245 w 1333500"/>
                <a:gd name="connsiteY6" fmla="*/ 119345 h 428625"/>
                <a:gd name="connsiteX7" fmla="*/ 383858 w 1333500"/>
                <a:gd name="connsiteY7" fmla="*/ 133633 h 428625"/>
                <a:gd name="connsiteX8" fmla="*/ 304800 w 1333500"/>
                <a:gd name="connsiteY8" fmla="*/ 155540 h 428625"/>
                <a:gd name="connsiteX9" fmla="*/ 251460 w 1333500"/>
                <a:gd name="connsiteY9" fmla="*/ 172685 h 428625"/>
                <a:gd name="connsiteX10" fmla="*/ 131445 w 1333500"/>
                <a:gd name="connsiteY10" fmla="*/ 224120 h 428625"/>
                <a:gd name="connsiteX11" fmla="*/ 25718 w 1333500"/>
                <a:gd name="connsiteY11" fmla="*/ 301273 h 428625"/>
                <a:gd name="connsiteX12" fmla="*/ 0 w 1333500"/>
                <a:gd name="connsiteY12" fmla="*/ 328895 h 428625"/>
                <a:gd name="connsiteX13" fmla="*/ 24765 w 1333500"/>
                <a:gd name="connsiteY13" fmla="*/ 321275 h 428625"/>
                <a:gd name="connsiteX14" fmla="*/ 68580 w 1333500"/>
                <a:gd name="connsiteY14" fmla="*/ 309845 h 428625"/>
                <a:gd name="connsiteX15" fmla="*/ 93345 w 1333500"/>
                <a:gd name="connsiteY15" fmla="*/ 303178 h 428625"/>
                <a:gd name="connsiteX16" fmla="*/ 229553 w 1333500"/>
                <a:gd name="connsiteY16" fmla="*/ 291748 h 428625"/>
                <a:gd name="connsiteX17" fmla="*/ 270510 w 1333500"/>
                <a:gd name="connsiteY17" fmla="*/ 315560 h 428625"/>
                <a:gd name="connsiteX18" fmla="*/ 280988 w 1333500"/>
                <a:gd name="connsiteY18" fmla="*/ 329848 h 428625"/>
                <a:gd name="connsiteX19" fmla="*/ 285750 w 1333500"/>
                <a:gd name="connsiteY19" fmla="*/ 338420 h 428625"/>
                <a:gd name="connsiteX20" fmla="*/ 301943 w 1333500"/>
                <a:gd name="connsiteY20" fmla="*/ 356518 h 428625"/>
                <a:gd name="connsiteX21" fmla="*/ 322898 w 1333500"/>
                <a:gd name="connsiteY21" fmla="*/ 365090 h 428625"/>
                <a:gd name="connsiteX22" fmla="*/ 367665 w 1333500"/>
                <a:gd name="connsiteY22" fmla="*/ 359375 h 428625"/>
                <a:gd name="connsiteX23" fmla="*/ 371475 w 1333500"/>
                <a:gd name="connsiteY23" fmla="*/ 357470 h 428625"/>
                <a:gd name="connsiteX24" fmla="*/ 389573 w 1333500"/>
                <a:gd name="connsiteY24" fmla="*/ 356518 h 428625"/>
                <a:gd name="connsiteX25" fmla="*/ 397193 w 1333500"/>
                <a:gd name="connsiteY25" fmla="*/ 357470 h 428625"/>
                <a:gd name="connsiteX26" fmla="*/ 426720 w 1333500"/>
                <a:gd name="connsiteY26" fmla="*/ 352708 h 428625"/>
                <a:gd name="connsiteX27" fmla="*/ 456248 w 1333500"/>
                <a:gd name="connsiteY27" fmla="*/ 348898 h 428625"/>
                <a:gd name="connsiteX28" fmla="*/ 541973 w 1333500"/>
                <a:gd name="connsiteY28" fmla="*/ 350803 h 428625"/>
                <a:gd name="connsiteX29" fmla="*/ 674370 w 1333500"/>
                <a:gd name="connsiteY29" fmla="*/ 409858 h 428625"/>
                <a:gd name="connsiteX30" fmla="*/ 674370 w 1333500"/>
                <a:gd name="connsiteY30" fmla="*/ 416525 h 428625"/>
                <a:gd name="connsiteX31" fmla="*/ 701993 w 1333500"/>
                <a:gd name="connsiteY31" fmla="*/ 436528 h 428625"/>
                <a:gd name="connsiteX32" fmla="*/ 1025843 w 1333500"/>
                <a:gd name="connsiteY32" fmla="*/ 414620 h 428625"/>
                <a:gd name="connsiteX33" fmla="*/ 1026795 w 1333500"/>
                <a:gd name="connsiteY33" fmla="*/ 413668 h 428625"/>
                <a:gd name="connsiteX34" fmla="*/ 1044893 w 1333500"/>
                <a:gd name="connsiteY34" fmla="*/ 415573 h 428625"/>
                <a:gd name="connsiteX35" fmla="*/ 1095375 w 1333500"/>
                <a:gd name="connsiteY35" fmla="*/ 413668 h 428625"/>
                <a:gd name="connsiteX36" fmla="*/ 1098233 w 1333500"/>
                <a:gd name="connsiteY36" fmla="*/ 411763 h 428625"/>
                <a:gd name="connsiteX37" fmla="*/ 1220153 w 1333500"/>
                <a:gd name="connsiteY37" fmla="*/ 406048 h 428625"/>
                <a:gd name="connsiteX38" fmla="*/ 1234440 w 1333500"/>
                <a:gd name="connsiteY38" fmla="*/ 406048 h 428625"/>
                <a:gd name="connsiteX39" fmla="*/ 1300163 w 1333500"/>
                <a:gd name="connsiteY39" fmla="*/ 407000 h 428625"/>
                <a:gd name="connsiteX40" fmla="*/ 1338263 w 1333500"/>
                <a:gd name="connsiteY40" fmla="*/ 389855 h 428625"/>
                <a:gd name="connsiteX41" fmla="*/ 1230630 w 1333500"/>
                <a:gd name="connsiteY41" fmla="*/ 276508 h 428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333500" h="428625">
                  <a:moveTo>
                    <a:pt x="1230630" y="276508"/>
                  </a:moveTo>
                  <a:cubicBezTo>
                    <a:pt x="1210628" y="252695"/>
                    <a:pt x="1152525" y="212690"/>
                    <a:pt x="1150620" y="206975"/>
                  </a:cubicBezTo>
                  <a:cubicBezTo>
                    <a:pt x="1094423" y="168875"/>
                    <a:pt x="1039178" y="128870"/>
                    <a:pt x="982028" y="91723"/>
                  </a:cubicBezTo>
                  <a:cubicBezTo>
                    <a:pt x="927735" y="56480"/>
                    <a:pt x="766763" y="283"/>
                    <a:pt x="752475" y="283"/>
                  </a:cubicBezTo>
                  <a:cubicBezTo>
                    <a:pt x="714375" y="-1622"/>
                    <a:pt x="680085" y="5998"/>
                    <a:pt x="647700" y="26000"/>
                  </a:cubicBezTo>
                  <a:cubicBezTo>
                    <a:pt x="636270" y="34573"/>
                    <a:pt x="609600" y="43145"/>
                    <a:pt x="603885" y="46955"/>
                  </a:cubicBezTo>
                  <a:cubicBezTo>
                    <a:pt x="550545" y="76483"/>
                    <a:pt x="498158" y="107915"/>
                    <a:pt x="436245" y="119345"/>
                  </a:cubicBezTo>
                  <a:cubicBezTo>
                    <a:pt x="436245" y="119345"/>
                    <a:pt x="392430" y="128870"/>
                    <a:pt x="383858" y="133633"/>
                  </a:cubicBezTo>
                  <a:cubicBezTo>
                    <a:pt x="374333" y="140300"/>
                    <a:pt x="315278" y="150778"/>
                    <a:pt x="304800" y="155540"/>
                  </a:cubicBezTo>
                  <a:cubicBezTo>
                    <a:pt x="292418" y="162208"/>
                    <a:pt x="257175" y="171733"/>
                    <a:pt x="251460" y="172685"/>
                  </a:cubicBezTo>
                  <a:cubicBezTo>
                    <a:pt x="239078" y="175543"/>
                    <a:pt x="153353" y="200308"/>
                    <a:pt x="131445" y="224120"/>
                  </a:cubicBezTo>
                  <a:cubicBezTo>
                    <a:pt x="110490" y="241265"/>
                    <a:pt x="56198" y="268888"/>
                    <a:pt x="25718" y="301273"/>
                  </a:cubicBezTo>
                  <a:cubicBezTo>
                    <a:pt x="19050" y="307940"/>
                    <a:pt x="9525" y="312703"/>
                    <a:pt x="0" y="328895"/>
                  </a:cubicBezTo>
                  <a:cubicBezTo>
                    <a:pt x="6668" y="321275"/>
                    <a:pt x="20955" y="323180"/>
                    <a:pt x="24765" y="321275"/>
                  </a:cubicBezTo>
                  <a:cubicBezTo>
                    <a:pt x="39053" y="317465"/>
                    <a:pt x="53340" y="313655"/>
                    <a:pt x="68580" y="309845"/>
                  </a:cubicBezTo>
                  <a:cubicBezTo>
                    <a:pt x="76200" y="307940"/>
                    <a:pt x="84773" y="306035"/>
                    <a:pt x="93345" y="303178"/>
                  </a:cubicBezTo>
                  <a:cubicBezTo>
                    <a:pt x="143828" y="286985"/>
                    <a:pt x="183833" y="282223"/>
                    <a:pt x="229553" y="291748"/>
                  </a:cubicBezTo>
                  <a:cubicBezTo>
                    <a:pt x="249555" y="295558"/>
                    <a:pt x="260985" y="303178"/>
                    <a:pt x="270510" y="315560"/>
                  </a:cubicBezTo>
                  <a:cubicBezTo>
                    <a:pt x="275273" y="320323"/>
                    <a:pt x="278130" y="323180"/>
                    <a:pt x="280988" y="329848"/>
                  </a:cubicBezTo>
                  <a:cubicBezTo>
                    <a:pt x="281940" y="332705"/>
                    <a:pt x="284798" y="336515"/>
                    <a:pt x="285750" y="338420"/>
                  </a:cubicBezTo>
                  <a:cubicBezTo>
                    <a:pt x="291465" y="345088"/>
                    <a:pt x="296228" y="351755"/>
                    <a:pt x="301943" y="356518"/>
                  </a:cubicBezTo>
                  <a:cubicBezTo>
                    <a:pt x="308610" y="361280"/>
                    <a:pt x="315278" y="364138"/>
                    <a:pt x="322898" y="365090"/>
                  </a:cubicBezTo>
                  <a:cubicBezTo>
                    <a:pt x="333375" y="366043"/>
                    <a:pt x="345758" y="365090"/>
                    <a:pt x="367665" y="359375"/>
                  </a:cubicBezTo>
                  <a:cubicBezTo>
                    <a:pt x="368618" y="359375"/>
                    <a:pt x="371475" y="358423"/>
                    <a:pt x="371475" y="357470"/>
                  </a:cubicBezTo>
                  <a:cubicBezTo>
                    <a:pt x="374333" y="354613"/>
                    <a:pt x="382905" y="353660"/>
                    <a:pt x="389573" y="356518"/>
                  </a:cubicBezTo>
                  <a:cubicBezTo>
                    <a:pt x="392430" y="358423"/>
                    <a:pt x="394335" y="358423"/>
                    <a:pt x="397193" y="357470"/>
                  </a:cubicBezTo>
                  <a:cubicBezTo>
                    <a:pt x="397193" y="357470"/>
                    <a:pt x="421005" y="356518"/>
                    <a:pt x="426720" y="352708"/>
                  </a:cubicBezTo>
                  <a:cubicBezTo>
                    <a:pt x="436245" y="345088"/>
                    <a:pt x="446723" y="347945"/>
                    <a:pt x="456248" y="348898"/>
                  </a:cubicBezTo>
                  <a:cubicBezTo>
                    <a:pt x="484823" y="349850"/>
                    <a:pt x="513398" y="350803"/>
                    <a:pt x="541973" y="350803"/>
                  </a:cubicBezTo>
                  <a:cubicBezTo>
                    <a:pt x="592455" y="355565"/>
                    <a:pt x="640080" y="368900"/>
                    <a:pt x="674370" y="409858"/>
                  </a:cubicBezTo>
                  <a:cubicBezTo>
                    <a:pt x="674370" y="412715"/>
                    <a:pt x="674370" y="414620"/>
                    <a:pt x="674370" y="416525"/>
                  </a:cubicBezTo>
                  <a:cubicBezTo>
                    <a:pt x="674370" y="431765"/>
                    <a:pt x="681990" y="437480"/>
                    <a:pt x="701993" y="436528"/>
                  </a:cubicBezTo>
                  <a:cubicBezTo>
                    <a:pt x="809625" y="427955"/>
                    <a:pt x="918210" y="422240"/>
                    <a:pt x="1025843" y="414620"/>
                  </a:cubicBezTo>
                  <a:cubicBezTo>
                    <a:pt x="1025843" y="414620"/>
                    <a:pt x="1026795" y="413668"/>
                    <a:pt x="1026795" y="413668"/>
                  </a:cubicBezTo>
                  <a:cubicBezTo>
                    <a:pt x="1032510" y="414620"/>
                    <a:pt x="1039178" y="414620"/>
                    <a:pt x="1044893" y="415573"/>
                  </a:cubicBezTo>
                  <a:cubicBezTo>
                    <a:pt x="1062038" y="414620"/>
                    <a:pt x="1078230" y="414620"/>
                    <a:pt x="1095375" y="413668"/>
                  </a:cubicBezTo>
                  <a:cubicBezTo>
                    <a:pt x="1096328" y="413668"/>
                    <a:pt x="1098233" y="412715"/>
                    <a:pt x="1098233" y="411763"/>
                  </a:cubicBezTo>
                  <a:cubicBezTo>
                    <a:pt x="1139190" y="408905"/>
                    <a:pt x="1180148" y="407000"/>
                    <a:pt x="1220153" y="406048"/>
                  </a:cubicBezTo>
                  <a:cubicBezTo>
                    <a:pt x="1224915" y="406048"/>
                    <a:pt x="1229678" y="405095"/>
                    <a:pt x="1234440" y="406048"/>
                  </a:cubicBezTo>
                  <a:cubicBezTo>
                    <a:pt x="1256348" y="406048"/>
                    <a:pt x="1278255" y="406048"/>
                    <a:pt x="1300163" y="407000"/>
                  </a:cubicBezTo>
                  <a:cubicBezTo>
                    <a:pt x="1316355" y="409858"/>
                    <a:pt x="1329690" y="406048"/>
                    <a:pt x="1338263" y="389855"/>
                  </a:cubicBezTo>
                  <a:cubicBezTo>
                    <a:pt x="1303973" y="350803"/>
                    <a:pt x="1272540" y="309845"/>
                    <a:pt x="1230630" y="276508"/>
                  </a:cubicBezTo>
                  <a:close/>
                </a:path>
              </a:pathLst>
            </a:custGeom>
            <a:solidFill>
              <a:srgbClr val="60390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217" name="Graphic 56">
            <a:extLst>
              <a:ext uri="{FF2B5EF4-FFF2-40B4-BE49-F238E27FC236}">
                <a16:creationId xmlns:a16="http://schemas.microsoft.com/office/drawing/2014/main" id="{E3A82434-926E-4DFB-BE2B-B764E19AE2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42210" y="3675762"/>
            <a:ext cx="898191" cy="532555"/>
          </a:xfrm>
          <a:prstGeom prst="rect">
            <a:avLst/>
          </a:prstGeom>
        </p:spPr>
      </p:pic>
      <p:grpSp>
        <p:nvGrpSpPr>
          <p:cNvPr id="218" name="Group 38">
            <a:extLst>
              <a:ext uri="{FF2B5EF4-FFF2-40B4-BE49-F238E27FC236}">
                <a16:creationId xmlns:a16="http://schemas.microsoft.com/office/drawing/2014/main" id="{5BBDFF79-EFF5-49E4-A141-2E5D553339E4}"/>
              </a:ext>
            </a:extLst>
          </p:cNvPr>
          <p:cNvGrpSpPr/>
          <p:nvPr/>
        </p:nvGrpSpPr>
        <p:grpSpPr>
          <a:xfrm rot="888257">
            <a:off x="7720436" y="4060178"/>
            <a:ext cx="1382570" cy="568221"/>
            <a:chOff x="5782039" y="1509617"/>
            <a:chExt cx="1519851" cy="624642"/>
          </a:xfrm>
        </p:grpSpPr>
        <p:sp>
          <p:nvSpPr>
            <p:cNvPr id="219" name="Freeform: Shape 39">
              <a:extLst>
                <a:ext uri="{FF2B5EF4-FFF2-40B4-BE49-F238E27FC236}">
                  <a16:creationId xmlns:a16="http://schemas.microsoft.com/office/drawing/2014/main" id="{9B7E3ACB-700B-40A8-8173-540BC652CE2C}"/>
                </a:ext>
              </a:extLst>
            </p:cNvPr>
            <p:cNvSpPr/>
            <p:nvPr/>
          </p:nvSpPr>
          <p:spPr>
            <a:xfrm rot="1513665">
              <a:off x="5782039" y="1509617"/>
              <a:ext cx="1283711" cy="624642"/>
            </a:xfrm>
            <a:custGeom>
              <a:avLst/>
              <a:gdLst/>
              <a:ahLst/>
              <a:cxnLst/>
              <a:rect l="l" t="t" r="r" b="b"/>
              <a:pathLst>
                <a:path w="1283711" h="624642">
                  <a:moveTo>
                    <a:pt x="449527" y="340541"/>
                  </a:moveTo>
                  <a:lnTo>
                    <a:pt x="449527" y="348876"/>
                  </a:lnTo>
                  <a:cubicBezTo>
                    <a:pt x="449527" y="358897"/>
                    <a:pt x="448982" y="365693"/>
                    <a:pt x="447890" y="369265"/>
                  </a:cubicBezTo>
                  <a:cubicBezTo>
                    <a:pt x="446303" y="374722"/>
                    <a:pt x="442979" y="379336"/>
                    <a:pt x="437919" y="383106"/>
                  </a:cubicBezTo>
                  <a:cubicBezTo>
                    <a:pt x="431073" y="388067"/>
                    <a:pt x="423879" y="390548"/>
                    <a:pt x="416339" y="390548"/>
                  </a:cubicBezTo>
                  <a:cubicBezTo>
                    <a:pt x="409592" y="390548"/>
                    <a:pt x="404035" y="388414"/>
                    <a:pt x="399670" y="384148"/>
                  </a:cubicBezTo>
                  <a:cubicBezTo>
                    <a:pt x="395304" y="379882"/>
                    <a:pt x="393121" y="374821"/>
                    <a:pt x="393121" y="368968"/>
                  </a:cubicBezTo>
                  <a:cubicBezTo>
                    <a:pt x="393121" y="363014"/>
                    <a:pt x="395850" y="358103"/>
                    <a:pt x="401307" y="354234"/>
                  </a:cubicBezTo>
                  <a:cubicBezTo>
                    <a:pt x="404879" y="351852"/>
                    <a:pt x="412469" y="349421"/>
                    <a:pt x="424078" y="346941"/>
                  </a:cubicBezTo>
                  <a:cubicBezTo>
                    <a:pt x="435686" y="344461"/>
                    <a:pt x="444169" y="342327"/>
                    <a:pt x="449527" y="340541"/>
                  </a:cubicBezTo>
                  <a:close/>
                  <a:moveTo>
                    <a:pt x="691819" y="286814"/>
                  </a:moveTo>
                  <a:cubicBezTo>
                    <a:pt x="700352" y="286814"/>
                    <a:pt x="707595" y="289965"/>
                    <a:pt x="713548" y="296265"/>
                  </a:cubicBezTo>
                  <a:cubicBezTo>
                    <a:pt x="719501" y="302565"/>
                    <a:pt x="722627" y="311768"/>
                    <a:pt x="722924" y="323873"/>
                  </a:cubicBezTo>
                  <a:lnTo>
                    <a:pt x="660417" y="323873"/>
                  </a:lnTo>
                  <a:cubicBezTo>
                    <a:pt x="660317" y="312462"/>
                    <a:pt x="663244" y="303434"/>
                    <a:pt x="669198" y="296786"/>
                  </a:cubicBezTo>
                  <a:cubicBezTo>
                    <a:pt x="675151" y="290138"/>
                    <a:pt x="682691" y="286814"/>
                    <a:pt x="691819" y="286814"/>
                  </a:cubicBezTo>
                  <a:close/>
                  <a:moveTo>
                    <a:pt x="689289" y="254816"/>
                  </a:moveTo>
                  <a:cubicBezTo>
                    <a:pt x="668354" y="254816"/>
                    <a:pt x="651041" y="262233"/>
                    <a:pt x="637348" y="277066"/>
                  </a:cubicBezTo>
                  <a:cubicBezTo>
                    <a:pt x="623656" y="291899"/>
                    <a:pt x="616810" y="312413"/>
                    <a:pt x="616810" y="338607"/>
                  </a:cubicBezTo>
                  <a:cubicBezTo>
                    <a:pt x="616810" y="360534"/>
                    <a:pt x="622019" y="378691"/>
                    <a:pt x="632437" y="393078"/>
                  </a:cubicBezTo>
                  <a:cubicBezTo>
                    <a:pt x="645633" y="411036"/>
                    <a:pt x="665973" y="420016"/>
                    <a:pt x="693457" y="420016"/>
                  </a:cubicBezTo>
                  <a:cubicBezTo>
                    <a:pt x="710820" y="420016"/>
                    <a:pt x="725281" y="416022"/>
                    <a:pt x="736840" y="408035"/>
                  </a:cubicBezTo>
                  <a:cubicBezTo>
                    <a:pt x="748399" y="400048"/>
                    <a:pt x="756857" y="388414"/>
                    <a:pt x="762215" y="373135"/>
                  </a:cubicBezTo>
                  <a:lnTo>
                    <a:pt x="720543" y="366140"/>
                  </a:lnTo>
                  <a:cubicBezTo>
                    <a:pt x="718261" y="374077"/>
                    <a:pt x="714888" y="379832"/>
                    <a:pt x="710423" y="383404"/>
                  </a:cubicBezTo>
                  <a:cubicBezTo>
                    <a:pt x="705958" y="386976"/>
                    <a:pt x="700451" y="388762"/>
                    <a:pt x="693903" y="388762"/>
                  </a:cubicBezTo>
                  <a:cubicBezTo>
                    <a:pt x="684279" y="388762"/>
                    <a:pt x="676242" y="385314"/>
                    <a:pt x="669793" y="378418"/>
                  </a:cubicBezTo>
                  <a:cubicBezTo>
                    <a:pt x="663344" y="371522"/>
                    <a:pt x="659970" y="361873"/>
                    <a:pt x="659673" y="349471"/>
                  </a:cubicBezTo>
                  <a:lnTo>
                    <a:pt x="764448" y="349471"/>
                  </a:lnTo>
                  <a:cubicBezTo>
                    <a:pt x="765043" y="317423"/>
                    <a:pt x="758544" y="293636"/>
                    <a:pt x="744951" y="278108"/>
                  </a:cubicBezTo>
                  <a:cubicBezTo>
                    <a:pt x="731358" y="262580"/>
                    <a:pt x="712804" y="254816"/>
                    <a:pt x="689289" y="254816"/>
                  </a:cubicBezTo>
                  <a:close/>
                  <a:moveTo>
                    <a:pt x="424078" y="254816"/>
                  </a:moveTo>
                  <a:cubicBezTo>
                    <a:pt x="403539" y="254816"/>
                    <a:pt x="388061" y="258487"/>
                    <a:pt x="377643" y="265830"/>
                  </a:cubicBezTo>
                  <a:cubicBezTo>
                    <a:pt x="367225" y="273172"/>
                    <a:pt x="359883" y="284483"/>
                    <a:pt x="355617" y="299762"/>
                  </a:cubicBezTo>
                  <a:lnTo>
                    <a:pt x="393568" y="306609"/>
                  </a:lnTo>
                  <a:cubicBezTo>
                    <a:pt x="396148" y="299266"/>
                    <a:pt x="399521" y="294132"/>
                    <a:pt x="403688" y="291205"/>
                  </a:cubicBezTo>
                  <a:cubicBezTo>
                    <a:pt x="407855" y="288278"/>
                    <a:pt x="413660" y="286814"/>
                    <a:pt x="421101" y="286814"/>
                  </a:cubicBezTo>
                  <a:cubicBezTo>
                    <a:pt x="432114" y="286814"/>
                    <a:pt x="439605" y="288526"/>
                    <a:pt x="443574" y="291949"/>
                  </a:cubicBezTo>
                  <a:cubicBezTo>
                    <a:pt x="447543" y="295372"/>
                    <a:pt x="449527" y="301102"/>
                    <a:pt x="449527" y="309139"/>
                  </a:cubicBezTo>
                  <a:lnTo>
                    <a:pt x="449527" y="313306"/>
                  </a:lnTo>
                  <a:cubicBezTo>
                    <a:pt x="441987" y="316481"/>
                    <a:pt x="428443" y="319904"/>
                    <a:pt x="408897" y="323575"/>
                  </a:cubicBezTo>
                  <a:cubicBezTo>
                    <a:pt x="394411" y="326353"/>
                    <a:pt x="383324" y="329603"/>
                    <a:pt x="375634" y="333323"/>
                  </a:cubicBezTo>
                  <a:cubicBezTo>
                    <a:pt x="367945" y="337044"/>
                    <a:pt x="361967" y="342402"/>
                    <a:pt x="357700" y="349397"/>
                  </a:cubicBezTo>
                  <a:cubicBezTo>
                    <a:pt x="353434" y="356392"/>
                    <a:pt x="351301" y="364354"/>
                    <a:pt x="351301" y="373284"/>
                  </a:cubicBezTo>
                  <a:cubicBezTo>
                    <a:pt x="351301" y="386777"/>
                    <a:pt x="355989" y="397939"/>
                    <a:pt x="365365" y="406770"/>
                  </a:cubicBezTo>
                  <a:cubicBezTo>
                    <a:pt x="374741" y="415600"/>
                    <a:pt x="387565" y="420016"/>
                    <a:pt x="403837" y="420016"/>
                  </a:cubicBezTo>
                  <a:cubicBezTo>
                    <a:pt x="413064" y="420016"/>
                    <a:pt x="421746" y="418279"/>
                    <a:pt x="429882" y="414807"/>
                  </a:cubicBezTo>
                  <a:cubicBezTo>
                    <a:pt x="438018" y="411334"/>
                    <a:pt x="445658" y="406125"/>
                    <a:pt x="452801" y="399180"/>
                  </a:cubicBezTo>
                  <a:cubicBezTo>
                    <a:pt x="453099" y="399973"/>
                    <a:pt x="453595" y="401611"/>
                    <a:pt x="454290" y="404091"/>
                  </a:cubicBezTo>
                  <a:cubicBezTo>
                    <a:pt x="455877" y="409548"/>
                    <a:pt x="457217" y="413666"/>
                    <a:pt x="458308" y="416444"/>
                  </a:cubicBezTo>
                  <a:lnTo>
                    <a:pt x="499682" y="416444"/>
                  </a:lnTo>
                  <a:cubicBezTo>
                    <a:pt x="496011" y="408903"/>
                    <a:pt x="493506" y="401834"/>
                    <a:pt x="492166" y="395236"/>
                  </a:cubicBezTo>
                  <a:cubicBezTo>
                    <a:pt x="490827" y="388638"/>
                    <a:pt x="490157" y="378393"/>
                    <a:pt x="490157" y="364503"/>
                  </a:cubicBezTo>
                  <a:lnTo>
                    <a:pt x="490604" y="315687"/>
                  </a:lnTo>
                  <a:cubicBezTo>
                    <a:pt x="490604" y="297530"/>
                    <a:pt x="488743" y="285053"/>
                    <a:pt x="485023" y="278257"/>
                  </a:cubicBezTo>
                  <a:cubicBezTo>
                    <a:pt x="481302" y="271460"/>
                    <a:pt x="474878" y="265854"/>
                    <a:pt x="465750" y="261439"/>
                  </a:cubicBezTo>
                  <a:cubicBezTo>
                    <a:pt x="456621" y="257024"/>
                    <a:pt x="442731" y="254816"/>
                    <a:pt x="424078" y="254816"/>
                  </a:cubicBezTo>
                  <a:close/>
                  <a:moveTo>
                    <a:pt x="1015880" y="241898"/>
                  </a:moveTo>
                  <a:cubicBezTo>
                    <a:pt x="976533" y="241898"/>
                    <a:pt x="946129" y="274092"/>
                    <a:pt x="946129" y="313439"/>
                  </a:cubicBezTo>
                  <a:cubicBezTo>
                    <a:pt x="946129" y="354574"/>
                    <a:pt x="980110" y="384980"/>
                    <a:pt x="1021247" y="383191"/>
                  </a:cubicBezTo>
                  <a:cubicBezTo>
                    <a:pt x="1060594" y="381403"/>
                    <a:pt x="1090998" y="347420"/>
                    <a:pt x="1089210" y="309862"/>
                  </a:cubicBezTo>
                  <a:cubicBezTo>
                    <a:pt x="1087421" y="270515"/>
                    <a:pt x="1055228" y="240109"/>
                    <a:pt x="1015880" y="241898"/>
                  </a:cubicBezTo>
                  <a:close/>
                  <a:moveTo>
                    <a:pt x="533764" y="198262"/>
                  </a:moveTo>
                  <a:lnTo>
                    <a:pt x="533764" y="416444"/>
                  </a:lnTo>
                  <a:lnTo>
                    <a:pt x="575585" y="416444"/>
                  </a:lnTo>
                  <a:lnTo>
                    <a:pt x="575585" y="198262"/>
                  </a:lnTo>
                  <a:close/>
                  <a:moveTo>
                    <a:pt x="238935" y="194541"/>
                  </a:moveTo>
                  <a:cubicBezTo>
                    <a:pt x="222168" y="194541"/>
                    <a:pt x="207855" y="197071"/>
                    <a:pt x="195999" y="202131"/>
                  </a:cubicBezTo>
                  <a:cubicBezTo>
                    <a:pt x="184142" y="207191"/>
                    <a:pt x="175063" y="214558"/>
                    <a:pt x="168763" y="224232"/>
                  </a:cubicBezTo>
                  <a:cubicBezTo>
                    <a:pt x="162463" y="233906"/>
                    <a:pt x="159312" y="244299"/>
                    <a:pt x="159312" y="255412"/>
                  </a:cubicBezTo>
                  <a:cubicBezTo>
                    <a:pt x="159312" y="272676"/>
                    <a:pt x="166010" y="287311"/>
                    <a:pt x="179404" y="299316"/>
                  </a:cubicBezTo>
                  <a:cubicBezTo>
                    <a:pt x="188929" y="307849"/>
                    <a:pt x="205499" y="315042"/>
                    <a:pt x="229113" y="320896"/>
                  </a:cubicBezTo>
                  <a:cubicBezTo>
                    <a:pt x="247468" y="325460"/>
                    <a:pt x="259226" y="328635"/>
                    <a:pt x="264385" y="330421"/>
                  </a:cubicBezTo>
                  <a:cubicBezTo>
                    <a:pt x="271926" y="333100"/>
                    <a:pt x="277209" y="336250"/>
                    <a:pt x="280235" y="339872"/>
                  </a:cubicBezTo>
                  <a:cubicBezTo>
                    <a:pt x="283261" y="343493"/>
                    <a:pt x="284775" y="347884"/>
                    <a:pt x="284775" y="353043"/>
                  </a:cubicBezTo>
                  <a:cubicBezTo>
                    <a:pt x="284775" y="361080"/>
                    <a:pt x="281178" y="368099"/>
                    <a:pt x="273984" y="374102"/>
                  </a:cubicBezTo>
                  <a:cubicBezTo>
                    <a:pt x="266791" y="380105"/>
                    <a:pt x="256100" y="383106"/>
                    <a:pt x="241912" y="383106"/>
                  </a:cubicBezTo>
                  <a:cubicBezTo>
                    <a:pt x="228517" y="383106"/>
                    <a:pt x="217876" y="379733"/>
                    <a:pt x="209988" y="372986"/>
                  </a:cubicBezTo>
                  <a:cubicBezTo>
                    <a:pt x="202101" y="366239"/>
                    <a:pt x="196867" y="355672"/>
                    <a:pt x="194287" y="341286"/>
                  </a:cubicBezTo>
                  <a:lnTo>
                    <a:pt x="151425" y="345453"/>
                  </a:lnTo>
                  <a:cubicBezTo>
                    <a:pt x="154302" y="369861"/>
                    <a:pt x="163132" y="388439"/>
                    <a:pt x="177916" y="401189"/>
                  </a:cubicBezTo>
                  <a:cubicBezTo>
                    <a:pt x="192700" y="413938"/>
                    <a:pt x="213883" y="420313"/>
                    <a:pt x="241466" y="420313"/>
                  </a:cubicBezTo>
                  <a:cubicBezTo>
                    <a:pt x="260416" y="420313"/>
                    <a:pt x="276242" y="417659"/>
                    <a:pt x="288942" y="412351"/>
                  </a:cubicBezTo>
                  <a:cubicBezTo>
                    <a:pt x="301642" y="407043"/>
                    <a:pt x="311464" y="398932"/>
                    <a:pt x="318410" y="388018"/>
                  </a:cubicBezTo>
                  <a:cubicBezTo>
                    <a:pt x="325355" y="377103"/>
                    <a:pt x="328828" y="365396"/>
                    <a:pt x="328828" y="352894"/>
                  </a:cubicBezTo>
                  <a:cubicBezTo>
                    <a:pt x="328828" y="339103"/>
                    <a:pt x="325925" y="327519"/>
                    <a:pt x="320121" y="318143"/>
                  </a:cubicBezTo>
                  <a:cubicBezTo>
                    <a:pt x="314317" y="308767"/>
                    <a:pt x="306280" y="301375"/>
                    <a:pt x="296011" y="295967"/>
                  </a:cubicBezTo>
                  <a:cubicBezTo>
                    <a:pt x="285742" y="290560"/>
                    <a:pt x="269892" y="285326"/>
                    <a:pt x="248460" y="280266"/>
                  </a:cubicBezTo>
                  <a:cubicBezTo>
                    <a:pt x="227029" y="275206"/>
                    <a:pt x="213535" y="270344"/>
                    <a:pt x="207979" y="265681"/>
                  </a:cubicBezTo>
                  <a:cubicBezTo>
                    <a:pt x="203614" y="262010"/>
                    <a:pt x="201431" y="257595"/>
                    <a:pt x="201431" y="252435"/>
                  </a:cubicBezTo>
                  <a:cubicBezTo>
                    <a:pt x="201431" y="246780"/>
                    <a:pt x="203762" y="242265"/>
                    <a:pt x="208426" y="238892"/>
                  </a:cubicBezTo>
                  <a:cubicBezTo>
                    <a:pt x="215669" y="233633"/>
                    <a:pt x="225690" y="231004"/>
                    <a:pt x="238489" y="231004"/>
                  </a:cubicBezTo>
                  <a:cubicBezTo>
                    <a:pt x="250891" y="231004"/>
                    <a:pt x="260193" y="233460"/>
                    <a:pt x="266394" y="238371"/>
                  </a:cubicBezTo>
                  <a:cubicBezTo>
                    <a:pt x="272595" y="243282"/>
                    <a:pt x="276639" y="251344"/>
                    <a:pt x="278524" y="262555"/>
                  </a:cubicBezTo>
                  <a:lnTo>
                    <a:pt x="322577" y="260621"/>
                  </a:lnTo>
                  <a:cubicBezTo>
                    <a:pt x="321882" y="240579"/>
                    <a:pt x="314615" y="224555"/>
                    <a:pt x="300774" y="212549"/>
                  </a:cubicBezTo>
                  <a:cubicBezTo>
                    <a:pt x="286933" y="200544"/>
                    <a:pt x="266320" y="194541"/>
                    <a:pt x="238935" y="194541"/>
                  </a:cubicBezTo>
                  <a:close/>
                  <a:moveTo>
                    <a:pt x="525826" y="1"/>
                  </a:moveTo>
                  <a:cubicBezTo>
                    <a:pt x="665778" y="1"/>
                    <a:pt x="805730" y="448"/>
                    <a:pt x="946129" y="2237"/>
                  </a:cubicBezTo>
                  <a:cubicBezTo>
                    <a:pt x="980110" y="2237"/>
                    <a:pt x="1017670" y="21909"/>
                    <a:pt x="1044497" y="43372"/>
                  </a:cubicBezTo>
                  <a:cubicBezTo>
                    <a:pt x="1116037" y="107758"/>
                    <a:pt x="1182214" y="179299"/>
                    <a:pt x="1250177" y="247263"/>
                  </a:cubicBezTo>
                  <a:cubicBezTo>
                    <a:pt x="1294889" y="291977"/>
                    <a:pt x="1294889" y="329535"/>
                    <a:pt x="1250177" y="374249"/>
                  </a:cubicBezTo>
                  <a:cubicBezTo>
                    <a:pt x="1182214" y="444000"/>
                    <a:pt x="1112460" y="510176"/>
                    <a:pt x="1044497" y="579928"/>
                  </a:cubicBezTo>
                  <a:cubicBezTo>
                    <a:pt x="1015880" y="608544"/>
                    <a:pt x="981899" y="622852"/>
                    <a:pt x="940762" y="622852"/>
                  </a:cubicBezTo>
                  <a:cubicBezTo>
                    <a:pt x="803047" y="622852"/>
                    <a:pt x="663542" y="624642"/>
                    <a:pt x="525825" y="624642"/>
                  </a:cubicBezTo>
                  <a:cubicBezTo>
                    <a:pt x="388110" y="624642"/>
                    <a:pt x="252183" y="624642"/>
                    <a:pt x="114466" y="624642"/>
                  </a:cubicBezTo>
                  <a:cubicBezTo>
                    <a:pt x="32194" y="624642"/>
                    <a:pt x="0" y="592448"/>
                    <a:pt x="0" y="511964"/>
                  </a:cubicBezTo>
                  <a:cubicBezTo>
                    <a:pt x="0" y="377826"/>
                    <a:pt x="0" y="243686"/>
                    <a:pt x="0" y="109548"/>
                  </a:cubicBezTo>
                  <a:cubicBezTo>
                    <a:pt x="0" y="36218"/>
                    <a:pt x="32194" y="447"/>
                    <a:pt x="105524" y="447"/>
                  </a:cubicBezTo>
                  <a:cubicBezTo>
                    <a:pt x="245922" y="447"/>
                    <a:pt x="385874" y="0"/>
                    <a:pt x="52582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0" name="Group 40">
              <a:extLst>
                <a:ext uri="{FF2B5EF4-FFF2-40B4-BE49-F238E27FC236}">
                  <a16:creationId xmlns:a16="http://schemas.microsoft.com/office/drawing/2014/main" id="{6545F96C-81CC-4711-A60F-785B6BC2140A}"/>
                </a:ext>
              </a:extLst>
            </p:cNvPr>
            <p:cNvGrpSpPr/>
            <p:nvPr/>
          </p:nvGrpSpPr>
          <p:grpSpPr>
            <a:xfrm rot="18985993" flipH="1">
              <a:off x="6856204" y="1774421"/>
              <a:ext cx="445686" cy="347686"/>
              <a:chOff x="4870797" y="3129837"/>
              <a:chExt cx="445686" cy="347686"/>
            </a:xfrm>
          </p:grpSpPr>
          <p:sp>
            <p:nvSpPr>
              <p:cNvPr id="221" name="Freeform: Shape 41">
                <a:extLst>
                  <a:ext uri="{FF2B5EF4-FFF2-40B4-BE49-F238E27FC236}">
                    <a16:creationId xmlns:a16="http://schemas.microsoft.com/office/drawing/2014/main" id="{F0F8794C-522A-4EC3-8435-CB0B3006E944}"/>
                  </a:ext>
                </a:extLst>
              </p:cNvPr>
              <p:cNvSpPr/>
              <p:nvPr/>
            </p:nvSpPr>
            <p:spPr>
              <a:xfrm rot="14400000">
                <a:off x="5197552" y="3061327"/>
                <a:ext cx="28331" cy="165352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: Shape 42">
                <a:extLst>
                  <a:ext uri="{FF2B5EF4-FFF2-40B4-BE49-F238E27FC236}">
                    <a16:creationId xmlns:a16="http://schemas.microsoft.com/office/drawing/2014/main" id="{1C952E8F-B022-4104-9D23-021036464D34}"/>
                  </a:ext>
                </a:extLst>
              </p:cNvPr>
              <p:cNvSpPr/>
              <p:nvPr/>
            </p:nvSpPr>
            <p:spPr>
              <a:xfrm rot="13577649">
                <a:off x="5220673" y="3109585"/>
                <a:ext cx="28331" cy="163289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7923" h="457200">
                    <a:moveTo>
                      <a:pt x="0" y="457200"/>
                    </a:moveTo>
                    <a:lnTo>
                      <a:pt x="87923" y="0"/>
                    </a:lnTo>
                    <a:lnTo>
                      <a:pt x="87923" y="0"/>
                    </a:ln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: Shape 43">
                <a:extLst>
                  <a:ext uri="{FF2B5EF4-FFF2-40B4-BE49-F238E27FC236}">
                    <a16:creationId xmlns:a16="http://schemas.microsoft.com/office/drawing/2014/main" id="{F4695AAB-D193-464A-99D6-CFAAE9E0E15F}"/>
                  </a:ext>
                </a:extLst>
              </p:cNvPr>
              <p:cNvSpPr/>
              <p:nvPr/>
            </p:nvSpPr>
            <p:spPr>
              <a:xfrm rot="14400000">
                <a:off x="4943850" y="3185646"/>
                <a:ext cx="209297" cy="355404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8668"/>
                  <a:gd name="connsiteY0" fmla="*/ 457200 h 457200"/>
                  <a:gd name="connsiteX1" fmla="*/ 87923 w 88668"/>
                  <a:gd name="connsiteY1" fmla="*/ 0 h 457200"/>
                  <a:gd name="connsiteX2" fmla="*/ 87923 w 88668"/>
                  <a:gd name="connsiteY2" fmla="*/ 0 h 457200"/>
                  <a:gd name="connsiteX0" fmla="*/ 0 w 88591"/>
                  <a:gd name="connsiteY0" fmla="*/ 457200 h 457200"/>
                  <a:gd name="connsiteX1" fmla="*/ 87923 w 88591"/>
                  <a:gd name="connsiteY1" fmla="*/ 0 h 457200"/>
                  <a:gd name="connsiteX2" fmla="*/ 87923 w 88591"/>
                  <a:gd name="connsiteY2" fmla="*/ 0 h 457200"/>
                  <a:gd name="connsiteX0" fmla="*/ 0 w 104212"/>
                  <a:gd name="connsiteY0" fmla="*/ 457200 h 457200"/>
                  <a:gd name="connsiteX1" fmla="*/ 87923 w 104212"/>
                  <a:gd name="connsiteY1" fmla="*/ 0 h 457200"/>
                  <a:gd name="connsiteX2" fmla="*/ 87923 w 104212"/>
                  <a:gd name="connsiteY2" fmla="*/ 0 h 457200"/>
                  <a:gd name="connsiteX0" fmla="*/ 0 w 89660"/>
                  <a:gd name="connsiteY0" fmla="*/ 503909 h 503909"/>
                  <a:gd name="connsiteX1" fmla="*/ 87923 w 89660"/>
                  <a:gd name="connsiteY1" fmla="*/ 46709 h 503909"/>
                  <a:gd name="connsiteX2" fmla="*/ 55890 w 89660"/>
                  <a:gd name="connsiteY2" fmla="*/ 5890 h 503909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67538"/>
                  <a:gd name="connsiteY0" fmla="*/ 482469 h 482469"/>
                  <a:gd name="connsiteX1" fmla="*/ 67538 w 67538"/>
                  <a:gd name="connsiteY1" fmla="*/ 0 h 482469"/>
                  <a:gd name="connsiteX0" fmla="*/ 0 w 88163"/>
                  <a:gd name="connsiteY0" fmla="*/ 482469 h 482469"/>
                  <a:gd name="connsiteX1" fmla="*/ 67538 w 88163"/>
                  <a:gd name="connsiteY1" fmla="*/ 0 h 482469"/>
                  <a:gd name="connsiteX0" fmla="*/ 0 w 87198"/>
                  <a:gd name="connsiteY0" fmla="*/ 482469 h 482469"/>
                  <a:gd name="connsiteX1" fmla="*/ 67538 w 87198"/>
                  <a:gd name="connsiteY1" fmla="*/ 0 h 482469"/>
                  <a:gd name="connsiteX0" fmla="*/ 585890 w 586086"/>
                  <a:gd name="connsiteY0" fmla="*/ 676892 h 676892"/>
                  <a:gd name="connsiteX1" fmla="*/ 0 w 586086"/>
                  <a:gd name="connsiteY1" fmla="*/ 0 h 676892"/>
                  <a:gd name="connsiteX0" fmla="*/ 585890 w 586160"/>
                  <a:gd name="connsiteY0" fmla="*/ 676892 h 676892"/>
                  <a:gd name="connsiteX1" fmla="*/ 0 w 586160"/>
                  <a:gd name="connsiteY1" fmla="*/ 0 h 676892"/>
                  <a:gd name="connsiteX0" fmla="*/ 583810 w 584084"/>
                  <a:gd name="connsiteY0" fmla="*/ 693201 h 693201"/>
                  <a:gd name="connsiteX1" fmla="*/ 0 w 584084"/>
                  <a:gd name="connsiteY1" fmla="*/ 0 h 693201"/>
                  <a:gd name="connsiteX0" fmla="*/ 583810 w 586477"/>
                  <a:gd name="connsiteY0" fmla="*/ 693201 h 693201"/>
                  <a:gd name="connsiteX1" fmla="*/ 0 w 586477"/>
                  <a:gd name="connsiteY1" fmla="*/ 0 h 693201"/>
                  <a:gd name="connsiteX0" fmla="*/ 647220 w 649546"/>
                  <a:gd name="connsiteY0" fmla="*/ 736229 h 736229"/>
                  <a:gd name="connsiteX1" fmla="*/ 1 w 649546"/>
                  <a:gd name="connsiteY1" fmla="*/ 1 h 736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49546" h="736229">
                    <a:moveTo>
                      <a:pt x="647220" y="736229"/>
                    </a:moveTo>
                    <a:cubicBezTo>
                      <a:pt x="686353" y="399931"/>
                      <a:pt x="221895" y="60951"/>
                      <a:pt x="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Freeform: Shape 44">
                <a:extLst>
                  <a:ext uri="{FF2B5EF4-FFF2-40B4-BE49-F238E27FC236}">
                    <a16:creationId xmlns:a16="http://schemas.microsoft.com/office/drawing/2014/main" id="{5BBB14B4-2682-4531-A56E-B27999376410}"/>
                  </a:ext>
                </a:extLst>
              </p:cNvPr>
              <p:cNvSpPr/>
              <p:nvPr/>
            </p:nvSpPr>
            <p:spPr>
              <a:xfrm rot="13577649">
                <a:off x="4997162" y="3207873"/>
                <a:ext cx="167548" cy="371751"/>
              </a:xfrm>
              <a:custGeom>
                <a:avLst/>
                <a:gdLst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106562"/>
                  <a:gd name="connsiteY0" fmla="*/ 457200 h 457200"/>
                  <a:gd name="connsiteX1" fmla="*/ 106562 w 106562"/>
                  <a:gd name="connsiteY1" fmla="*/ 202828 h 457200"/>
                  <a:gd name="connsiteX2" fmla="*/ 87923 w 106562"/>
                  <a:gd name="connsiteY2" fmla="*/ 0 h 457200"/>
                  <a:gd name="connsiteX3" fmla="*/ 87923 w 106562"/>
                  <a:gd name="connsiteY3" fmla="*/ 0 h 457200"/>
                  <a:gd name="connsiteX0" fmla="*/ 0 w 117378"/>
                  <a:gd name="connsiteY0" fmla="*/ 457200 h 457200"/>
                  <a:gd name="connsiteX1" fmla="*/ 106562 w 117378"/>
                  <a:gd name="connsiteY1" fmla="*/ 202828 h 457200"/>
                  <a:gd name="connsiteX2" fmla="*/ 87923 w 117378"/>
                  <a:gd name="connsiteY2" fmla="*/ 0 h 457200"/>
                  <a:gd name="connsiteX3" fmla="*/ 87923 w 117378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126147"/>
                  <a:gd name="connsiteY0" fmla="*/ 457200 h 457200"/>
                  <a:gd name="connsiteX1" fmla="*/ 106562 w 126147"/>
                  <a:gd name="connsiteY1" fmla="*/ 202828 h 457200"/>
                  <a:gd name="connsiteX2" fmla="*/ 87923 w 126147"/>
                  <a:gd name="connsiteY2" fmla="*/ 0 h 457200"/>
                  <a:gd name="connsiteX3" fmla="*/ 87923 w 126147"/>
                  <a:gd name="connsiteY3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2" fmla="*/ 87923 w 87923"/>
                  <a:gd name="connsiteY2" fmla="*/ 0 h 457200"/>
                  <a:gd name="connsiteX0" fmla="*/ 0 w 87923"/>
                  <a:gd name="connsiteY0" fmla="*/ 457200 h 457200"/>
                  <a:gd name="connsiteX1" fmla="*/ 87923 w 87923"/>
                  <a:gd name="connsiteY1" fmla="*/ 0 h 457200"/>
                  <a:gd name="connsiteX0" fmla="*/ 0 w 103296"/>
                  <a:gd name="connsiteY0" fmla="*/ 457200 h 457200"/>
                  <a:gd name="connsiteX1" fmla="*/ 87923 w 103296"/>
                  <a:gd name="connsiteY1" fmla="*/ 0 h 457200"/>
                  <a:gd name="connsiteX0" fmla="*/ 0 w 103740"/>
                  <a:gd name="connsiteY0" fmla="*/ 457200 h 457200"/>
                  <a:gd name="connsiteX1" fmla="*/ 87923 w 103740"/>
                  <a:gd name="connsiteY1" fmla="*/ 0 h 457200"/>
                  <a:gd name="connsiteX0" fmla="*/ 501712 w 503450"/>
                  <a:gd name="connsiteY0" fmla="*/ 588924 h 588924"/>
                  <a:gd name="connsiteX1" fmla="*/ -1 w 503450"/>
                  <a:gd name="connsiteY1" fmla="*/ 0 h 588924"/>
                  <a:gd name="connsiteX0" fmla="*/ 509390 w 511100"/>
                  <a:gd name="connsiteY0" fmla="*/ 609637 h 609637"/>
                  <a:gd name="connsiteX1" fmla="*/ -1 w 511100"/>
                  <a:gd name="connsiteY1" fmla="*/ 0 h 609637"/>
                  <a:gd name="connsiteX0" fmla="*/ 509390 w 512853"/>
                  <a:gd name="connsiteY0" fmla="*/ 609637 h 609637"/>
                  <a:gd name="connsiteX1" fmla="*/ -1 w 512853"/>
                  <a:gd name="connsiteY1" fmla="*/ 0 h 609637"/>
                  <a:gd name="connsiteX0" fmla="*/ 516751 w 520171"/>
                  <a:gd name="connsiteY0" fmla="*/ 718334 h 718334"/>
                  <a:gd name="connsiteX1" fmla="*/ -1 w 520171"/>
                  <a:gd name="connsiteY1" fmla="*/ 1 h 718334"/>
                  <a:gd name="connsiteX0" fmla="*/ 516562 w 519982"/>
                  <a:gd name="connsiteY0" fmla="*/ 770091 h 770091"/>
                  <a:gd name="connsiteX1" fmla="*/ -1 w 519982"/>
                  <a:gd name="connsiteY1" fmla="*/ 1 h 770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19982" h="770091">
                    <a:moveTo>
                      <a:pt x="516562" y="770091"/>
                    </a:moveTo>
                    <a:cubicBezTo>
                      <a:pt x="566376" y="475886"/>
                      <a:pt x="56464" y="188372"/>
                      <a:pt x="-1" y="1"/>
                    </a:cubicBezTo>
                  </a:path>
                </a:pathLst>
              </a:custGeom>
              <a:noFill/>
              <a:ln w="3492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5" name="Group 37">
            <a:extLst>
              <a:ext uri="{FF2B5EF4-FFF2-40B4-BE49-F238E27FC236}">
                <a16:creationId xmlns:a16="http://schemas.microsoft.com/office/drawing/2014/main" id="{57D4C2B6-197B-4ADF-8326-30606084A5FB}"/>
              </a:ext>
            </a:extLst>
          </p:cNvPr>
          <p:cNvGrpSpPr/>
          <p:nvPr/>
        </p:nvGrpSpPr>
        <p:grpSpPr>
          <a:xfrm>
            <a:off x="420039" y="3497065"/>
            <a:ext cx="1181602" cy="1135583"/>
            <a:chOff x="7272551" y="2336797"/>
            <a:chExt cx="4242645" cy="4077412"/>
          </a:xfrm>
          <a:solidFill>
            <a:schemeClr val="accent1"/>
          </a:solidFill>
        </p:grpSpPr>
        <p:sp>
          <p:nvSpPr>
            <p:cNvPr id="226" name="Freeform: Shape 45">
              <a:extLst>
                <a:ext uri="{FF2B5EF4-FFF2-40B4-BE49-F238E27FC236}">
                  <a16:creationId xmlns:a16="http://schemas.microsoft.com/office/drawing/2014/main" id="{A00CEED3-CBE0-4E7F-B63C-7783C73F04C7}"/>
                </a:ext>
              </a:extLst>
            </p:cNvPr>
            <p:cNvSpPr/>
            <p:nvPr/>
          </p:nvSpPr>
          <p:spPr>
            <a:xfrm>
              <a:off x="7272551" y="2336797"/>
              <a:ext cx="4242645" cy="3608240"/>
            </a:xfrm>
            <a:custGeom>
              <a:avLst/>
              <a:gdLst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930780 w 4242645"/>
                <a:gd name="connsiteY204" fmla="*/ 3608240 h 3608240"/>
                <a:gd name="connsiteX205" fmla="*/ 2700527 w 4242645"/>
                <a:gd name="connsiteY205" fmla="*/ 3608240 h 3608240"/>
                <a:gd name="connsiteX206" fmla="*/ 2699975 w 4242645"/>
                <a:gd name="connsiteY206" fmla="*/ 3607137 h 3608240"/>
                <a:gd name="connsiteX207" fmla="*/ 2316149 w 4242645"/>
                <a:gd name="connsiteY207" fmla="*/ 3608240 h 3608240"/>
                <a:gd name="connsiteX208" fmla="*/ 171673 w 4242645"/>
                <a:gd name="connsiteY208" fmla="*/ 3608240 h 3608240"/>
                <a:gd name="connsiteX209" fmla="*/ 148224 w 4242645"/>
                <a:gd name="connsiteY209" fmla="*/ 3602876 h 3608240"/>
                <a:gd name="connsiteX210" fmla="*/ 80982 w 4242645"/>
                <a:gd name="connsiteY210" fmla="*/ 3502141 h 3608240"/>
                <a:gd name="connsiteX211" fmla="*/ 166888 w 4242645"/>
                <a:gd name="connsiteY211" fmla="*/ 3383055 h 3608240"/>
                <a:gd name="connsiteX212" fmla="*/ 205977 w 4242645"/>
                <a:gd name="connsiteY212" fmla="*/ 3378964 h 3608240"/>
                <a:gd name="connsiteX213" fmla="*/ 550965 w 4242645"/>
                <a:gd name="connsiteY213" fmla="*/ 3377600 h 3608240"/>
                <a:gd name="connsiteX214" fmla="*/ 1582290 w 4242645"/>
                <a:gd name="connsiteY214" fmla="*/ 3374873 h 3608240"/>
                <a:gd name="connsiteX215" fmla="*/ 2698157 w 4242645"/>
                <a:gd name="connsiteY215" fmla="*/ 3371236 h 3608240"/>
                <a:gd name="connsiteX216" fmla="*/ 2798608 w 4242645"/>
                <a:gd name="connsiteY216" fmla="*/ 3364873 h 3608240"/>
                <a:gd name="connsiteX217" fmla="*/ 2875878 w 4242645"/>
                <a:gd name="connsiteY217" fmla="*/ 3243514 h 3608240"/>
                <a:gd name="connsiteX218" fmla="*/ 2793154 w 4242645"/>
                <a:gd name="connsiteY218" fmla="*/ 3115792 h 3608240"/>
                <a:gd name="connsiteX219" fmla="*/ 2384079 w 4242645"/>
                <a:gd name="connsiteY219" fmla="*/ 2794440 h 3608240"/>
                <a:gd name="connsiteX220" fmla="*/ 2324535 w 4242645"/>
                <a:gd name="connsiteY220" fmla="*/ 2780350 h 3608240"/>
                <a:gd name="connsiteX221" fmla="*/ 2124997 w 4242645"/>
                <a:gd name="connsiteY221" fmla="*/ 2763987 h 3608240"/>
                <a:gd name="connsiteX222" fmla="*/ 1978184 w 4242645"/>
                <a:gd name="connsiteY222" fmla="*/ 2753078 h 3608240"/>
                <a:gd name="connsiteX223" fmla="*/ 1793645 w 4242645"/>
                <a:gd name="connsiteY223" fmla="*/ 2737625 h 3608240"/>
                <a:gd name="connsiteX224" fmla="*/ 1650014 w 4242645"/>
                <a:gd name="connsiteY224" fmla="*/ 2726262 h 3608240"/>
                <a:gd name="connsiteX225" fmla="*/ 1500020 w 4242645"/>
                <a:gd name="connsiteY225" fmla="*/ 2713989 h 3608240"/>
                <a:gd name="connsiteX226" fmla="*/ 1360025 w 4242645"/>
                <a:gd name="connsiteY226" fmla="*/ 2703080 h 3608240"/>
                <a:gd name="connsiteX227" fmla="*/ 1165487 w 4242645"/>
                <a:gd name="connsiteY227" fmla="*/ 2687172 h 3608240"/>
                <a:gd name="connsiteX228" fmla="*/ 1025492 w 4242645"/>
                <a:gd name="connsiteY228" fmla="*/ 2676263 h 3608240"/>
                <a:gd name="connsiteX229" fmla="*/ 832773 w 4242645"/>
                <a:gd name="connsiteY229" fmla="*/ 2660355 h 3608240"/>
                <a:gd name="connsiteX230" fmla="*/ 690959 w 4242645"/>
                <a:gd name="connsiteY230" fmla="*/ 2649446 h 3608240"/>
                <a:gd name="connsiteX231" fmla="*/ 499603 w 4242645"/>
                <a:gd name="connsiteY231" fmla="*/ 2633992 h 3608240"/>
                <a:gd name="connsiteX232" fmla="*/ 354608 w 4242645"/>
                <a:gd name="connsiteY232" fmla="*/ 2623084 h 3608240"/>
                <a:gd name="connsiteX233" fmla="*/ 260975 w 4242645"/>
                <a:gd name="connsiteY233" fmla="*/ 2613993 h 3608240"/>
                <a:gd name="connsiteX234" fmla="*/ 160979 w 4242645"/>
                <a:gd name="connsiteY234" fmla="*/ 2500815 h 3608240"/>
                <a:gd name="connsiteX235" fmla="*/ 138708 w 4242645"/>
                <a:gd name="connsiteY235" fmla="*/ 2317186 h 3608240"/>
                <a:gd name="connsiteX236" fmla="*/ 121435 w 4242645"/>
                <a:gd name="connsiteY236" fmla="*/ 2167646 h 3608240"/>
                <a:gd name="connsiteX237" fmla="*/ 99163 w 4242645"/>
                <a:gd name="connsiteY237" fmla="*/ 1987198 h 3608240"/>
                <a:gd name="connsiteX238" fmla="*/ 81891 w 4242645"/>
                <a:gd name="connsiteY238" fmla="*/ 1839476 h 3608240"/>
                <a:gd name="connsiteX239" fmla="*/ 59619 w 4242645"/>
                <a:gd name="connsiteY239" fmla="*/ 1659029 h 3608240"/>
                <a:gd name="connsiteX240" fmla="*/ 41893 w 4242645"/>
                <a:gd name="connsiteY240" fmla="*/ 1511307 h 3608240"/>
                <a:gd name="connsiteX241" fmla="*/ 19620 w 4242645"/>
                <a:gd name="connsiteY241" fmla="*/ 1329495 h 3608240"/>
                <a:gd name="connsiteX242" fmla="*/ 76 w 4242645"/>
                <a:gd name="connsiteY242" fmla="*/ 1157229 h 3608240"/>
                <a:gd name="connsiteX243" fmla="*/ 110981 w 4242645"/>
                <a:gd name="connsiteY243" fmla="*/ 1036324 h 3608240"/>
                <a:gd name="connsiteX244" fmla="*/ 425969 w 4242645"/>
                <a:gd name="connsiteY244" fmla="*/ 1028598 h 3608240"/>
                <a:gd name="connsiteX245" fmla="*/ 705958 w 4242645"/>
                <a:gd name="connsiteY245" fmla="*/ 1021780 h 3608240"/>
                <a:gd name="connsiteX246" fmla="*/ 959586 w 4242645"/>
                <a:gd name="connsiteY246" fmla="*/ 1015416 h 3608240"/>
                <a:gd name="connsiteX247" fmla="*/ 1239575 w 4242645"/>
                <a:gd name="connsiteY247" fmla="*/ 1008599 h 3608240"/>
                <a:gd name="connsiteX248" fmla="*/ 1491384 w 4242645"/>
                <a:gd name="connsiteY248" fmla="*/ 1002236 h 3608240"/>
                <a:gd name="connsiteX249" fmla="*/ 1771374 w 4242645"/>
                <a:gd name="connsiteY249" fmla="*/ 995417 h 3608240"/>
                <a:gd name="connsiteX250" fmla="*/ 2023183 w 4242645"/>
                <a:gd name="connsiteY250" fmla="*/ 989054 h 3608240"/>
                <a:gd name="connsiteX251" fmla="*/ 2304990 w 4242645"/>
                <a:gd name="connsiteY251" fmla="*/ 982236 h 3608240"/>
                <a:gd name="connsiteX252" fmla="*/ 2556799 w 4242645"/>
                <a:gd name="connsiteY252" fmla="*/ 975873 h 3608240"/>
                <a:gd name="connsiteX253" fmla="*/ 2834971 w 4242645"/>
                <a:gd name="connsiteY253" fmla="*/ 969055 h 3608240"/>
                <a:gd name="connsiteX254" fmla="*/ 3038599 w 4242645"/>
                <a:gd name="connsiteY254" fmla="*/ 963600 h 3608240"/>
                <a:gd name="connsiteX255" fmla="*/ 3066325 w 4242645"/>
                <a:gd name="connsiteY255" fmla="*/ 944511 h 3608240"/>
                <a:gd name="connsiteX256" fmla="*/ 3221319 w 4242645"/>
                <a:gd name="connsiteY256" fmla="*/ 546798 h 3608240"/>
                <a:gd name="connsiteX257" fmla="*/ 3353133 w 4242645"/>
                <a:gd name="connsiteY257" fmla="*/ 207720 h 3608240"/>
                <a:gd name="connsiteX258" fmla="*/ 3470856 w 4242645"/>
                <a:gd name="connsiteY258" fmla="*/ 110905 h 3608240"/>
                <a:gd name="connsiteX259" fmla="*/ 3879477 w 4242645"/>
                <a:gd name="connsiteY259" fmla="*/ 41362 h 3608240"/>
                <a:gd name="connsiteX260" fmla="*/ 4107651 w 4242645"/>
                <a:gd name="connsiteY260" fmla="*/ 3636 h 3608240"/>
                <a:gd name="connsiteX261" fmla="*/ 4116741 w 4242645"/>
                <a:gd name="connsiteY261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700527 w 4242645"/>
                <a:gd name="connsiteY204" fmla="*/ 3608240 h 3608240"/>
                <a:gd name="connsiteX205" fmla="*/ 2699975 w 4242645"/>
                <a:gd name="connsiteY205" fmla="*/ 3607137 h 3608240"/>
                <a:gd name="connsiteX206" fmla="*/ 2316149 w 4242645"/>
                <a:gd name="connsiteY206" fmla="*/ 3608240 h 3608240"/>
                <a:gd name="connsiteX207" fmla="*/ 171673 w 4242645"/>
                <a:gd name="connsiteY207" fmla="*/ 3608240 h 3608240"/>
                <a:gd name="connsiteX208" fmla="*/ 148224 w 4242645"/>
                <a:gd name="connsiteY208" fmla="*/ 3602876 h 3608240"/>
                <a:gd name="connsiteX209" fmla="*/ 80982 w 4242645"/>
                <a:gd name="connsiteY209" fmla="*/ 3502141 h 3608240"/>
                <a:gd name="connsiteX210" fmla="*/ 166888 w 4242645"/>
                <a:gd name="connsiteY210" fmla="*/ 3383055 h 3608240"/>
                <a:gd name="connsiteX211" fmla="*/ 205977 w 4242645"/>
                <a:gd name="connsiteY211" fmla="*/ 3378964 h 3608240"/>
                <a:gd name="connsiteX212" fmla="*/ 550965 w 4242645"/>
                <a:gd name="connsiteY212" fmla="*/ 3377600 h 3608240"/>
                <a:gd name="connsiteX213" fmla="*/ 1582290 w 4242645"/>
                <a:gd name="connsiteY213" fmla="*/ 3374873 h 3608240"/>
                <a:gd name="connsiteX214" fmla="*/ 2698157 w 4242645"/>
                <a:gd name="connsiteY214" fmla="*/ 3371236 h 3608240"/>
                <a:gd name="connsiteX215" fmla="*/ 2798608 w 4242645"/>
                <a:gd name="connsiteY215" fmla="*/ 3364873 h 3608240"/>
                <a:gd name="connsiteX216" fmla="*/ 2875878 w 4242645"/>
                <a:gd name="connsiteY216" fmla="*/ 3243514 h 3608240"/>
                <a:gd name="connsiteX217" fmla="*/ 2793154 w 4242645"/>
                <a:gd name="connsiteY217" fmla="*/ 3115792 h 3608240"/>
                <a:gd name="connsiteX218" fmla="*/ 2384079 w 4242645"/>
                <a:gd name="connsiteY218" fmla="*/ 2794440 h 3608240"/>
                <a:gd name="connsiteX219" fmla="*/ 2324535 w 4242645"/>
                <a:gd name="connsiteY219" fmla="*/ 2780350 h 3608240"/>
                <a:gd name="connsiteX220" fmla="*/ 2124997 w 4242645"/>
                <a:gd name="connsiteY220" fmla="*/ 2763987 h 3608240"/>
                <a:gd name="connsiteX221" fmla="*/ 1978184 w 4242645"/>
                <a:gd name="connsiteY221" fmla="*/ 2753078 h 3608240"/>
                <a:gd name="connsiteX222" fmla="*/ 1793645 w 4242645"/>
                <a:gd name="connsiteY222" fmla="*/ 2737625 h 3608240"/>
                <a:gd name="connsiteX223" fmla="*/ 1650014 w 4242645"/>
                <a:gd name="connsiteY223" fmla="*/ 2726262 h 3608240"/>
                <a:gd name="connsiteX224" fmla="*/ 1500020 w 4242645"/>
                <a:gd name="connsiteY224" fmla="*/ 2713989 h 3608240"/>
                <a:gd name="connsiteX225" fmla="*/ 1360025 w 4242645"/>
                <a:gd name="connsiteY225" fmla="*/ 2703080 h 3608240"/>
                <a:gd name="connsiteX226" fmla="*/ 1165487 w 4242645"/>
                <a:gd name="connsiteY226" fmla="*/ 2687172 h 3608240"/>
                <a:gd name="connsiteX227" fmla="*/ 1025492 w 4242645"/>
                <a:gd name="connsiteY227" fmla="*/ 2676263 h 3608240"/>
                <a:gd name="connsiteX228" fmla="*/ 832773 w 4242645"/>
                <a:gd name="connsiteY228" fmla="*/ 2660355 h 3608240"/>
                <a:gd name="connsiteX229" fmla="*/ 690959 w 4242645"/>
                <a:gd name="connsiteY229" fmla="*/ 2649446 h 3608240"/>
                <a:gd name="connsiteX230" fmla="*/ 499603 w 4242645"/>
                <a:gd name="connsiteY230" fmla="*/ 2633992 h 3608240"/>
                <a:gd name="connsiteX231" fmla="*/ 354608 w 4242645"/>
                <a:gd name="connsiteY231" fmla="*/ 2623084 h 3608240"/>
                <a:gd name="connsiteX232" fmla="*/ 260975 w 4242645"/>
                <a:gd name="connsiteY232" fmla="*/ 2613993 h 3608240"/>
                <a:gd name="connsiteX233" fmla="*/ 160979 w 4242645"/>
                <a:gd name="connsiteY233" fmla="*/ 2500815 h 3608240"/>
                <a:gd name="connsiteX234" fmla="*/ 138708 w 4242645"/>
                <a:gd name="connsiteY234" fmla="*/ 2317186 h 3608240"/>
                <a:gd name="connsiteX235" fmla="*/ 121435 w 4242645"/>
                <a:gd name="connsiteY235" fmla="*/ 2167646 h 3608240"/>
                <a:gd name="connsiteX236" fmla="*/ 99163 w 4242645"/>
                <a:gd name="connsiteY236" fmla="*/ 1987198 h 3608240"/>
                <a:gd name="connsiteX237" fmla="*/ 81891 w 4242645"/>
                <a:gd name="connsiteY237" fmla="*/ 1839476 h 3608240"/>
                <a:gd name="connsiteX238" fmla="*/ 59619 w 4242645"/>
                <a:gd name="connsiteY238" fmla="*/ 1659029 h 3608240"/>
                <a:gd name="connsiteX239" fmla="*/ 41893 w 4242645"/>
                <a:gd name="connsiteY239" fmla="*/ 1511307 h 3608240"/>
                <a:gd name="connsiteX240" fmla="*/ 19620 w 4242645"/>
                <a:gd name="connsiteY240" fmla="*/ 1329495 h 3608240"/>
                <a:gd name="connsiteX241" fmla="*/ 76 w 4242645"/>
                <a:gd name="connsiteY241" fmla="*/ 1157229 h 3608240"/>
                <a:gd name="connsiteX242" fmla="*/ 110981 w 4242645"/>
                <a:gd name="connsiteY242" fmla="*/ 1036324 h 3608240"/>
                <a:gd name="connsiteX243" fmla="*/ 425969 w 4242645"/>
                <a:gd name="connsiteY243" fmla="*/ 1028598 h 3608240"/>
                <a:gd name="connsiteX244" fmla="*/ 705958 w 4242645"/>
                <a:gd name="connsiteY244" fmla="*/ 1021780 h 3608240"/>
                <a:gd name="connsiteX245" fmla="*/ 959586 w 4242645"/>
                <a:gd name="connsiteY245" fmla="*/ 1015416 h 3608240"/>
                <a:gd name="connsiteX246" fmla="*/ 1239575 w 4242645"/>
                <a:gd name="connsiteY246" fmla="*/ 1008599 h 3608240"/>
                <a:gd name="connsiteX247" fmla="*/ 1491384 w 4242645"/>
                <a:gd name="connsiteY247" fmla="*/ 1002236 h 3608240"/>
                <a:gd name="connsiteX248" fmla="*/ 1771374 w 4242645"/>
                <a:gd name="connsiteY248" fmla="*/ 995417 h 3608240"/>
                <a:gd name="connsiteX249" fmla="*/ 2023183 w 4242645"/>
                <a:gd name="connsiteY249" fmla="*/ 989054 h 3608240"/>
                <a:gd name="connsiteX250" fmla="*/ 2304990 w 4242645"/>
                <a:gd name="connsiteY250" fmla="*/ 982236 h 3608240"/>
                <a:gd name="connsiteX251" fmla="*/ 2556799 w 4242645"/>
                <a:gd name="connsiteY251" fmla="*/ 975873 h 3608240"/>
                <a:gd name="connsiteX252" fmla="*/ 2834971 w 4242645"/>
                <a:gd name="connsiteY252" fmla="*/ 969055 h 3608240"/>
                <a:gd name="connsiteX253" fmla="*/ 3038599 w 4242645"/>
                <a:gd name="connsiteY253" fmla="*/ 963600 h 3608240"/>
                <a:gd name="connsiteX254" fmla="*/ 3066325 w 4242645"/>
                <a:gd name="connsiteY254" fmla="*/ 944511 h 3608240"/>
                <a:gd name="connsiteX255" fmla="*/ 3221319 w 4242645"/>
                <a:gd name="connsiteY255" fmla="*/ 546798 h 3608240"/>
                <a:gd name="connsiteX256" fmla="*/ 3353133 w 4242645"/>
                <a:gd name="connsiteY256" fmla="*/ 207720 h 3608240"/>
                <a:gd name="connsiteX257" fmla="*/ 3470856 w 4242645"/>
                <a:gd name="connsiteY257" fmla="*/ 110905 h 3608240"/>
                <a:gd name="connsiteX258" fmla="*/ 3879477 w 4242645"/>
                <a:gd name="connsiteY258" fmla="*/ 41362 h 3608240"/>
                <a:gd name="connsiteX259" fmla="*/ 4107651 w 4242645"/>
                <a:gd name="connsiteY259" fmla="*/ 3636 h 3608240"/>
                <a:gd name="connsiteX260" fmla="*/ 4116741 w 4242645"/>
                <a:gd name="connsiteY260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700527 w 4242645"/>
                <a:gd name="connsiteY203" fmla="*/ 3608240 h 3608240"/>
                <a:gd name="connsiteX204" fmla="*/ 2699975 w 4242645"/>
                <a:gd name="connsiteY204" fmla="*/ 3607137 h 3608240"/>
                <a:gd name="connsiteX205" fmla="*/ 2316149 w 4242645"/>
                <a:gd name="connsiteY205" fmla="*/ 3608240 h 3608240"/>
                <a:gd name="connsiteX206" fmla="*/ 171673 w 4242645"/>
                <a:gd name="connsiteY206" fmla="*/ 3608240 h 3608240"/>
                <a:gd name="connsiteX207" fmla="*/ 148224 w 4242645"/>
                <a:gd name="connsiteY207" fmla="*/ 3602876 h 3608240"/>
                <a:gd name="connsiteX208" fmla="*/ 80982 w 4242645"/>
                <a:gd name="connsiteY208" fmla="*/ 3502141 h 3608240"/>
                <a:gd name="connsiteX209" fmla="*/ 166888 w 4242645"/>
                <a:gd name="connsiteY209" fmla="*/ 3383055 h 3608240"/>
                <a:gd name="connsiteX210" fmla="*/ 205977 w 4242645"/>
                <a:gd name="connsiteY210" fmla="*/ 3378964 h 3608240"/>
                <a:gd name="connsiteX211" fmla="*/ 550965 w 4242645"/>
                <a:gd name="connsiteY211" fmla="*/ 3377600 h 3608240"/>
                <a:gd name="connsiteX212" fmla="*/ 1582290 w 4242645"/>
                <a:gd name="connsiteY212" fmla="*/ 3374873 h 3608240"/>
                <a:gd name="connsiteX213" fmla="*/ 2698157 w 4242645"/>
                <a:gd name="connsiteY213" fmla="*/ 3371236 h 3608240"/>
                <a:gd name="connsiteX214" fmla="*/ 2798608 w 4242645"/>
                <a:gd name="connsiteY214" fmla="*/ 3364873 h 3608240"/>
                <a:gd name="connsiteX215" fmla="*/ 2875878 w 4242645"/>
                <a:gd name="connsiteY215" fmla="*/ 3243514 h 3608240"/>
                <a:gd name="connsiteX216" fmla="*/ 2793154 w 4242645"/>
                <a:gd name="connsiteY216" fmla="*/ 3115792 h 3608240"/>
                <a:gd name="connsiteX217" fmla="*/ 2384079 w 4242645"/>
                <a:gd name="connsiteY217" fmla="*/ 2794440 h 3608240"/>
                <a:gd name="connsiteX218" fmla="*/ 2324535 w 4242645"/>
                <a:gd name="connsiteY218" fmla="*/ 2780350 h 3608240"/>
                <a:gd name="connsiteX219" fmla="*/ 2124997 w 4242645"/>
                <a:gd name="connsiteY219" fmla="*/ 2763987 h 3608240"/>
                <a:gd name="connsiteX220" fmla="*/ 1978184 w 4242645"/>
                <a:gd name="connsiteY220" fmla="*/ 2753078 h 3608240"/>
                <a:gd name="connsiteX221" fmla="*/ 1793645 w 4242645"/>
                <a:gd name="connsiteY221" fmla="*/ 2737625 h 3608240"/>
                <a:gd name="connsiteX222" fmla="*/ 1650014 w 4242645"/>
                <a:gd name="connsiteY222" fmla="*/ 2726262 h 3608240"/>
                <a:gd name="connsiteX223" fmla="*/ 1500020 w 4242645"/>
                <a:gd name="connsiteY223" fmla="*/ 2713989 h 3608240"/>
                <a:gd name="connsiteX224" fmla="*/ 1360025 w 4242645"/>
                <a:gd name="connsiteY224" fmla="*/ 2703080 h 3608240"/>
                <a:gd name="connsiteX225" fmla="*/ 1165487 w 4242645"/>
                <a:gd name="connsiteY225" fmla="*/ 2687172 h 3608240"/>
                <a:gd name="connsiteX226" fmla="*/ 1025492 w 4242645"/>
                <a:gd name="connsiteY226" fmla="*/ 2676263 h 3608240"/>
                <a:gd name="connsiteX227" fmla="*/ 832773 w 4242645"/>
                <a:gd name="connsiteY227" fmla="*/ 2660355 h 3608240"/>
                <a:gd name="connsiteX228" fmla="*/ 690959 w 4242645"/>
                <a:gd name="connsiteY228" fmla="*/ 2649446 h 3608240"/>
                <a:gd name="connsiteX229" fmla="*/ 499603 w 4242645"/>
                <a:gd name="connsiteY229" fmla="*/ 2633992 h 3608240"/>
                <a:gd name="connsiteX230" fmla="*/ 354608 w 4242645"/>
                <a:gd name="connsiteY230" fmla="*/ 2623084 h 3608240"/>
                <a:gd name="connsiteX231" fmla="*/ 260975 w 4242645"/>
                <a:gd name="connsiteY231" fmla="*/ 2613993 h 3608240"/>
                <a:gd name="connsiteX232" fmla="*/ 160979 w 4242645"/>
                <a:gd name="connsiteY232" fmla="*/ 2500815 h 3608240"/>
                <a:gd name="connsiteX233" fmla="*/ 138708 w 4242645"/>
                <a:gd name="connsiteY233" fmla="*/ 2317186 h 3608240"/>
                <a:gd name="connsiteX234" fmla="*/ 121435 w 4242645"/>
                <a:gd name="connsiteY234" fmla="*/ 2167646 h 3608240"/>
                <a:gd name="connsiteX235" fmla="*/ 99163 w 4242645"/>
                <a:gd name="connsiteY235" fmla="*/ 1987198 h 3608240"/>
                <a:gd name="connsiteX236" fmla="*/ 81891 w 4242645"/>
                <a:gd name="connsiteY236" fmla="*/ 1839476 h 3608240"/>
                <a:gd name="connsiteX237" fmla="*/ 59619 w 4242645"/>
                <a:gd name="connsiteY237" fmla="*/ 1659029 h 3608240"/>
                <a:gd name="connsiteX238" fmla="*/ 41893 w 4242645"/>
                <a:gd name="connsiteY238" fmla="*/ 1511307 h 3608240"/>
                <a:gd name="connsiteX239" fmla="*/ 19620 w 4242645"/>
                <a:gd name="connsiteY239" fmla="*/ 1329495 h 3608240"/>
                <a:gd name="connsiteX240" fmla="*/ 76 w 4242645"/>
                <a:gd name="connsiteY240" fmla="*/ 1157229 h 3608240"/>
                <a:gd name="connsiteX241" fmla="*/ 110981 w 4242645"/>
                <a:gd name="connsiteY241" fmla="*/ 1036324 h 3608240"/>
                <a:gd name="connsiteX242" fmla="*/ 425969 w 4242645"/>
                <a:gd name="connsiteY242" fmla="*/ 1028598 h 3608240"/>
                <a:gd name="connsiteX243" fmla="*/ 705958 w 4242645"/>
                <a:gd name="connsiteY243" fmla="*/ 1021780 h 3608240"/>
                <a:gd name="connsiteX244" fmla="*/ 959586 w 4242645"/>
                <a:gd name="connsiteY244" fmla="*/ 1015416 h 3608240"/>
                <a:gd name="connsiteX245" fmla="*/ 1239575 w 4242645"/>
                <a:gd name="connsiteY245" fmla="*/ 1008599 h 3608240"/>
                <a:gd name="connsiteX246" fmla="*/ 1491384 w 4242645"/>
                <a:gd name="connsiteY246" fmla="*/ 1002236 h 3608240"/>
                <a:gd name="connsiteX247" fmla="*/ 1771374 w 4242645"/>
                <a:gd name="connsiteY247" fmla="*/ 995417 h 3608240"/>
                <a:gd name="connsiteX248" fmla="*/ 2023183 w 4242645"/>
                <a:gd name="connsiteY248" fmla="*/ 989054 h 3608240"/>
                <a:gd name="connsiteX249" fmla="*/ 2304990 w 4242645"/>
                <a:gd name="connsiteY249" fmla="*/ 982236 h 3608240"/>
                <a:gd name="connsiteX250" fmla="*/ 2556799 w 4242645"/>
                <a:gd name="connsiteY250" fmla="*/ 975873 h 3608240"/>
                <a:gd name="connsiteX251" fmla="*/ 2834971 w 4242645"/>
                <a:gd name="connsiteY251" fmla="*/ 969055 h 3608240"/>
                <a:gd name="connsiteX252" fmla="*/ 3038599 w 4242645"/>
                <a:gd name="connsiteY252" fmla="*/ 963600 h 3608240"/>
                <a:gd name="connsiteX253" fmla="*/ 3066325 w 4242645"/>
                <a:gd name="connsiteY253" fmla="*/ 944511 h 3608240"/>
                <a:gd name="connsiteX254" fmla="*/ 3221319 w 4242645"/>
                <a:gd name="connsiteY254" fmla="*/ 546798 h 3608240"/>
                <a:gd name="connsiteX255" fmla="*/ 3353133 w 4242645"/>
                <a:gd name="connsiteY255" fmla="*/ 207720 h 3608240"/>
                <a:gd name="connsiteX256" fmla="*/ 3470856 w 4242645"/>
                <a:gd name="connsiteY256" fmla="*/ 110905 h 3608240"/>
                <a:gd name="connsiteX257" fmla="*/ 3879477 w 4242645"/>
                <a:gd name="connsiteY257" fmla="*/ 41362 h 3608240"/>
                <a:gd name="connsiteX258" fmla="*/ 4107651 w 4242645"/>
                <a:gd name="connsiteY258" fmla="*/ 3636 h 3608240"/>
                <a:gd name="connsiteX259" fmla="*/ 4116741 w 4242645"/>
                <a:gd name="connsiteY259" fmla="*/ 0 h 36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4242645" h="3608240">
                  <a:moveTo>
                    <a:pt x="1114126" y="2128556"/>
                  </a:moveTo>
                  <a:lnTo>
                    <a:pt x="1100490" y="2145374"/>
                  </a:lnTo>
                  <a:lnTo>
                    <a:pt x="1100490" y="2332640"/>
                  </a:lnTo>
                  <a:lnTo>
                    <a:pt x="1100490" y="2438545"/>
                  </a:lnTo>
                  <a:cubicBezTo>
                    <a:pt x="1100490" y="2446271"/>
                    <a:pt x="1100944" y="2452181"/>
                    <a:pt x="1111398" y="2453090"/>
                  </a:cubicBezTo>
                  <a:lnTo>
                    <a:pt x="1325481" y="2469908"/>
                  </a:lnTo>
                  <a:lnTo>
                    <a:pt x="1429114" y="2478544"/>
                  </a:lnTo>
                  <a:lnTo>
                    <a:pt x="1510474" y="2483543"/>
                  </a:lnTo>
                  <a:lnTo>
                    <a:pt x="1510474" y="2129920"/>
                  </a:lnTo>
                  <a:cubicBezTo>
                    <a:pt x="1506383" y="2129466"/>
                    <a:pt x="1504110" y="2129011"/>
                    <a:pt x="1501838" y="2129011"/>
                  </a:cubicBezTo>
                  <a:lnTo>
                    <a:pt x="1114126" y="2128556"/>
                  </a:lnTo>
                  <a:close/>
                  <a:moveTo>
                    <a:pt x="2477256" y="2128102"/>
                  </a:moveTo>
                  <a:lnTo>
                    <a:pt x="2105907" y="2128556"/>
                  </a:lnTo>
                  <a:cubicBezTo>
                    <a:pt x="2099997" y="2128556"/>
                    <a:pt x="2094089" y="2129011"/>
                    <a:pt x="2087271" y="2129466"/>
                  </a:cubicBezTo>
                  <a:cubicBezTo>
                    <a:pt x="2086817" y="2134466"/>
                    <a:pt x="2086362" y="2138102"/>
                    <a:pt x="2086362" y="2141738"/>
                  </a:cubicBezTo>
                  <a:cubicBezTo>
                    <a:pt x="2086362" y="2266733"/>
                    <a:pt x="2086362" y="2391274"/>
                    <a:pt x="2085908" y="2516269"/>
                  </a:cubicBezTo>
                  <a:cubicBezTo>
                    <a:pt x="2085908" y="2528086"/>
                    <a:pt x="2090908" y="2531269"/>
                    <a:pt x="2101361" y="2532178"/>
                  </a:cubicBezTo>
                  <a:lnTo>
                    <a:pt x="2229993" y="2542177"/>
                  </a:lnTo>
                  <a:lnTo>
                    <a:pt x="2420441" y="2557631"/>
                  </a:lnTo>
                  <a:cubicBezTo>
                    <a:pt x="2419986" y="2558085"/>
                    <a:pt x="2421803" y="2555359"/>
                    <a:pt x="2423167" y="2552177"/>
                  </a:cubicBezTo>
                  <a:cubicBezTo>
                    <a:pt x="2446803" y="2491724"/>
                    <a:pt x="2469984" y="2431727"/>
                    <a:pt x="2493165" y="2371729"/>
                  </a:cubicBezTo>
                  <a:cubicBezTo>
                    <a:pt x="2495438" y="2365366"/>
                    <a:pt x="2496347" y="2357639"/>
                    <a:pt x="2496347" y="2350820"/>
                  </a:cubicBezTo>
                  <a:cubicBezTo>
                    <a:pt x="2496347" y="2283551"/>
                    <a:pt x="2495891" y="2215826"/>
                    <a:pt x="2497255" y="2148555"/>
                  </a:cubicBezTo>
                  <a:cubicBezTo>
                    <a:pt x="2497255" y="2133102"/>
                    <a:pt x="2493619" y="2128102"/>
                    <a:pt x="2477256" y="2128102"/>
                  </a:cubicBezTo>
                  <a:close/>
                  <a:moveTo>
                    <a:pt x="1610016" y="2128102"/>
                  </a:moveTo>
                  <a:cubicBezTo>
                    <a:pt x="1595016" y="2128102"/>
                    <a:pt x="1590925" y="2133102"/>
                    <a:pt x="1591380" y="2147192"/>
                  </a:cubicBezTo>
                  <a:cubicBezTo>
                    <a:pt x="1592289" y="2190827"/>
                    <a:pt x="1591835" y="2234462"/>
                    <a:pt x="1591835" y="2278096"/>
                  </a:cubicBezTo>
                  <a:lnTo>
                    <a:pt x="1591835" y="2473544"/>
                  </a:lnTo>
                  <a:cubicBezTo>
                    <a:pt x="1591835" y="2482634"/>
                    <a:pt x="1590925" y="2491270"/>
                    <a:pt x="1604107" y="2492179"/>
                  </a:cubicBezTo>
                  <a:cubicBezTo>
                    <a:pt x="1635925" y="2493997"/>
                    <a:pt x="1667741" y="2496724"/>
                    <a:pt x="1699558" y="2498997"/>
                  </a:cubicBezTo>
                  <a:lnTo>
                    <a:pt x="1836371" y="2509906"/>
                  </a:lnTo>
                  <a:lnTo>
                    <a:pt x="1986366" y="2522633"/>
                  </a:lnTo>
                  <a:cubicBezTo>
                    <a:pt x="2000910" y="2523997"/>
                    <a:pt x="2005456" y="2519451"/>
                    <a:pt x="2005456" y="2504451"/>
                  </a:cubicBezTo>
                  <a:cubicBezTo>
                    <a:pt x="2005001" y="2384910"/>
                    <a:pt x="2005001" y="2265824"/>
                    <a:pt x="2005456" y="2146283"/>
                  </a:cubicBezTo>
                  <a:cubicBezTo>
                    <a:pt x="2005456" y="2131283"/>
                    <a:pt x="2000455" y="2128102"/>
                    <a:pt x="1986366" y="2128102"/>
                  </a:cubicBezTo>
                  <a:cubicBezTo>
                    <a:pt x="1924095" y="2129011"/>
                    <a:pt x="1861370" y="2128556"/>
                    <a:pt x="1799100" y="2128556"/>
                  </a:cubicBezTo>
                  <a:lnTo>
                    <a:pt x="1610016" y="2128102"/>
                  </a:lnTo>
                  <a:close/>
                  <a:moveTo>
                    <a:pt x="623235" y="2128102"/>
                  </a:moveTo>
                  <a:cubicBezTo>
                    <a:pt x="610962" y="2128102"/>
                    <a:pt x="606418" y="2132647"/>
                    <a:pt x="606871" y="2144465"/>
                  </a:cubicBezTo>
                  <a:cubicBezTo>
                    <a:pt x="607326" y="2153101"/>
                    <a:pt x="606871" y="2162192"/>
                    <a:pt x="606871" y="2170828"/>
                  </a:cubicBezTo>
                  <a:cubicBezTo>
                    <a:pt x="606871" y="2244461"/>
                    <a:pt x="607326" y="2317640"/>
                    <a:pt x="606871" y="2391274"/>
                  </a:cubicBezTo>
                  <a:cubicBezTo>
                    <a:pt x="606871" y="2405819"/>
                    <a:pt x="608690" y="2414455"/>
                    <a:pt x="626417" y="2413545"/>
                  </a:cubicBezTo>
                  <a:cubicBezTo>
                    <a:pt x="640506" y="2412636"/>
                    <a:pt x="655052" y="2415364"/>
                    <a:pt x="669142" y="2416727"/>
                  </a:cubicBezTo>
                  <a:lnTo>
                    <a:pt x="855044" y="2432635"/>
                  </a:lnTo>
                  <a:lnTo>
                    <a:pt x="1001857" y="2443545"/>
                  </a:lnTo>
                  <a:cubicBezTo>
                    <a:pt x="1015947" y="2444909"/>
                    <a:pt x="1020492" y="2442635"/>
                    <a:pt x="1020492" y="2428091"/>
                  </a:cubicBezTo>
                  <a:cubicBezTo>
                    <a:pt x="1020039" y="2333549"/>
                    <a:pt x="1020039" y="2239006"/>
                    <a:pt x="1020039" y="2144465"/>
                  </a:cubicBezTo>
                  <a:cubicBezTo>
                    <a:pt x="1020039" y="2131283"/>
                    <a:pt x="1015493" y="2128102"/>
                    <a:pt x="1002766" y="2128102"/>
                  </a:cubicBezTo>
                  <a:cubicBezTo>
                    <a:pt x="939587" y="2129011"/>
                    <a:pt x="876861" y="2128556"/>
                    <a:pt x="813682" y="2128556"/>
                  </a:cubicBezTo>
                  <a:lnTo>
                    <a:pt x="623235" y="2128102"/>
                  </a:lnTo>
                  <a:close/>
                  <a:moveTo>
                    <a:pt x="511421" y="2128102"/>
                  </a:moveTo>
                  <a:cubicBezTo>
                    <a:pt x="465059" y="2129011"/>
                    <a:pt x="418697" y="2128556"/>
                    <a:pt x="372335" y="2128556"/>
                  </a:cubicBezTo>
                  <a:lnTo>
                    <a:pt x="292338" y="2128556"/>
                  </a:lnTo>
                  <a:cubicBezTo>
                    <a:pt x="292338" y="2134466"/>
                    <a:pt x="291884" y="2138556"/>
                    <a:pt x="292338" y="2142192"/>
                  </a:cubicBezTo>
                  <a:cubicBezTo>
                    <a:pt x="300974" y="2214462"/>
                    <a:pt x="309610" y="2287187"/>
                    <a:pt x="318246" y="2359911"/>
                  </a:cubicBezTo>
                  <a:cubicBezTo>
                    <a:pt x="321882" y="2389456"/>
                    <a:pt x="323246" y="2391274"/>
                    <a:pt x="352790" y="2392637"/>
                  </a:cubicBezTo>
                  <a:lnTo>
                    <a:pt x="355972" y="2392637"/>
                  </a:lnTo>
                  <a:lnTo>
                    <a:pt x="510512" y="2405364"/>
                  </a:lnTo>
                  <a:cubicBezTo>
                    <a:pt x="523693" y="2406728"/>
                    <a:pt x="528692" y="2403546"/>
                    <a:pt x="528692" y="2389910"/>
                  </a:cubicBezTo>
                  <a:cubicBezTo>
                    <a:pt x="528692" y="2308095"/>
                    <a:pt x="528692" y="2226734"/>
                    <a:pt x="529147" y="2144919"/>
                  </a:cubicBezTo>
                  <a:cubicBezTo>
                    <a:pt x="529147" y="2131738"/>
                    <a:pt x="524147" y="2128102"/>
                    <a:pt x="511421" y="2128102"/>
                  </a:cubicBezTo>
                  <a:close/>
                  <a:moveTo>
                    <a:pt x="2087725" y="1664483"/>
                  </a:moveTo>
                  <a:lnTo>
                    <a:pt x="2087725" y="2048105"/>
                  </a:lnTo>
                  <a:lnTo>
                    <a:pt x="2105452" y="2048105"/>
                  </a:lnTo>
                  <a:lnTo>
                    <a:pt x="2476802" y="2048560"/>
                  </a:lnTo>
                  <a:cubicBezTo>
                    <a:pt x="2492710" y="2048560"/>
                    <a:pt x="2496801" y="2044015"/>
                    <a:pt x="2496801" y="2028105"/>
                  </a:cubicBezTo>
                  <a:cubicBezTo>
                    <a:pt x="2495891" y="1912655"/>
                    <a:pt x="2496347" y="1797205"/>
                    <a:pt x="2496801" y="1681755"/>
                  </a:cubicBezTo>
                  <a:lnTo>
                    <a:pt x="2496801" y="1664483"/>
                  </a:lnTo>
                  <a:lnTo>
                    <a:pt x="2087725" y="1664483"/>
                  </a:lnTo>
                  <a:close/>
                  <a:moveTo>
                    <a:pt x="2587707" y="1662665"/>
                  </a:moveTo>
                  <a:cubicBezTo>
                    <a:pt x="2584070" y="1662665"/>
                    <a:pt x="2577253" y="1670392"/>
                    <a:pt x="2577253" y="1674937"/>
                  </a:cubicBezTo>
                  <a:cubicBezTo>
                    <a:pt x="2576343" y="1794933"/>
                    <a:pt x="2576798" y="1914474"/>
                    <a:pt x="2576798" y="2034469"/>
                  </a:cubicBezTo>
                  <a:cubicBezTo>
                    <a:pt x="2576798" y="2038560"/>
                    <a:pt x="2577707" y="2044469"/>
                    <a:pt x="2580434" y="2046287"/>
                  </a:cubicBezTo>
                  <a:cubicBezTo>
                    <a:pt x="2592252" y="2054923"/>
                    <a:pt x="2620887" y="2045378"/>
                    <a:pt x="2625887" y="2032196"/>
                  </a:cubicBezTo>
                  <a:lnTo>
                    <a:pt x="2754973" y="1701300"/>
                  </a:lnTo>
                  <a:cubicBezTo>
                    <a:pt x="2759519" y="1689936"/>
                    <a:pt x="2764064" y="1678119"/>
                    <a:pt x="2769064" y="1665392"/>
                  </a:cubicBezTo>
                  <a:cubicBezTo>
                    <a:pt x="2765882" y="1664028"/>
                    <a:pt x="2763609" y="1662665"/>
                    <a:pt x="2761791" y="1662665"/>
                  </a:cubicBezTo>
                  <a:lnTo>
                    <a:pt x="2587707" y="1662665"/>
                  </a:lnTo>
                  <a:close/>
                  <a:moveTo>
                    <a:pt x="1117307" y="1662665"/>
                  </a:moveTo>
                  <a:cubicBezTo>
                    <a:pt x="1105035" y="1662665"/>
                    <a:pt x="1100490" y="1666756"/>
                    <a:pt x="1100490" y="1679937"/>
                  </a:cubicBezTo>
                  <a:cubicBezTo>
                    <a:pt x="1100944" y="1796750"/>
                    <a:pt x="1100944" y="1914019"/>
                    <a:pt x="1100490" y="2031288"/>
                  </a:cubicBezTo>
                  <a:cubicBezTo>
                    <a:pt x="1100490" y="2045378"/>
                    <a:pt x="1105035" y="2048560"/>
                    <a:pt x="1118671" y="2048560"/>
                  </a:cubicBezTo>
                  <a:lnTo>
                    <a:pt x="1493202" y="2048560"/>
                  </a:lnTo>
                  <a:cubicBezTo>
                    <a:pt x="1507747" y="2048560"/>
                    <a:pt x="1511838" y="2044469"/>
                    <a:pt x="1511838" y="2030378"/>
                  </a:cubicBezTo>
                  <a:cubicBezTo>
                    <a:pt x="1510929" y="1914474"/>
                    <a:pt x="1511383" y="1798114"/>
                    <a:pt x="1511383" y="1682210"/>
                  </a:cubicBezTo>
                  <a:lnTo>
                    <a:pt x="1511383" y="1664937"/>
                  </a:lnTo>
                  <a:cubicBezTo>
                    <a:pt x="1505020" y="1664028"/>
                    <a:pt x="1500474" y="1662665"/>
                    <a:pt x="1495475" y="1662665"/>
                  </a:cubicBezTo>
                  <a:lnTo>
                    <a:pt x="1117307" y="1662665"/>
                  </a:lnTo>
                  <a:close/>
                  <a:moveTo>
                    <a:pt x="1609561" y="1662210"/>
                  </a:moveTo>
                  <a:cubicBezTo>
                    <a:pt x="1596380" y="1662210"/>
                    <a:pt x="1591380" y="1666301"/>
                    <a:pt x="1591380" y="1680392"/>
                  </a:cubicBezTo>
                  <a:cubicBezTo>
                    <a:pt x="1591835" y="1796750"/>
                    <a:pt x="1591835" y="1913564"/>
                    <a:pt x="1591380" y="2030378"/>
                  </a:cubicBezTo>
                  <a:cubicBezTo>
                    <a:pt x="1591380" y="2045832"/>
                    <a:pt x="1597289" y="2048560"/>
                    <a:pt x="1610925" y="2048560"/>
                  </a:cubicBezTo>
                  <a:cubicBezTo>
                    <a:pt x="1673196" y="2047651"/>
                    <a:pt x="1735920" y="2048105"/>
                    <a:pt x="1798190" y="2048105"/>
                  </a:cubicBezTo>
                  <a:lnTo>
                    <a:pt x="1987275" y="2048560"/>
                  </a:lnTo>
                  <a:cubicBezTo>
                    <a:pt x="2000910" y="2048560"/>
                    <a:pt x="2005456" y="2044923"/>
                    <a:pt x="2005456" y="2030833"/>
                  </a:cubicBezTo>
                  <a:cubicBezTo>
                    <a:pt x="2005001" y="1914019"/>
                    <a:pt x="2005001" y="1797660"/>
                    <a:pt x="2005456" y="1680846"/>
                  </a:cubicBezTo>
                  <a:cubicBezTo>
                    <a:pt x="2005456" y="1667665"/>
                    <a:pt x="2001365" y="1662210"/>
                    <a:pt x="1987729" y="1662210"/>
                  </a:cubicBezTo>
                  <a:lnTo>
                    <a:pt x="1609561" y="1662210"/>
                  </a:lnTo>
                  <a:close/>
                  <a:moveTo>
                    <a:pt x="256430" y="1662210"/>
                  </a:moveTo>
                  <a:cubicBezTo>
                    <a:pt x="249612" y="1662210"/>
                    <a:pt x="243248" y="1663120"/>
                    <a:pt x="235067" y="1664028"/>
                  </a:cubicBezTo>
                  <a:cubicBezTo>
                    <a:pt x="237795" y="1687664"/>
                    <a:pt x="239612" y="1709935"/>
                    <a:pt x="242340" y="1732208"/>
                  </a:cubicBezTo>
                  <a:cubicBezTo>
                    <a:pt x="254158" y="1831295"/>
                    <a:pt x="266430" y="1930837"/>
                    <a:pt x="278248" y="2030378"/>
                  </a:cubicBezTo>
                  <a:cubicBezTo>
                    <a:pt x="279611" y="2042651"/>
                    <a:pt x="283702" y="2048560"/>
                    <a:pt x="297792" y="2048560"/>
                  </a:cubicBezTo>
                  <a:cubicBezTo>
                    <a:pt x="367335" y="2047651"/>
                    <a:pt x="436878" y="2048105"/>
                    <a:pt x="506421" y="2048105"/>
                  </a:cubicBezTo>
                  <a:cubicBezTo>
                    <a:pt x="528692" y="2048105"/>
                    <a:pt x="528692" y="2048105"/>
                    <a:pt x="528692" y="2026288"/>
                  </a:cubicBezTo>
                  <a:lnTo>
                    <a:pt x="528692" y="1684936"/>
                  </a:lnTo>
                  <a:cubicBezTo>
                    <a:pt x="528692" y="1663120"/>
                    <a:pt x="528238" y="1662210"/>
                    <a:pt x="506876" y="1662210"/>
                  </a:cubicBezTo>
                  <a:lnTo>
                    <a:pt x="256430" y="1662210"/>
                  </a:lnTo>
                  <a:close/>
                  <a:moveTo>
                    <a:pt x="625962" y="1661756"/>
                  </a:moveTo>
                  <a:cubicBezTo>
                    <a:pt x="611871" y="1661756"/>
                    <a:pt x="606871" y="1666301"/>
                    <a:pt x="606871" y="1680846"/>
                  </a:cubicBezTo>
                  <a:cubicBezTo>
                    <a:pt x="607326" y="1796750"/>
                    <a:pt x="607326" y="1913110"/>
                    <a:pt x="606871" y="2029015"/>
                  </a:cubicBezTo>
                  <a:cubicBezTo>
                    <a:pt x="606871" y="2044469"/>
                    <a:pt x="612780" y="2048105"/>
                    <a:pt x="627326" y="2048105"/>
                  </a:cubicBezTo>
                  <a:cubicBezTo>
                    <a:pt x="689595" y="2047196"/>
                    <a:pt x="752321" y="2047651"/>
                    <a:pt x="814591" y="2047651"/>
                  </a:cubicBezTo>
                  <a:lnTo>
                    <a:pt x="1003675" y="2048105"/>
                  </a:lnTo>
                  <a:cubicBezTo>
                    <a:pt x="1016401" y="2048560"/>
                    <a:pt x="1020492" y="2044469"/>
                    <a:pt x="1020492" y="2031288"/>
                  </a:cubicBezTo>
                  <a:cubicBezTo>
                    <a:pt x="1020039" y="1914474"/>
                    <a:pt x="1020039" y="1797205"/>
                    <a:pt x="1020492" y="1679937"/>
                  </a:cubicBezTo>
                  <a:cubicBezTo>
                    <a:pt x="1020492" y="1665392"/>
                    <a:pt x="1015493" y="1661756"/>
                    <a:pt x="1002312" y="1661756"/>
                  </a:cubicBezTo>
                  <a:lnTo>
                    <a:pt x="625962" y="1661756"/>
                  </a:lnTo>
                  <a:close/>
                  <a:moveTo>
                    <a:pt x="508239" y="1205864"/>
                  </a:moveTo>
                  <a:lnTo>
                    <a:pt x="201886" y="1213137"/>
                  </a:lnTo>
                  <a:cubicBezTo>
                    <a:pt x="180524" y="1213590"/>
                    <a:pt x="180070" y="1213590"/>
                    <a:pt x="182342" y="1234499"/>
                  </a:cubicBezTo>
                  <a:cubicBezTo>
                    <a:pt x="187342" y="1282225"/>
                    <a:pt x="193250" y="1329495"/>
                    <a:pt x="199160" y="1377221"/>
                  </a:cubicBezTo>
                  <a:cubicBezTo>
                    <a:pt x="206432" y="1438582"/>
                    <a:pt x="214613" y="1500398"/>
                    <a:pt x="221432" y="1562214"/>
                  </a:cubicBezTo>
                  <a:cubicBezTo>
                    <a:pt x="223249" y="1577213"/>
                    <a:pt x="227340" y="1584032"/>
                    <a:pt x="244612" y="1584032"/>
                  </a:cubicBezTo>
                  <a:cubicBezTo>
                    <a:pt x="332337" y="1583122"/>
                    <a:pt x="420515" y="1583122"/>
                    <a:pt x="508239" y="1584032"/>
                  </a:cubicBezTo>
                  <a:cubicBezTo>
                    <a:pt x="524602" y="1584032"/>
                    <a:pt x="529147" y="1578577"/>
                    <a:pt x="529147" y="1563123"/>
                  </a:cubicBezTo>
                  <a:cubicBezTo>
                    <a:pt x="528238" y="1507670"/>
                    <a:pt x="528692" y="1451764"/>
                    <a:pt x="528692" y="1395856"/>
                  </a:cubicBezTo>
                  <a:cubicBezTo>
                    <a:pt x="528692" y="1339495"/>
                    <a:pt x="528238" y="1283134"/>
                    <a:pt x="528692" y="1226317"/>
                  </a:cubicBezTo>
                  <a:cubicBezTo>
                    <a:pt x="529147" y="1210864"/>
                    <a:pt x="524602" y="1205409"/>
                    <a:pt x="508239" y="1205864"/>
                  </a:cubicBezTo>
                  <a:close/>
                  <a:moveTo>
                    <a:pt x="1006857" y="1193137"/>
                  </a:moveTo>
                  <a:cubicBezTo>
                    <a:pt x="980949" y="1194501"/>
                    <a:pt x="955040" y="1195865"/>
                    <a:pt x="929132" y="1196319"/>
                  </a:cubicBezTo>
                  <a:lnTo>
                    <a:pt x="625962" y="1202682"/>
                  </a:lnTo>
                  <a:cubicBezTo>
                    <a:pt x="610962" y="1202682"/>
                    <a:pt x="606871" y="1207682"/>
                    <a:pt x="606871" y="1221773"/>
                  </a:cubicBezTo>
                  <a:cubicBezTo>
                    <a:pt x="607326" y="1336314"/>
                    <a:pt x="607326" y="1450855"/>
                    <a:pt x="606871" y="1564942"/>
                  </a:cubicBezTo>
                  <a:cubicBezTo>
                    <a:pt x="606871" y="1579486"/>
                    <a:pt x="611417" y="1584032"/>
                    <a:pt x="625962" y="1584032"/>
                  </a:cubicBezTo>
                  <a:cubicBezTo>
                    <a:pt x="688232" y="1583122"/>
                    <a:pt x="750958" y="1583577"/>
                    <a:pt x="813228" y="1583577"/>
                  </a:cubicBezTo>
                  <a:lnTo>
                    <a:pt x="1002312" y="1583577"/>
                  </a:lnTo>
                  <a:cubicBezTo>
                    <a:pt x="1012311" y="1583577"/>
                    <a:pt x="1020492" y="1583122"/>
                    <a:pt x="1020492" y="1569032"/>
                  </a:cubicBezTo>
                  <a:cubicBezTo>
                    <a:pt x="1020039" y="1448128"/>
                    <a:pt x="1020492" y="1327223"/>
                    <a:pt x="1020492" y="1206318"/>
                  </a:cubicBezTo>
                  <a:cubicBezTo>
                    <a:pt x="1020492" y="1196319"/>
                    <a:pt x="1016401" y="1192682"/>
                    <a:pt x="1006857" y="1193137"/>
                  </a:cubicBezTo>
                  <a:close/>
                  <a:moveTo>
                    <a:pt x="1500908" y="1180276"/>
                  </a:moveTo>
                  <a:cubicBezTo>
                    <a:pt x="1497265" y="1180013"/>
                    <a:pt x="1492407" y="1180183"/>
                    <a:pt x="1485930" y="1180411"/>
                  </a:cubicBezTo>
                  <a:lnTo>
                    <a:pt x="1321844" y="1186319"/>
                  </a:lnTo>
                  <a:lnTo>
                    <a:pt x="1119579" y="1189955"/>
                  </a:lnTo>
                  <a:cubicBezTo>
                    <a:pt x="1105490" y="1189955"/>
                    <a:pt x="1100490" y="1193591"/>
                    <a:pt x="1100490" y="1208591"/>
                  </a:cubicBezTo>
                  <a:cubicBezTo>
                    <a:pt x="1100944" y="1327223"/>
                    <a:pt x="1100944" y="1446309"/>
                    <a:pt x="1100944" y="1564942"/>
                  </a:cubicBezTo>
                  <a:cubicBezTo>
                    <a:pt x="1100944" y="1579486"/>
                    <a:pt x="1105035" y="1584032"/>
                    <a:pt x="1119579" y="1584032"/>
                  </a:cubicBezTo>
                  <a:cubicBezTo>
                    <a:pt x="1181850" y="1583122"/>
                    <a:pt x="1244575" y="1583577"/>
                    <a:pt x="1306845" y="1583577"/>
                  </a:cubicBezTo>
                  <a:lnTo>
                    <a:pt x="1492747" y="1584032"/>
                  </a:lnTo>
                  <a:cubicBezTo>
                    <a:pt x="1507747" y="1584486"/>
                    <a:pt x="1512293" y="1579941"/>
                    <a:pt x="1512293" y="1564487"/>
                  </a:cubicBezTo>
                  <a:cubicBezTo>
                    <a:pt x="1511383" y="1444492"/>
                    <a:pt x="1511838" y="1324496"/>
                    <a:pt x="1511838" y="1204501"/>
                  </a:cubicBezTo>
                  <a:cubicBezTo>
                    <a:pt x="1511838" y="1185751"/>
                    <a:pt x="1511838" y="1181064"/>
                    <a:pt x="1500908" y="1180276"/>
                  </a:cubicBezTo>
                  <a:close/>
                  <a:moveTo>
                    <a:pt x="1992729" y="1169047"/>
                  </a:moveTo>
                  <a:lnTo>
                    <a:pt x="1744101" y="1174502"/>
                  </a:lnTo>
                  <a:lnTo>
                    <a:pt x="1611834" y="1177683"/>
                  </a:lnTo>
                  <a:cubicBezTo>
                    <a:pt x="1598199" y="1177683"/>
                    <a:pt x="1591835" y="1181774"/>
                    <a:pt x="1591835" y="1197682"/>
                  </a:cubicBezTo>
                  <a:cubicBezTo>
                    <a:pt x="1592289" y="1319951"/>
                    <a:pt x="1592289" y="1441764"/>
                    <a:pt x="1591835" y="1564033"/>
                  </a:cubicBezTo>
                  <a:cubicBezTo>
                    <a:pt x="1591835" y="1579032"/>
                    <a:pt x="1595925" y="1584032"/>
                    <a:pt x="1611379" y="1584032"/>
                  </a:cubicBezTo>
                  <a:lnTo>
                    <a:pt x="1985911" y="1584032"/>
                  </a:lnTo>
                  <a:cubicBezTo>
                    <a:pt x="2000910" y="1584032"/>
                    <a:pt x="2005910" y="1579486"/>
                    <a:pt x="2005910" y="1564487"/>
                  </a:cubicBezTo>
                  <a:cubicBezTo>
                    <a:pt x="2005001" y="1502217"/>
                    <a:pt x="2005456" y="1439492"/>
                    <a:pt x="2005456" y="1377221"/>
                  </a:cubicBezTo>
                  <a:lnTo>
                    <a:pt x="2005456" y="1184955"/>
                  </a:lnTo>
                  <a:cubicBezTo>
                    <a:pt x="2005456" y="1175865"/>
                    <a:pt x="2005456" y="1168592"/>
                    <a:pt x="1992729" y="1169047"/>
                  </a:cubicBezTo>
                  <a:close/>
                  <a:moveTo>
                    <a:pt x="2476802" y="1156775"/>
                  </a:moveTo>
                  <a:lnTo>
                    <a:pt x="2211811" y="1163593"/>
                  </a:lnTo>
                  <a:lnTo>
                    <a:pt x="2086817" y="1167229"/>
                  </a:lnTo>
                  <a:cubicBezTo>
                    <a:pt x="2086362" y="1172683"/>
                    <a:pt x="2085908" y="1175411"/>
                    <a:pt x="2085908" y="1178138"/>
                  </a:cubicBezTo>
                  <a:lnTo>
                    <a:pt x="2085908" y="1569032"/>
                  </a:lnTo>
                  <a:cubicBezTo>
                    <a:pt x="2085908" y="1584941"/>
                    <a:pt x="2094544" y="1584032"/>
                    <a:pt x="2104997" y="1584032"/>
                  </a:cubicBezTo>
                  <a:lnTo>
                    <a:pt x="2477711" y="1584486"/>
                  </a:lnTo>
                  <a:cubicBezTo>
                    <a:pt x="2493165" y="1584486"/>
                    <a:pt x="2497255" y="1579486"/>
                    <a:pt x="2497255" y="1564487"/>
                  </a:cubicBezTo>
                  <a:cubicBezTo>
                    <a:pt x="2496801" y="1435401"/>
                    <a:pt x="2496801" y="1305860"/>
                    <a:pt x="2497255" y="1176774"/>
                  </a:cubicBezTo>
                  <a:cubicBezTo>
                    <a:pt x="2497255" y="1160865"/>
                    <a:pt x="2492710" y="1156320"/>
                    <a:pt x="2476802" y="1156775"/>
                  </a:cubicBezTo>
                  <a:close/>
                  <a:moveTo>
                    <a:pt x="2972692" y="1143593"/>
                  </a:moveTo>
                  <a:cubicBezTo>
                    <a:pt x="2951329" y="1144957"/>
                    <a:pt x="2934512" y="1146321"/>
                    <a:pt x="2917695" y="1146776"/>
                  </a:cubicBezTo>
                  <a:lnTo>
                    <a:pt x="2596343" y="1153593"/>
                  </a:lnTo>
                  <a:cubicBezTo>
                    <a:pt x="2580889" y="1154048"/>
                    <a:pt x="2576798" y="1158593"/>
                    <a:pt x="2576798" y="1173592"/>
                  </a:cubicBezTo>
                  <a:cubicBezTo>
                    <a:pt x="2577253" y="1304042"/>
                    <a:pt x="2577253" y="1434492"/>
                    <a:pt x="2576798" y="1564942"/>
                  </a:cubicBezTo>
                  <a:cubicBezTo>
                    <a:pt x="2576798" y="1580850"/>
                    <a:pt x="2582253" y="1584486"/>
                    <a:pt x="2596797" y="1584486"/>
                  </a:cubicBezTo>
                  <a:cubicBezTo>
                    <a:pt x="2657249" y="1583577"/>
                    <a:pt x="2718157" y="1583122"/>
                    <a:pt x="2779063" y="1584486"/>
                  </a:cubicBezTo>
                  <a:cubicBezTo>
                    <a:pt x="2796790" y="1584486"/>
                    <a:pt x="2804062" y="1578577"/>
                    <a:pt x="2809972" y="1562669"/>
                  </a:cubicBezTo>
                  <a:cubicBezTo>
                    <a:pt x="2857242" y="1439492"/>
                    <a:pt x="2905423" y="1316769"/>
                    <a:pt x="2953148" y="1194046"/>
                  </a:cubicBezTo>
                  <a:cubicBezTo>
                    <a:pt x="2959057" y="1178592"/>
                    <a:pt x="2964965" y="1163593"/>
                    <a:pt x="2972692" y="1143593"/>
                  </a:cubicBezTo>
                  <a:close/>
                  <a:moveTo>
                    <a:pt x="4116741" y="0"/>
                  </a:moveTo>
                  <a:lnTo>
                    <a:pt x="4129922" y="0"/>
                  </a:lnTo>
                  <a:cubicBezTo>
                    <a:pt x="4133104" y="1364"/>
                    <a:pt x="4135831" y="3636"/>
                    <a:pt x="4139013" y="4091"/>
                  </a:cubicBezTo>
                  <a:cubicBezTo>
                    <a:pt x="4194465" y="14545"/>
                    <a:pt x="4227191" y="47725"/>
                    <a:pt x="4239009" y="102723"/>
                  </a:cubicBezTo>
                  <a:cubicBezTo>
                    <a:pt x="4239463" y="105450"/>
                    <a:pt x="4241736" y="107723"/>
                    <a:pt x="4242645" y="109996"/>
                  </a:cubicBezTo>
                  <a:lnTo>
                    <a:pt x="4242645" y="126359"/>
                  </a:lnTo>
                  <a:cubicBezTo>
                    <a:pt x="4240827" y="132268"/>
                    <a:pt x="4239009" y="137723"/>
                    <a:pt x="4237645" y="143631"/>
                  </a:cubicBezTo>
                  <a:cubicBezTo>
                    <a:pt x="4227191" y="192720"/>
                    <a:pt x="4186284" y="229991"/>
                    <a:pt x="4136286" y="238173"/>
                  </a:cubicBezTo>
                  <a:lnTo>
                    <a:pt x="3752209" y="303626"/>
                  </a:lnTo>
                  <a:lnTo>
                    <a:pt x="3573125" y="333624"/>
                  </a:lnTo>
                  <a:cubicBezTo>
                    <a:pt x="3559943" y="335442"/>
                    <a:pt x="3554489" y="341351"/>
                    <a:pt x="3549944" y="352714"/>
                  </a:cubicBezTo>
                  <a:cubicBezTo>
                    <a:pt x="3490855" y="504981"/>
                    <a:pt x="3431766" y="656793"/>
                    <a:pt x="3372677" y="810879"/>
                  </a:cubicBezTo>
                  <a:lnTo>
                    <a:pt x="2821335" y="2222189"/>
                  </a:lnTo>
                  <a:cubicBezTo>
                    <a:pt x="2762700" y="2373093"/>
                    <a:pt x="2703611" y="2523997"/>
                    <a:pt x="2644069" y="2674900"/>
                  </a:cubicBezTo>
                  <a:cubicBezTo>
                    <a:pt x="2638614" y="2688990"/>
                    <a:pt x="2639069" y="2697172"/>
                    <a:pt x="2651795" y="2706716"/>
                  </a:cubicBezTo>
                  <a:lnTo>
                    <a:pt x="2918149" y="2914891"/>
                  </a:lnTo>
                  <a:cubicBezTo>
                    <a:pt x="2995873" y="2975342"/>
                    <a:pt x="3059962" y="3046249"/>
                    <a:pt x="3093143" y="3140791"/>
                  </a:cubicBezTo>
                  <a:cubicBezTo>
                    <a:pt x="3116778" y="3207607"/>
                    <a:pt x="3124051" y="3276241"/>
                    <a:pt x="3105869" y="3343965"/>
                  </a:cubicBezTo>
                  <a:cubicBezTo>
                    <a:pt x="3096324" y="3378055"/>
                    <a:pt x="3075870" y="3410326"/>
                    <a:pt x="3055871" y="3440325"/>
                  </a:cubicBezTo>
                  <a:cubicBezTo>
                    <a:pt x="3014054" y="3503505"/>
                    <a:pt x="2956329" y="3548958"/>
                    <a:pt x="2885423" y="3576684"/>
                  </a:cubicBezTo>
                  <a:cubicBezTo>
                    <a:pt x="2826199" y="3604670"/>
                    <a:pt x="2731435" y="3603165"/>
                    <a:pt x="2700527" y="3608240"/>
                  </a:cubicBezTo>
                  <a:lnTo>
                    <a:pt x="2699975" y="3607137"/>
                  </a:lnTo>
                  <a:lnTo>
                    <a:pt x="2316149" y="3608240"/>
                  </a:lnTo>
                  <a:lnTo>
                    <a:pt x="171673" y="3608240"/>
                  </a:lnTo>
                  <a:lnTo>
                    <a:pt x="148224" y="3602876"/>
                  </a:lnTo>
                  <a:cubicBezTo>
                    <a:pt x="111237" y="3586172"/>
                    <a:pt x="85755" y="3548503"/>
                    <a:pt x="80982" y="3502141"/>
                  </a:cubicBezTo>
                  <a:cubicBezTo>
                    <a:pt x="75528" y="3451234"/>
                    <a:pt x="114618" y="3396690"/>
                    <a:pt x="166888" y="3383055"/>
                  </a:cubicBezTo>
                  <a:cubicBezTo>
                    <a:pt x="179160" y="3379419"/>
                    <a:pt x="192797" y="3378964"/>
                    <a:pt x="205977" y="3378964"/>
                  </a:cubicBezTo>
                  <a:lnTo>
                    <a:pt x="550965" y="3377600"/>
                  </a:lnTo>
                  <a:lnTo>
                    <a:pt x="1582290" y="3374873"/>
                  </a:lnTo>
                  <a:lnTo>
                    <a:pt x="2698157" y="3371236"/>
                  </a:lnTo>
                  <a:cubicBezTo>
                    <a:pt x="2731792" y="3371236"/>
                    <a:pt x="2765882" y="3371236"/>
                    <a:pt x="2798608" y="3364873"/>
                  </a:cubicBezTo>
                  <a:cubicBezTo>
                    <a:pt x="2858151" y="3353510"/>
                    <a:pt x="2888151" y="3303512"/>
                    <a:pt x="2875878" y="3243514"/>
                  </a:cubicBezTo>
                  <a:cubicBezTo>
                    <a:pt x="2864969" y="3189880"/>
                    <a:pt x="2835425" y="3148972"/>
                    <a:pt x="2793154" y="3115792"/>
                  </a:cubicBezTo>
                  <a:lnTo>
                    <a:pt x="2384079" y="2794440"/>
                  </a:lnTo>
                  <a:cubicBezTo>
                    <a:pt x="2364987" y="2779441"/>
                    <a:pt x="2344534" y="2782168"/>
                    <a:pt x="2324535" y="2780350"/>
                  </a:cubicBezTo>
                  <a:cubicBezTo>
                    <a:pt x="2258173" y="2773532"/>
                    <a:pt x="2191358" y="2768987"/>
                    <a:pt x="2124997" y="2763987"/>
                  </a:cubicBezTo>
                  <a:lnTo>
                    <a:pt x="1978184" y="2753078"/>
                  </a:lnTo>
                  <a:lnTo>
                    <a:pt x="1793645" y="2737625"/>
                  </a:lnTo>
                  <a:lnTo>
                    <a:pt x="1650014" y="2726262"/>
                  </a:lnTo>
                  <a:lnTo>
                    <a:pt x="1500020" y="2713989"/>
                  </a:lnTo>
                  <a:lnTo>
                    <a:pt x="1360025" y="2703080"/>
                  </a:lnTo>
                  <a:lnTo>
                    <a:pt x="1165487" y="2687172"/>
                  </a:lnTo>
                  <a:cubicBezTo>
                    <a:pt x="1119125" y="2683081"/>
                    <a:pt x="1072309" y="2679900"/>
                    <a:pt x="1025492" y="2676263"/>
                  </a:cubicBezTo>
                  <a:lnTo>
                    <a:pt x="832773" y="2660355"/>
                  </a:lnTo>
                  <a:lnTo>
                    <a:pt x="690959" y="2649446"/>
                  </a:lnTo>
                  <a:lnTo>
                    <a:pt x="499603" y="2633992"/>
                  </a:lnTo>
                  <a:lnTo>
                    <a:pt x="354608" y="2623084"/>
                  </a:lnTo>
                  <a:cubicBezTo>
                    <a:pt x="323246" y="2620356"/>
                    <a:pt x="291884" y="2619447"/>
                    <a:pt x="260975" y="2613993"/>
                  </a:cubicBezTo>
                  <a:cubicBezTo>
                    <a:pt x="202341" y="2603538"/>
                    <a:pt x="166888" y="2559904"/>
                    <a:pt x="160979" y="2500815"/>
                  </a:cubicBezTo>
                  <a:cubicBezTo>
                    <a:pt x="155071" y="2439454"/>
                    <a:pt x="145980" y="2378547"/>
                    <a:pt x="138708" y="2317186"/>
                  </a:cubicBezTo>
                  <a:cubicBezTo>
                    <a:pt x="132798" y="2267188"/>
                    <a:pt x="127344" y="2217190"/>
                    <a:pt x="121435" y="2167646"/>
                  </a:cubicBezTo>
                  <a:cubicBezTo>
                    <a:pt x="114163" y="2107193"/>
                    <a:pt x="106435" y="2047196"/>
                    <a:pt x="99163" y="1987198"/>
                  </a:cubicBezTo>
                  <a:cubicBezTo>
                    <a:pt x="93255" y="1938109"/>
                    <a:pt x="87800" y="1888565"/>
                    <a:pt x="81891" y="1839476"/>
                  </a:cubicBezTo>
                  <a:cubicBezTo>
                    <a:pt x="74619" y="1779024"/>
                    <a:pt x="66892" y="1719026"/>
                    <a:pt x="59619" y="1659029"/>
                  </a:cubicBezTo>
                  <a:cubicBezTo>
                    <a:pt x="53710" y="1609940"/>
                    <a:pt x="47802" y="1560396"/>
                    <a:pt x="41893" y="1511307"/>
                  </a:cubicBezTo>
                  <a:cubicBezTo>
                    <a:pt x="34620" y="1450855"/>
                    <a:pt x="26894" y="1389948"/>
                    <a:pt x="19620" y="1329495"/>
                  </a:cubicBezTo>
                  <a:cubicBezTo>
                    <a:pt x="12348" y="1272225"/>
                    <a:pt x="1894" y="1214954"/>
                    <a:pt x="76" y="1157229"/>
                  </a:cubicBezTo>
                  <a:cubicBezTo>
                    <a:pt x="-2197" y="1090868"/>
                    <a:pt x="46893" y="1039507"/>
                    <a:pt x="110981" y="1036324"/>
                  </a:cubicBezTo>
                  <a:cubicBezTo>
                    <a:pt x="215977" y="1032234"/>
                    <a:pt x="320974" y="1030871"/>
                    <a:pt x="425969" y="1028598"/>
                  </a:cubicBezTo>
                  <a:lnTo>
                    <a:pt x="705958" y="1021780"/>
                  </a:lnTo>
                  <a:lnTo>
                    <a:pt x="959586" y="1015416"/>
                  </a:lnTo>
                  <a:lnTo>
                    <a:pt x="1239575" y="1008599"/>
                  </a:lnTo>
                  <a:lnTo>
                    <a:pt x="1491384" y="1002236"/>
                  </a:lnTo>
                  <a:lnTo>
                    <a:pt x="1771374" y="995417"/>
                  </a:lnTo>
                  <a:lnTo>
                    <a:pt x="2023183" y="989054"/>
                  </a:lnTo>
                  <a:lnTo>
                    <a:pt x="2304990" y="982236"/>
                  </a:lnTo>
                  <a:lnTo>
                    <a:pt x="2556799" y="975873"/>
                  </a:lnTo>
                  <a:lnTo>
                    <a:pt x="2834971" y="969055"/>
                  </a:lnTo>
                  <a:lnTo>
                    <a:pt x="3038599" y="963600"/>
                  </a:lnTo>
                  <a:cubicBezTo>
                    <a:pt x="3054053" y="963146"/>
                    <a:pt x="3060871" y="958600"/>
                    <a:pt x="3066325" y="944511"/>
                  </a:cubicBezTo>
                  <a:cubicBezTo>
                    <a:pt x="3117687" y="811788"/>
                    <a:pt x="3169504" y="679520"/>
                    <a:pt x="3221319" y="546798"/>
                  </a:cubicBezTo>
                  <a:cubicBezTo>
                    <a:pt x="3265409" y="434075"/>
                    <a:pt x="3310862" y="321351"/>
                    <a:pt x="3353133" y="207720"/>
                  </a:cubicBezTo>
                  <a:cubicBezTo>
                    <a:pt x="3374041" y="150903"/>
                    <a:pt x="3411313" y="120450"/>
                    <a:pt x="3470856" y="110905"/>
                  </a:cubicBezTo>
                  <a:cubicBezTo>
                    <a:pt x="3607215" y="89087"/>
                    <a:pt x="3743119" y="64543"/>
                    <a:pt x="3879477" y="41362"/>
                  </a:cubicBezTo>
                  <a:lnTo>
                    <a:pt x="4107651" y="3636"/>
                  </a:lnTo>
                  <a:cubicBezTo>
                    <a:pt x="4110832" y="3182"/>
                    <a:pt x="4113559" y="1364"/>
                    <a:pt x="4116741" y="0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27" name="Freeform: Shape 46">
              <a:extLst>
                <a:ext uri="{FF2B5EF4-FFF2-40B4-BE49-F238E27FC236}">
                  <a16:creationId xmlns:a16="http://schemas.microsoft.com/office/drawing/2014/main" id="{016E5D49-F65C-481D-807F-E86D782E5F51}"/>
                </a:ext>
              </a:extLst>
            </p:cNvPr>
            <p:cNvSpPr/>
            <p:nvPr/>
          </p:nvSpPr>
          <p:spPr>
            <a:xfrm>
              <a:off x="9988094" y="6090641"/>
              <a:ext cx="149995" cy="145449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47">
              <a:extLst>
                <a:ext uri="{FF2B5EF4-FFF2-40B4-BE49-F238E27FC236}">
                  <a16:creationId xmlns:a16="http://schemas.microsoft.com/office/drawing/2014/main" id="{9FE0B5C0-4F54-4F0E-8C47-27B7A6641200}"/>
                </a:ext>
              </a:extLst>
            </p:cNvPr>
            <p:cNvSpPr/>
            <p:nvPr/>
          </p:nvSpPr>
          <p:spPr>
            <a:xfrm>
              <a:off x="7674697" y="6088368"/>
              <a:ext cx="149995" cy="149995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Circle: Hollow 48">
              <a:extLst>
                <a:ext uri="{FF2B5EF4-FFF2-40B4-BE49-F238E27FC236}">
                  <a16:creationId xmlns:a16="http://schemas.microsoft.com/office/drawing/2014/main" id="{27608DB9-C4C8-4CE0-8E86-0AF23C1CDFDF}"/>
                </a:ext>
              </a:extLst>
            </p:cNvPr>
            <p:cNvSpPr/>
            <p:nvPr/>
          </p:nvSpPr>
          <p:spPr>
            <a:xfrm>
              <a:off x="7498850" y="5912521"/>
              <a:ext cx="501688" cy="50168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0" name="Circle: Hollow 49">
              <a:extLst>
                <a:ext uri="{FF2B5EF4-FFF2-40B4-BE49-F238E27FC236}">
                  <a16:creationId xmlns:a16="http://schemas.microsoft.com/office/drawing/2014/main" id="{B7426688-18A7-4525-94E5-D1B177882CCC}"/>
                </a:ext>
              </a:extLst>
            </p:cNvPr>
            <p:cNvSpPr/>
            <p:nvPr/>
          </p:nvSpPr>
          <p:spPr>
            <a:xfrm>
              <a:off x="9812247" y="5912521"/>
              <a:ext cx="501688" cy="50168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93" name="그룹 92">
            <a:extLst>
              <a:ext uri="{FF2B5EF4-FFF2-40B4-BE49-F238E27FC236}">
                <a16:creationId xmlns:a16="http://schemas.microsoft.com/office/drawing/2014/main" id="{553DD0E6-D27E-4E14-AB75-4447AF7F3AA6}"/>
              </a:ext>
            </a:extLst>
          </p:cNvPr>
          <p:cNvGrpSpPr/>
          <p:nvPr/>
        </p:nvGrpSpPr>
        <p:grpSpPr>
          <a:xfrm>
            <a:off x="369811" y="2801782"/>
            <a:ext cx="4853168" cy="3786971"/>
            <a:chOff x="1011655" y="1920947"/>
            <a:chExt cx="5899092" cy="4603115"/>
          </a:xfrm>
        </p:grpSpPr>
        <p:grpSp>
          <p:nvGrpSpPr>
            <p:cNvPr id="3" name="Group 58">
              <a:extLst>
                <a:ext uri="{FF2B5EF4-FFF2-40B4-BE49-F238E27FC236}">
                  <a16:creationId xmlns:a16="http://schemas.microsoft.com/office/drawing/2014/main" id="{A2075609-BB24-4641-8294-10F3450A7AE6}"/>
                </a:ext>
              </a:extLst>
            </p:cNvPr>
            <p:cNvGrpSpPr/>
            <p:nvPr/>
          </p:nvGrpSpPr>
          <p:grpSpPr>
            <a:xfrm rot="2964982">
              <a:off x="6322144" y="2034831"/>
              <a:ext cx="702488" cy="474719"/>
              <a:chOff x="6689507" y="2040656"/>
              <a:chExt cx="720081" cy="442512"/>
            </a:xfrm>
          </p:grpSpPr>
          <p:sp>
            <p:nvSpPr>
              <p:cNvPr id="4" name="Rounded Rectangle 56">
                <a:extLst>
                  <a:ext uri="{FF2B5EF4-FFF2-40B4-BE49-F238E27FC236}">
                    <a16:creationId xmlns:a16="http://schemas.microsoft.com/office/drawing/2014/main" id="{F56CB711-AA02-47A8-A5E8-B15827DD2213}"/>
                  </a:ext>
                </a:extLst>
              </p:cNvPr>
              <p:cNvSpPr/>
              <p:nvPr/>
            </p:nvSpPr>
            <p:spPr>
              <a:xfrm>
                <a:off x="6689508" y="2040656"/>
                <a:ext cx="720080" cy="44251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" name="Rectangle 57">
                <a:extLst>
                  <a:ext uri="{FF2B5EF4-FFF2-40B4-BE49-F238E27FC236}">
                    <a16:creationId xmlns:a16="http://schemas.microsoft.com/office/drawing/2014/main" id="{5929BB61-55D8-4C0B-B163-E127B622BF43}"/>
                  </a:ext>
                </a:extLst>
              </p:cNvPr>
              <p:cNvSpPr/>
              <p:nvPr/>
            </p:nvSpPr>
            <p:spPr>
              <a:xfrm>
                <a:off x="6689507" y="2285765"/>
                <a:ext cx="720000" cy="108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pic>
          <p:nvPicPr>
            <p:cNvPr id="6" name="Picture 49" descr="E:\002-KIMS BUSINESS\000-B-KIMS-소스 분류-2014\02-OBJECTS-모컴-액션-이미지\05-모니터\01-imac-kims수정-모니터.png">
              <a:extLst>
                <a:ext uri="{FF2B5EF4-FFF2-40B4-BE49-F238E27FC236}">
                  <a16:creationId xmlns:a16="http://schemas.microsoft.com/office/drawing/2014/main" id="{44F6338C-FC5E-49A3-A921-B64B77E371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11655" y="1986396"/>
              <a:ext cx="4221574" cy="4003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그림 개체 틀 2">
              <a:extLst>
                <a:ext uri="{FF2B5EF4-FFF2-40B4-BE49-F238E27FC236}">
                  <a16:creationId xmlns:a16="http://schemas.microsoft.com/office/drawing/2014/main" id="{528B51A7-169B-4FFC-B3F2-E8815C14D6BE}"/>
                </a:ext>
              </a:extLst>
            </p:cNvPr>
            <p:cNvSpPr txBox="1">
              <a:spLocks/>
            </p:cNvSpPr>
            <p:nvPr/>
          </p:nvSpPr>
          <p:spPr>
            <a:xfrm flipH="1">
              <a:off x="1199607" y="2170521"/>
              <a:ext cx="3845667" cy="2564085"/>
            </a:xfrm>
            <a:custGeom>
              <a:avLst/>
              <a:gdLst>
                <a:gd name="connsiteX0" fmla="*/ 0 w 4495800"/>
                <a:gd name="connsiteY0" fmla="*/ 0 h 2593057"/>
                <a:gd name="connsiteX1" fmla="*/ 4495800 w 4495800"/>
                <a:gd name="connsiteY1" fmla="*/ 0 h 2593057"/>
                <a:gd name="connsiteX2" fmla="*/ 4495800 w 4495800"/>
                <a:gd name="connsiteY2" fmla="*/ 2593057 h 2593057"/>
                <a:gd name="connsiteX3" fmla="*/ 0 w 4495800"/>
                <a:gd name="connsiteY3" fmla="*/ 2593057 h 2593057"/>
                <a:gd name="connsiteX4" fmla="*/ 0 w 4495800"/>
                <a:gd name="connsiteY4" fmla="*/ 0 h 2593057"/>
                <a:gd name="connsiteX0" fmla="*/ 0 w 4495800"/>
                <a:gd name="connsiteY0" fmla="*/ 656948 h 3250005"/>
                <a:gd name="connsiteX1" fmla="*/ 2951085 w 4495800"/>
                <a:gd name="connsiteY1" fmla="*/ 0 h 3250005"/>
                <a:gd name="connsiteX2" fmla="*/ 4495800 w 4495800"/>
                <a:gd name="connsiteY2" fmla="*/ 3250005 h 3250005"/>
                <a:gd name="connsiteX3" fmla="*/ 0 w 4495800"/>
                <a:gd name="connsiteY3" fmla="*/ 3250005 h 3250005"/>
                <a:gd name="connsiteX4" fmla="*/ 0 w 4495800"/>
                <a:gd name="connsiteY4" fmla="*/ 656948 h 3250005"/>
                <a:gd name="connsiteX0" fmla="*/ 106532 w 4602332"/>
                <a:gd name="connsiteY0" fmla="*/ 656948 h 3250005"/>
                <a:gd name="connsiteX1" fmla="*/ 3057617 w 4602332"/>
                <a:gd name="connsiteY1" fmla="*/ 0 h 3250005"/>
                <a:gd name="connsiteX2" fmla="*/ 4602332 w 4602332"/>
                <a:gd name="connsiteY2" fmla="*/ 3250005 h 3250005"/>
                <a:gd name="connsiteX3" fmla="*/ 0 w 4602332"/>
                <a:gd name="connsiteY3" fmla="*/ 2584180 h 3250005"/>
                <a:gd name="connsiteX4" fmla="*/ 106532 w 4602332"/>
                <a:gd name="connsiteY4" fmla="*/ 656948 h 3250005"/>
                <a:gd name="connsiteX0" fmla="*/ 106532 w 3057617"/>
                <a:gd name="connsiteY0" fmla="*/ 656948 h 2584180"/>
                <a:gd name="connsiteX1" fmla="*/ 3057617 w 3057617"/>
                <a:gd name="connsiteY1" fmla="*/ 0 h 2584180"/>
                <a:gd name="connsiteX2" fmla="*/ 2196483 w 3057617"/>
                <a:gd name="connsiteY2" fmla="*/ 2122541 h 2584180"/>
                <a:gd name="connsiteX3" fmla="*/ 0 w 3057617"/>
                <a:gd name="connsiteY3" fmla="*/ 2584180 h 2584180"/>
                <a:gd name="connsiteX4" fmla="*/ 106532 w 3057617"/>
                <a:gd name="connsiteY4" fmla="*/ 656948 h 2584180"/>
                <a:gd name="connsiteX0" fmla="*/ 106532 w 3057617"/>
                <a:gd name="connsiteY0" fmla="*/ 656948 h 2681834"/>
                <a:gd name="connsiteX1" fmla="*/ 3057617 w 3057617"/>
                <a:gd name="connsiteY1" fmla="*/ 0 h 2681834"/>
                <a:gd name="connsiteX2" fmla="*/ 2897819 w 3057617"/>
                <a:gd name="connsiteY2" fmla="*/ 2681834 h 2681834"/>
                <a:gd name="connsiteX3" fmla="*/ 0 w 3057617"/>
                <a:gd name="connsiteY3" fmla="*/ 2584180 h 2681834"/>
                <a:gd name="connsiteX4" fmla="*/ 106532 w 3057617"/>
                <a:gd name="connsiteY4" fmla="*/ 656948 h 2681834"/>
                <a:gd name="connsiteX0" fmla="*/ 0 w 2951085"/>
                <a:gd name="connsiteY0" fmla="*/ 656948 h 2681834"/>
                <a:gd name="connsiteX1" fmla="*/ 2951085 w 2951085"/>
                <a:gd name="connsiteY1" fmla="*/ 0 h 2681834"/>
                <a:gd name="connsiteX2" fmla="*/ 2791287 w 2951085"/>
                <a:gd name="connsiteY2" fmla="*/ 2681834 h 2681834"/>
                <a:gd name="connsiteX3" fmla="*/ 594804 w 2951085"/>
                <a:gd name="connsiteY3" fmla="*/ 2335605 h 2681834"/>
                <a:gd name="connsiteX4" fmla="*/ 0 w 2951085"/>
                <a:gd name="connsiteY4" fmla="*/ 656948 h 2681834"/>
                <a:gd name="connsiteX0" fmla="*/ 115409 w 3066494"/>
                <a:gd name="connsiteY0" fmla="*/ 656948 h 2681834"/>
                <a:gd name="connsiteX1" fmla="*/ 3066494 w 3066494"/>
                <a:gd name="connsiteY1" fmla="*/ 0 h 2681834"/>
                <a:gd name="connsiteX2" fmla="*/ 2906696 w 3066494"/>
                <a:gd name="connsiteY2" fmla="*/ 2681834 h 2681834"/>
                <a:gd name="connsiteX3" fmla="*/ 0 w 3066494"/>
                <a:gd name="connsiteY3" fmla="*/ 2557547 h 2681834"/>
                <a:gd name="connsiteX4" fmla="*/ 115409 w 3066494"/>
                <a:gd name="connsiteY4" fmla="*/ 656948 h 2681834"/>
                <a:gd name="connsiteX0" fmla="*/ 115409 w 2906696"/>
                <a:gd name="connsiteY0" fmla="*/ 292964 h 2317850"/>
                <a:gd name="connsiteX1" fmla="*/ 2853430 w 2906696"/>
                <a:gd name="connsiteY1" fmla="*/ 0 h 2317850"/>
                <a:gd name="connsiteX2" fmla="*/ 2906696 w 2906696"/>
                <a:gd name="connsiteY2" fmla="*/ 2317850 h 2317850"/>
                <a:gd name="connsiteX3" fmla="*/ 0 w 2906696"/>
                <a:gd name="connsiteY3" fmla="*/ 2193563 h 2317850"/>
                <a:gd name="connsiteX4" fmla="*/ 115409 w 2906696"/>
                <a:gd name="connsiteY4" fmla="*/ 292964 h 2317850"/>
                <a:gd name="connsiteX0" fmla="*/ 115409 w 3057617"/>
                <a:gd name="connsiteY0" fmla="*/ 648071 h 2672957"/>
                <a:gd name="connsiteX1" fmla="*/ 3057617 w 3057617"/>
                <a:gd name="connsiteY1" fmla="*/ 0 h 2672957"/>
                <a:gd name="connsiteX2" fmla="*/ 2906696 w 3057617"/>
                <a:gd name="connsiteY2" fmla="*/ 2672957 h 2672957"/>
                <a:gd name="connsiteX3" fmla="*/ 0 w 3057617"/>
                <a:gd name="connsiteY3" fmla="*/ 2548670 h 2672957"/>
                <a:gd name="connsiteX4" fmla="*/ 115409 w 3057617"/>
                <a:gd name="connsiteY4" fmla="*/ 648071 h 2672957"/>
                <a:gd name="connsiteX0" fmla="*/ 115409 w 2971257"/>
                <a:gd name="connsiteY0" fmla="*/ 510911 h 2535797"/>
                <a:gd name="connsiteX1" fmla="*/ 2971257 w 2971257"/>
                <a:gd name="connsiteY1" fmla="*/ 0 h 2535797"/>
                <a:gd name="connsiteX2" fmla="*/ 2906696 w 2971257"/>
                <a:gd name="connsiteY2" fmla="*/ 2535797 h 2535797"/>
                <a:gd name="connsiteX3" fmla="*/ 0 w 2971257"/>
                <a:gd name="connsiteY3" fmla="*/ 2411510 h 2535797"/>
                <a:gd name="connsiteX4" fmla="*/ 115409 w 2971257"/>
                <a:gd name="connsiteY4" fmla="*/ 510911 h 2535797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0669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115409 w 3077937"/>
                <a:gd name="connsiteY0" fmla="*/ 668391 h 2568990"/>
                <a:gd name="connsiteX1" fmla="*/ 3077937 w 3077937"/>
                <a:gd name="connsiteY1" fmla="*/ 0 h 2568990"/>
                <a:gd name="connsiteX2" fmla="*/ 2769536 w 3077937"/>
                <a:gd name="connsiteY2" fmla="*/ 2535797 h 2568990"/>
                <a:gd name="connsiteX3" fmla="*/ 0 w 3077937"/>
                <a:gd name="connsiteY3" fmla="*/ 2568990 h 2568990"/>
                <a:gd name="connsiteX4" fmla="*/ 115409 w 3077937"/>
                <a:gd name="connsiteY4" fmla="*/ 668391 h 2568990"/>
                <a:gd name="connsiteX0" fmla="*/ 115409 w 3077937"/>
                <a:gd name="connsiteY0" fmla="*/ 668391 h 2693277"/>
                <a:gd name="connsiteX1" fmla="*/ 3077937 w 3077937"/>
                <a:gd name="connsiteY1" fmla="*/ 0 h 2693277"/>
                <a:gd name="connsiteX2" fmla="*/ 2916856 w 3077937"/>
                <a:gd name="connsiteY2" fmla="*/ 2693277 h 2693277"/>
                <a:gd name="connsiteX3" fmla="*/ 0 w 3077937"/>
                <a:gd name="connsiteY3" fmla="*/ 2568990 h 2693277"/>
                <a:gd name="connsiteX4" fmla="*/ 115409 w 3077937"/>
                <a:gd name="connsiteY4" fmla="*/ 668391 h 2693277"/>
                <a:gd name="connsiteX0" fmla="*/ 0 w 2962528"/>
                <a:gd name="connsiteY0" fmla="*/ 668391 h 2693277"/>
                <a:gd name="connsiteX1" fmla="*/ 2962528 w 2962528"/>
                <a:gd name="connsiteY1" fmla="*/ 0 h 2693277"/>
                <a:gd name="connsiteX2" fmla="*/ 2801447 w 2962528"/>
                <a:gd name="connsiteY2" fmla="*/ 2693277 h 2693277"/>
                <a:gd name="connsiteX3" fmla="*/ 331631 w 2962528"/>
                <a:gd name="connsiteY3" fmla="*/ 2289590 h 2693277"/>
                <a:gd name="connsiteX4" fmla="*/ 0 w 2962528"/>
                <a:gd name="connsiteY4" fmla="*/ 668391 h 2693277"/>
                <a:gd name="connsiteX0" fmla="*/ 120489 w 3083017"/>
                <a:gd name="connsiteY0" fmla="*/ 66839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20489 w 3083017"/>
                <a:gd name="connsiteY4" fmla="*/ 668391 h 2693277"/>
                <a:gd name="connsiteX0" fmla="*/ 262729 w 3083017"/>
                <a:gd name="connsiteY0" fmla="*/ 84111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262729 w 3083017"/>
                <a:gd name="connsiteY4" fmla="*/ 841111 h 2693277"/>
                <a:gd name="connsiteX0" fmla="*/ 105249 w 3083017"/>
                <a:gd name="connsiteY0" fmla="*/ 709031 h 2693277"/>
                <a:gd name="connsiteX1" fmla="*/ 3083017 w 3083017"/>
                <a:gd name="connsiteY1" fmla="*/ 0 h 2693277"/>
                <a:gd name="connsiteX2" fmla="*/ 2921936 w 3083017"/>
                <a:gd name="connsiteY2" fmla="*/ 2693277 h 2693277"/>
                <a:gd name="connsiteX3" fmla="*/ 0 w 3083017"/>
                <a:gd name="connsiteY3" fmla="*/ 2574070 h 2693277"/>
                <a:gd name="connsiteX4" fmla="*/ 105249 w 3083017"/>
                <a:gd name="connsiteY4" fmla="*/ 709031 h 2693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3017" h="2693277">
                  <a:moveTo>
                    <a:pt x="105249" y="709031"/>
                  </a:moveTo>
                  <a:lnTo>
                    <a:pt x="3083017" y="0"/>
                  </a:lnTo>
                  <a:lnTo>
                    <a:pt x="2921936" y="2693277"/>
                  </a:lnTo>
                  <a:lnTo>
                    <a:pt x="0" y="2574070"/>
                  </a:lnTo>
                  <a:lnTo>
                    <a:pt x="105249" y="709031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>
              <a:noFill/>
            </a:ln>
            <a:effectLst/>
          </p:spPr>
          <p:txBody>
            <a:bodyPr vert="horz" lIns="91440" tIns="45720" rIns="91440" bIns="45720" rtlCol="0" anchor="ctr"/>
            <a:lstStyle>
              <a:defPPr>
                <a:defRPr lang="ko-KR"/>
              </a:defPPr>
              <a:lvl1pPr marL="0" indent="0" algn="ctr" defTabSz="914400" rtl="0" eaLnBrk="1" latinLnBrk="1" hangingPunct="1">
                <a:buFontTx/>
                <a:buNone/>
                <a:defRPr sz="1600" kern="120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+mn-lt"/>
              </a:endParaRPr>
            </a:p>
          </p:txBody>
        </p:sp>
        <p:sp>
          <p:nvSpPr>
            <p:cNvPr id="8" name="Freeform 52">
              <a:extLst>
                <a:ext uri="{FF2B5EF4-FFF2-40B4-BE49-F238E27FC236}">
                  <a16:creationId xmlns:a16="http://schemas.microsoft.com/office/drawing/2014/main" id="{53A7C07F-4A42-4F56-94AD-0E8C58625CE7}"/>
                </a:ext>
              </a:extLst>
            </p:cNvPr>
            <p:cNvSpPr/>
            <p:nvPr/>
          </p:nvSpPr>
          <p:spPr>
            <a:xfrm>
              <a:off x="1199208" y="2169561"/>
              <a:ext cx="1663354" cy="2567578"/>
            </a:xfrm>
            <a:custGeom>
              <a:avLst/>
              <a:gdLst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98783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34602"/>
                <a:gd name="connsiteY0" fmla="*/ 286247 h 2631882"/>
                <a:gd name="connsiteX1" fmla="*/ 1534602 w 1534602"/>
                <a:gd name="connsiteY1" fmla="*/ 858741 h 2631882"/>
                <a:gd name="connsiteX2" fmla="*/ 1152940 w 1534602"/>
                <a:gd name="connsiteY2" fmla="*/ 1789043 h 2631882"/>
                <a:gd name="connsiteX3" fmla="*/ 1534602 w 1534602"/>
                <a:gd name="connsiteY3" fmla="*/ 2576223 h 2631882"/>
                <a:gd name="connsiteX4" fmla="*/ 166977 w 1534602"/>
                <a:gd name="connsiteY4" fmla="*/ 2631882 h 2631882"/>
                <a:gd name="connsiteX5" fmla="*/ 0 w 1534602"/>
                <a:gd name="connsiteY5" fmla="*/ 0 h 2631882"/>
                <a:gd name="connsiteX6" fmla="*/ 1391479 w 1534602"/>
                <a:gd name="connsiteY6" fmla="*/ 286247 h 2631882"/>
                <a:gd name="connsiteX0" fmla="*/ 1391479 w 1550504"/>
                <a:gd name="connsiteY0" fmla="*/ 286247 h 2631882"/>
                <a:gd name="connsiteX1" fmla="*/ 1534602 w 1550504"/>
                <a:gd name="connsiteY1" fmla="*/ 858741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  <a:gd name="connsiteX0" fmla="*/ 1391479 w 1550504"/>
                <a:gd name="connsiteY0" fmla="*/ 286247 h 2631882"/>
                <a:gd name="connsiteX1" fmla="*/ 1478943 w 1550504"/>
                <a:gd name="connsiteY1" fmla="*/ 906449 h 2631882"/>
                <a:gd name="connsiteX2" fmla="*/ 1152940 w 1550504"/>
                <a:gd name="connsiteY2" fmla="*/ 1789043 h 2631882"/>
                <a:gd name="connsiteX3" fmla="*/ 1550504 w 1550504"/>
                <a:gd name="connsiteY3" fmla="*/ 2600077 h 2631882"/>
                <a:gd name="connsiteX4" fmla="*/ 166977 w 1550504"/>
                <a:gd name="connsiteY4" fmla="*/ 2631882 h 2631882"/>
                <a:gd name="connsiteX5" fmla="*/ 0 w 1550504"/>
                <a:gd name="connsiteY5" fmla="*/ 0 h 2631882"/>
                <a:gd name="connsiteX6" fmla="*/ 1391479 w 1550504"/>
                <a:gd name="connsiteY6" fmla="*/ 286247 h 2631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4" h="2631882">
                  <a:moveTo>
                    <a:pt x="1391479" y="286247"/>
                  </a:moveTo>
                  <a:lnTo>
                    <a:pt x="1478943" y="906449"/>
                  </a:lnTo>
                  <a:cubicBezTo>
                    <a:pt x="1216550" y="1327869"/>
                    <a:pt x="1129087" y="1566406"/>
                    <a:pt x="1152940" y="1789043"/>
                  </a:cubicBezTo>
                  <a:cubicBezTo>
                    <a:pt x="1192696" y="2115047"/>
                    <a:pt x="1423283" y="2337684"/>
                    <a:pt x="1550504" y="2600077"/>
                  </a:cubicBezTo>
                  <a:lnTo>
                    <a:pt x="166977" y="2631882"/>
                  </a:lnTo>
                  <a:lnTo>
                    <a:pt x="0" y="0"/>
                  </a:lnTo>
                  <a:lnTo>
                    <a:pt x="1391479" y="2862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51">
              <a:extLst>
                <a:ext uri="{FF2B5EF4-FFF2-40B4-BE49-F238E27FC236}">
                  <a16:creationId xmlns:a16="http://schemas.microsoft.com/office/drawing/2014/main" id="{A2EBE69A-0FBF-49E0-B9C8-B5EBA190ADD9}"/>
                </a:ext>
              </a:extLst>
            </p:cNvPr>
            <p:cNvSpPr/>
            <p:nvPr/>
          </p:nvSpPr>
          <p:spPr>
            <a:xfrm>
              <a:off x="2649396" y="2185680"/>
              <a:ext cx="4194125" cy="1735966"/>
            </a:xfrm>
            <a:custGeom>
              <a:avLst/>
              <a:gdLst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633496 w 3909575"/>
                <a:gd name="connsiteY12" fmla="*/ 563552 h 1788689"/>
                <a:gd name="connsiteX13" fmla="*/ 2496374 w 3909575"/>
                <a:gd name="connsiteY13" fmla="*/ 661511 h 1788689"/>
                <a:gd name="connsiteX14" fmla="*/ 707665 w 3909575"/>
                <a:gd name="connsiteY14" fmla="*/ 1778584 h 1788689"/>
                <a:gd name="connsiteX15" fmla="*/ 0 w 3909575"/>
                <a:gd name="connsiteY15" fmla="*/ 251933 h 1788689"/>
                <a:gd name="connsiteX16" fmla="*/ 723568 w 3909575"/>
                <a:gd name="connsiteY16" fmla="*/ 410960 h 1788689"/>
                <a:gd name="connsiteX17" fmla="*/ 906449 w 3909575"/>
                <a:gd name="connsiteY17" fmla="*/ 1110675 h 1788689"/>
                <a:gd name="connsiteX18" fmla="*/ 2334017 w 3909575"/>
                <a:gd name="connsiteY18" fmla="*/ 349554 h 1788689"/>
                <a:gd name="connsiteX19" fmla="*/ 2664775 w 3909575"/>
                <a:gd name="connsiteY19" fmla="*/ 145840 h 1788689"/>
                <a:gd name="connsiteX20" fmla="*/ 3107886 w 3909575"/>
                <a:gd name="connsiteY20" fmla="*/ 44315 h 1788689"/>
                <a:gd name="connsiteX21" fmla="*/ 3418711 w 3909575"/>
                <a:gd name="connsiteY21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633496 w 3909575"/>
                <a:gd name="connsiteY11" fmla="*/ 559844 h 1788689"/>
                <a:gd name="connsiteX12" fmla="*/ 2496374 w 3909575"/>
                <a:gd name="connsiteY12" fmla="*/ 661511 h 1788689"/>
                <a:gd name="connsiteX13" fmla="*/ 707665 w 3909575"/>
                <a:gd name="connsiteY13" fmla="*/ 1778584 h 1788689"/>
                <a:gd name="connsiteX14" fmla="*/ 0 w 3909575"/>
                <a:gd name="connsiteY14" fmla="*/ 251933 h 1788689"/>
                <a:gd name="connsiteX15" fmla="*/ 723568 w 3909575"/>
                <a:gd name="connsiteY15" fmla="*/ 410960 h 1788689"/>
                <a:gd name="connsiteX16" fmla="*/ 906449 w 3909575"/>
                <a:gd name="connsiteY16" fmla="*/ 1110675 h 1788689"/>
                <a:gd name="connsiteX17" fmla="*/ 2334017 w 3909575"/>
                <a:gd name="connsiteY17" fmla="*/ 349554 h 1788689"/>
                <a:gd name="connsiteX18" fmla="*/ 2664775 w 3909575"/>
                <a:gd name="connsiteY18" fmla="*/ 145840 h 1788689"/>
                <a:gd name="connsiteX19" fmla="*/ 3107886 w 3909575"/>
                <a:gd name="connsiteY19" fmla="*/ 44315 h 1788689"/>
                <a:gd name="connsiteX20" fmla="*/ 3418711 w 3909575"/>
                <a:gd name="connsiteY20" fmla="*/ 1537 h 1788689"/>
                <a:gd name="connsiteX0" fmla="*/ 3418711 w 3909575"/>
                <a:gd name="connsiteY0" fmla="*/ 1537 h 1788689"/>
                <a:gd name="connsiteX1" fmla="*/ 3368419 w 3909575"/>
                <a:gd name="connsiteY1" fmla="*/ 121871 h 1788689"/>
                <a:gd name="connsiteX2" fmla="*/ 3176755 w 3909575"/>
                <a:gd name="connsiteY2" fmla="*/ 166181 h 1788689"/>
                <a:gd name="connsiteX3" fmla="*/ 3416930 w 3909575"/>
                <a:gd name="connsiteY3" fmla="*/ 157930 h 1788689"/>
                <a:gd name="connsiteX4" fmla="*/ 3701848 w 3909575"/>
                <a:gd name="connsiteY4" fmla="*/ 27103 h 1788689"/>
                <a:gd name="connsiteX5" fmla="*/ 3909575 w 3909575"/>
                <a:gd name="connsiteY5" fmla="*/ 58533 h 1788689"/>
                <a:gd name="connsiteX6" fmla="*/ 3805270 w 3909575"/>
                <a:gd name="connsiteY6" fmla="*/ 99736 h 1788689"/>
                <a:gd name="connsiteX7" fmla="*/ 3852640 w 3909575"/>
                <a:gd name="connsiteY7" fmla="*/ 168423 h 1788689"/>
                <a:gd name="connsiteX8" fmla="*/ 3340943 w 3909575"/>
                <a:gd name="connsiteY8" fmla="*/ 360744 h 1788689"/>
                <a:gd name="connsiteX9" fmla="*/ 3212947 w 3909575"/>
                <a:gd name="connsiteY9" fmla="*/ 436602 h 1788689"/>
                <a:gd name="connsiteX10" fmla="*/ 2793493 w 3909575"/>
                <a:gd name="connsiteY10" fmla="*/ 469443 h 1788689"/>
                <a:gd name="connsiteX11" fmla="*/ 2496374 w 3909575"/>
                <a:gd name="connsiteY11" fmla="*/ 661511 h 1788689"/>
                <a:gd name="connsiteX12" fmla="*/ 707665 w 3909575"/>
                <a:gd name="connsiteY12" fmla="*/ 1778584 h 1788689"/>
                <a:gd name="connsiteX13" fmla="*/ 0 w 3909575"/>
                <a:gd name="connsiteY13" fmla="*/ 251933 h 1788689"/>
                <a:gd name="connsiteX14" fmla="*/ 723568 w 3909575"/>
                <a:gd name="connsiteY14" fmla="*/ 410960 h 1788689"/>
                <a:gd name="connsiteX15" fmla="*/ 906449 w 3909575"/>
                <a:gd name="connsiteY15" fmla="*/ 1110675 h 1788689"/>
                <a:gd name="connsiteX16" fmla="*/ 2334017 w 3909575"/>
                <a:gd name="connsiteY16" fmla="*/ 349554 h 1788689"/>
                <a:gd name="connsiteX17" fmla="*/ 2664775 w 3909575"/>
                <a:gd name="connsiteY17" fmla="*/ 145840 h 1788689"/>
                <a:gd name="connsiteX18" fmla="*/ 3107886 w 3909575"/>
                <a:gd name="connsiteY18" fmla="*/ 44315 h 1788689"/>
                <a:gd name="connsiteX19" fmla="*/ 3418711 w 3909575"/>
                <a:gd name="connsiteY19" fmla="*/ 1537 h 1788689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334017 w 3909575"/>
                <a:gd name="connsiteY15" fmla="*/ 349554 h 1779443"/>
                <a:gd name="connsiteX16" fmla="*/ 2664775 w 3909575"/>
                <a:gd name="connsiteY16" fmla="*/ 145840 h 1779443"/>
                <a:gd name="connsiteX17" fmla="*/ 3107886 w 3909575"/>
                <a:gd name="connsiteY17" fmla="*/ 44315 h 1779443"/>
                <a:gd name="connsiteX18" fmla="*/ 3418711 w 3909575"/>
                <a:gd name="connsiteY18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64775 w 3909575"/>
                <a:gd name="connsiteY15" fmla="*/ 14584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  <a:gd name="connsiteX0" fmla="*/ 3418711 w 3909575"/>
                <a:gd name="connsiteY0" fmla="*/ 1537 h 1779443"/>
                <a:gd name="connsiteX1" fmla="*/ 3368419 w 3909575"/>
                <a:gd name="connsiteY1" fmla="*/ 121871 h 1779443"/>
                <a:gd name="connsiteX2" fmla="*/ 3176755 w 3909575"/>
                <a:gd name="connsiteY2" fmla="*/ 166181 h 1779443"/>
                <a:gd name="connsiteX3" fmla="*/ 3416930 w 3909575"/>
                <a:gd name="connsiteY3" fmla="*/ 157930 h 1779443"/>
                <a:gd name="connsiteX4" fmla="*/ 3701848 w 3909575"/>
                <a:gd name="connsiteY4" fmla="*/ 27103 h 1779443"/>
                <a:gd name="connsiteX5" fmla="*/ 3909575 w 3909575"/>
                <a:gd name="connsiteY5" fmla="*/ 58533 h 1779443"/>
                <a:gd name="connsiteX6" fmla="*/ 3805270 w 3909575"/>
                <a:gd name="connsiteY6" fmla="*/ 99736 h 1779443"/>
                <a:gd name="connsiteX7" fmla="*/ 3852640 w 3909575"/>
                <a:gd name="connsiteY7" fmla="*/ 168423 h 1779443"/>
                <a:gd name="connsiteX8" fmla="*/ 3340943 w 3909575"/>
                <a:gd name="connsiteY8" fmla="*/ 360744 h 1779443"/>
                <a:gd name="connsiteX9" fmla="*/ 3212947 w 3909575"/>
                <a:gd name="connsiteY9" fmla="*/ 436602 h 1779443"/>
                <a:gd name="connsiteX10" fmla="*/ 2793493 w 3909575"/>
                <a:gd name="connsiteY10" fmla="*/ 469443 h 1779443"/>
                <a:gd name="connsiteX11" fmla="*/ 707665 w 3909575"/>
                <a:gd name="connsiteY11" fmla="*/ 1778584 h 1779443"/>
                <a:gd name="connsiteX12" fmla="*/ 0 w 3909575"/>
                <a:gd name="connsiteY12" fmla="*/ 251933 h 1779443"/>
                <a:gd name="connsiteX13" fmla="*/ 723568 w 3909575"/>
                <a:gd name="connsiteY13" fmla="*/ 410960 h 1779443"/>
                <a:gd name="connsiteX14" fmla="*/ 906449 w 3909575"/>
                <a:gd name="connsiteY14" fmla="*/ 1110675 h 1779443"/>
                <a:gd name="connsiteX15" fmla="*/ 2601164 w 3909575"/>
                <a:gd name="connsiteY15" fmla="*/ 209450 h 1779443"/>
                <a:gd name="connsiteX16" fmla="*/ 3107886 w 3909575"/>
                <a:gd name="connsiteY16" fmla="*/ 44315 h 1779443"/>
                <a:gd name="connsiteX17" fmla="*/ 3418711 w 3909575"/>
                <a:gd name="connsiteY17" fmla="*/ 1537 h 177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09575" h="1779443">
                  <a:moveTo>
                    <a:pt x="3418711" y="1537"/>
                  </a:moveTo>
                  <a:cubicBezTo>
                    <a:pt x="3469264" y="24466"/>
                    <a:pt x="3432681" y="105909"/>
                    <a:pt x="3368419" y="121871"/>
                  </a:cubicBezTo>
                  <a:cubicBezTo>
                    <a:pt x="3315782" y="146844"/>
                    <a:pt x="3240643" y="151411"/>
                    <a:pt x="3176755" y="166181"/>
                  </a:cubicBezTo>
                  <a:cubicBezTo>
                    <a:pt x="3236930" y="196659"/>
                    <a:pt x="3336872" y="160680"/>
                    <a:pt x="3416930" y="157930"/>
                  </a:cubicBezTo>
                  <a:cubicBezTo>
                    <a:pt x="3522106" y="103071"/>
                    <a:pt x="3594377" y="68841"/>
                    <a:pt x="3701848" y="27103"/>
                  </a:cubicBezTo>
                  <a:cubicBezTo>
                    <a:pt x="3804830" y="-6636"/>
                    <a:pt x="3906693" y="-15839"/>
                    <a:pt x="3909575" y="58533"/>
                  </a:cubicBezTo>
                  <a:lnTo>
                    <a:pt x="3805270" y="99736"/>
                  </a:lnTo>
                  <a:cubicBezTo>
                    <a:pt x="3846572" y="108704"/>
                    <a:pt x="3885345" y="157331"/>
                    <a:pt x="3852640" y="168423"/>
                  </a:cubicBezTo>
                  <a:cubicBezTo>
                    <a:pt x="3662305" y="225168"/>
                    <a:pt x="3521110" y="292253"/>
                    <a:pt x="3340943" y="360744"/>
                  </a:cubicBezTo>
                  <a:cubicBezTo>
                    <a:pt x="3307879" y="381646"/>
                    <a:pt x="3243681" y="425574"/>
                    <a:pt x="3212947" y="436602"/>
                  </a:cubicBezTo>
                  <a:cubicBezTo>
                    <a:pt x="3118058" y="459638"/>
                    <a:pt x="2933306" y="422867"/>
                    <a:pt x="2793493" y="469443"/>
                  </a:cubicBezTo>
                  <a:cubicBezTo>
                    <a:pt x="2375946" y="693107"/>
                    <a:pt x="1173247" y="1814836"/>
                    <a:pt x="707665" y="1778584"/>
                  </a:cubicBezTo>
                  <a:cubicBezTo>
                    <a:pt x="527436" y="1709673"/>
                    <a:pt x="156375" y="1179586"/>
                    <a:pt x="0" y="251933"/>
                  </a:cubicBezTo>
                  <a:lnTo>
                    <a:pt x="723568" y="410960"/>
                  </a:lnTo>
                  <a:cubicBezTo>
                    <a:pt x="765975" y="694556"/>
                    <a:pt x="887896" y="962250"/>
                    <a:pt x="906449" y="1110675"/>
                  </a:cubicBezTo>
                  <a:cubicBezTo>
                    <a:pt x="1285642" y="963121"/>
                    <a:pt x="2226306" y="411031"/>
                    <a:pt x="2601164" y="209450"/>
                  </a:cubicBezTo>
                  <a:cubicBezTo>
                    <a:pt x="2826145" y="18599"/>
                    <a:pt x="3014053" y="22756"/>
                    <a:pt x="3107886" y="44315"/>
                  </a:cubicBezTo>
                  <a:cubicBezTo>
                    <a:pt x="3172104" y="52270"/>
                    <a:pt x="3315915" y="-10491"/>
                    <a:pt x="3418711" y="153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0" name="Group 27">
              <a:extLst>
                <a:ext uri="{FF2B5EF4-FFF2-40B4-BE49-F238E27FC236}">
                  <a16:creationId xmlns:a16="http://schemas.microsoft.com/office/drawing/2014/main" id="{09392F3B-1914-487E-9E29-289486873C85}"/>
                </a:ext>
              </a:extLst>
            </p:cNvPr>
            <p:cNvGrpSpPr/>
            <p:nvPr/>
          </p:nvGrpSpPr>
          <p:grpSpPr>
            <a:xfrm>
              <a:off x="3229922" y="3212451"/>
              <a:ext cx="3630701" cy="3311611"/>
              <a:chOff x="3676" y="2850482"/>
              <a:chExt cx="4717529" cy="4646544"/>
            </a:xfrm>
          </p:grpSpPr>
          <p:grpSp>
            <p:nvGrpSpPr>
              <p:cNvPr id="11" name="Group 12">
                <a:extLst>
                  <a:ext uri="{FF2B5EF4-FFF2-40B4-BE49-F238E27FC236}">
                    <a16:creationId xmlns:a16="http://schemas.microsoft.com/office/drawing/2014/main" id="{0799C0AE-FC6A-4D71-86D7-ABE2FFF7B380}"/>
                  </a:ext>
                </a:extLst>
              </p:cNvPr>
              <p:cNvGrpSpPr/>
              <p:nvPr/>
            </p:nvGrpSpPr>
            <p:grpSpPr>
              <a:xfrm rot="1800000">
                <a:off x="3676" y="3928713"/>
                <a:ext cx="3074897" cy="3568313"/>
                <a:chOff x="5097314" y="2786062"/>
                <a:chExt cx="2324100" cy="2697039"/>
              </a:xfrm>
            </p:grpSpPr>
            <p:sp>
              <p:nvSpPr>
                <p:cNvPr id="27" name="Freeform 13">
                  <a:extLst>
                    <a:ext uri="{FF2B5EF4-FFF2-40B4-BE49-F238E27FC236}">
                      <a16:creationId xmlns:a16="http://schemas.microsoft.com/office/drawing/2014/main" id="{2A4FEA43-B972-4498-AB2C-CA22E133C082}"/>
                    </a:ext>
                  </a:extLst>
                </p:cNvPr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>
                    <a:gd name="connsiteX0" fmla="*/ 6096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09600 w 2057400"/>
                    <a:gd name="connsiteY4" fmla="*/ 0 h 2349500"/>
                    <a:gd name="connsiteX0" fmla="*/ 6477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47700 w 2057400"/>
                    <a:gd name="connsiteY4" fmla="*/ 0 h 2349500"/>
                    <a:gd name="connsiteX0" fmla="*/ 657225 w 2057400"/>
                    <a:gd name="connsiteY0" fmla="*/ 0 h 2363788"/>
                    <a:gd name="connsiteX1" fmla="*/ 0 w 2057400"/>
                    <a:gd name="connsiteY1" fmla="*/ 344488 h 2363788"/>
                    <a:gd name="connsiteX2" fmla="*/ 1701800 w 2057400"/>
                    <a:gd name="connsiteY2" fmla="*/ 2363788 h 2363788"/>
                    <a:gd name="connsiteX3" fmla="*/ 2057400 w 2057400"/>
                    <a:gd name="connsiteY3" fmla="*/ 1639888 h 2363788"/>
                    <a:gd name="connsiteX4" fmla="*/ 657225 w 2057400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701800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677987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14363 w 2024063"/>
                    <a:gd name="connsiteY0" fmla="*/ 0 h 2363788"/>
                    <a:gd name="connsiteX1" fmla="*/ 0 w 2024063"/>
                    <a:gd name="connsiteY1" fmla="*/ 354013 h 2363788"/>
                    <a:gd name="connsiteX2" fmla="*/ 1635125 w 2024063"/>
                    <a:gd name="connsiteY2" fmla="*/ 2363788 h 2363788"/>
                    <a:gd name="connsiteX3" fmla="*/ 2024063 w 2024063"/>
                    <a:gd name="connsiteY3" fmla="*/ 1601788 h 2363788"/>
                    <a:gd name="connsiteX4" fmla="*/ 614363 w 2024063"/>
                    <a:gd name="connsiteY4" fmla="*/ 0 h 236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063" h="2363788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Freeform 14">
                  <a:extLst>
                    <a:ext uri="{FF2B5EF4-FFF2-40B4-BE49-F238E27FC236}">
                      <a16:creationId xmlns:a16="http://schemas.microsoft.com/office/drawing/2014/main" id="{A05D432F-60A7-4517-8450-9340C53FC419}"/>
                    </a:ext>
                  </a:extLst>
                </p:cNvPr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>
                    <a:gd name="connsiteX0" fmla="*/ 317500 w 1333500"/>
                    <a:gd name="connsiteY0" fmla="*/ 0 h 2463800"/>
                    <a:gd name="connsiteX1" fmla="*/ 0 w 1333500"/>
                    <a:gd name="connsiteY1" fmla="*/ 165100 h 2463800"/>
                    <a:gd name="connsiteX2" fmla="*/ 1104900 w 1333500"/>
                    <a:gd name="connsiteY2" fmla="*/ 2463800 h 2463800"/>
                    <a:gd name="connsiteX3" fmla="*/ 1333500 w 1333500"/>
                    <a:gd name="connsiteY3" fmla="*/ 1689100 h 2463800"/>
                    <a:gd name="connsiteX4" fmla="*/ 317500 w 1333500"/>
                    <a:gd name="connsiteY4" fmla="*/ 0 h 2463800"/>
                    <a:gd name="connsiteX0" fmla="*/ 331788 w 1333500"/>
                    <a:gd name="connsiteY0" fmla="*/ 0 h 2416175"/>
                    <a:gd name="connsiteX1" fmla="*/ 0 w 1333500"/>
                    <a:gd name="connsiteY1" fmla="*/ 117475 h 2416175"/>
                    <a:gd name="connsiteX2" fmla="*/ 1104900 w 1333500"/>
                    <a:gd name="connsiteY2" fmla="*/ 2416175 h 2416175"/>
                    <a:gd name="connsiteX3" fmla="*/ 1333500 w 1333500"/>
                    <a:gd name="connsiteY3" fmla="*/ 1641475 h 2416175"/>
                    <a:gd name="connsiteX4" fmla="*/ 331788 w 1333500"/>
                    <a:gd name="connsiteY4" fmla="*/ 0 h 2416175"/>
                    <a:gd name="connsiteX0" fmla="*/ 331788 w 1362075"/>
                    <a:gd name="connsiteY0" fmla="*/ 0 h 2416175"/>
                    <a:gd name="connsiteX1" fmla="*/ 0 w 1362075"/>
                    <a:gd name="connsiteY1" fmla="*/ 117475 h 2416175"/>
                    <a:gd name="connsiteX2" fmla="*/ 1104900 w 1362075"/>
                    <a:gd name="connsiteY2" fmla="*/ 2416175 h 2416175"/>
                    <a:gd name="connsiteX3" fmla="*/ 1362075 w 1362075"/>
                    <a:gd name="connsiteY3" fmla="*/ 1736725 h 2416175"/>
                    <a:gd name="connsiteX4" fmla="*/ 331788 w 1362075"/>
                    <a:gd name="connsiteY4" fmla="*/ 0 h 2416175"/>
                    <a:gd name="connsiteX0" fmla="*/ 331788 w 1381125"/>
                    <a:gd name="connsiteY0" fmla="*/ 0 h 2416175"/>
                    <a:gd name="connsiteX1" fmla="*/ 0 w 1381125"/>
                    <a:gd name="connsiteY1" fmla="*/ 117475 h 2416175"/>
                    <a:gd name="connsiteX2" fmla="*/ 1104900 w 1381125"/>
                    <a:gd name="connsiteY2" fmla="*/ 2416175 h 2416175"/>
                    <a:gd name="connsiteX3" fmla="*/ 1381125 w 1381125"/>
                    <a:gd name="connsiteY3" fmla="*/ 1722437 h 2416175"/>
                    <a:gd name="connsiteX4" fmla="*/ 331788 w 1381125"/>
                    <a:gd name="connsiteY4" fmla="*/ 0 h 2416175"/>
                    <a:gd name="connsiteX0" fmla="*/ 331788 w 1381125"/>
                    <a:gd name="connsiteY0" fmla="*/ 0 h 2349500"/>
                    <a:gd name="connsiteX1" fmla="*/ 0 w 1381125"/>
                    <a:gd name="connsiteY1" fmla="*/ 117475 h 2349500"/>
                    <a:gd name="connsiteX2" fmla="*/ 1152525 w 1381125"/>
                    <a:gd name="connsiteY2" fmla="*/ 2349500 h 2349500"/>
                    <a:gd name="connsiteX3" fmla="*/ 1381125 w 1381125"/>
                    <a:gd name="connsiteY3" fmla="*/ 1722437 h 2349500"/>
                    <a:gd name="connsiteX4" fmla="*/ 331788 w 1381125"/>
                    <a:gd name="connsiteY4" fmla="*/ 0 h 2349500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4900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33500"/>
                    <a:gd name="connsiteY0" fmla="*/ 0 h 2335212"/>
                    <a:gd name="connsiteX1" fmla="*/ 0 w 1333500"/>
                    <a:gd name="connsiteY1" fmla="*/ 117475 h 2335212"/>
                    <a:gd name="connsiteX2" fmla="*/ 1109663 w 1333500"/>
                    <a:gd name="connsiteY2" fmla="*/ 2335212 h 2335212"/>
                    <a:gd name="connsiteX3" fmla="*/ 1333500 w 1333500"/>
                    <a:gd name="connsiteY3" fmla="*/ 1722437 h 2335212"/>
                    <a:gd name="connsiteX4" fmla="*/ 284163 w 1333500"/>
                    <a:gd name="connsiteY4" fmla="*/ 0 h 2335212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9663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23975"/>
                    <a:gd name="connsiteY0" fmla="*/ 0 h 2349500"/>
                    <a:gd name="connsiteX1" fmla="*/ 0 w 1323975"/>
                    <a:gd name="connsiteY1" fmla="*/ 117475 h 2349500"/>
                    <a:gd name="connsiteX2" fmla="*/ 1109663 w 1323975"/>
                    <a:gd name="connsiteY2" fmla="*/ 2349500 h 2349500"/>
                    <a:gd name="connsiteX3" fmla="*/ 1323975 w 1323975"/>
                    <a:gd name="connsiteY3" fmla="*/ 1727199 h 2349500"/>
                    <a:gd name="connsiteX4" fmla="*/ 284163 w 1323975"/>
                    <a:gd name="connsiteY4" fmla="*/ 0 h 2349500"/>
                    <a:gd name="connsiteX0" fmla="*/ 284163 w 1323975"/>
                    <a:gd name="connsiteY0" fmla="*/ 0 h 2262036"/>
                    <a:gd name="connsiteX1" fmla="*/ 0 w 1323975"/>
                    <a:gd name="connsiteY1" fmla="*/ 117475 h 2262036"/>
                    <a:gd name="connsiteX2" fmla="*/ 1157371 w 1323975"/>
                    <a:gd name="connsiteY2" fmla="*/ 2262036 h 2262036"/>
                    <a:gd name="connsiteX3" fmla="*/ 1323975 w 1323975"/>
                    <a:gd name="connsiteY3" fmla="*/ 1727199 h 2262036"/>
                    <a:gd name="connsiteX4" fmla="*/ 284163 w 1323975"/>
                    <a:gd name="connsiteY4" fmla="*/ 0 h 226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3975" h="2262036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Freeform 15">
                  <a:extLst>
                    <a:ext uri="{FF2B5EF4-FFF2-40B4-BE49-F238E27FC236}">
                      <a16:creationId xmlns:a16="http://schemas.microsoft.com/office/drawing/2014/main" id="{B9D78D7F-11B6-4653-87CD-C79C24800E31}"/>
                    </a:ext>
                  </a:extLst>
                </p:cNvPr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>
                    <a:gd name="connsiteX0" fmla="*/ 1625600 w 1625600"/>
                    <a:gd name="connsiteY0" fmla="*/ 1981200 h 1981200"/>
                    <a:gd name="connsiteX1" fmla="*/ 1016000 w 1625600"/>
                    <a:gd name="connsiteY1" fmla="*/ 1752600 h 1981200"/>
                    <a:gd name="connsiteX2" fmla="*/ 0 w 1625600"/>
                    <a:gd name="connsiteY2" fmla="*/ 0 h 1981200"/>
                    <a:gd name="connsiteX3" fmla="*/ 1625600 w 1625600"/>
                    <a:gd name="connsiteY3" fmla="*/ 1981200 h 1981200"/>
                    <a:gd name="connsiteX0" fmla="*/ 1611312 w 1611312"/>
                    <a:gd name="connsiteY0" fmla="*/ 2009775 h 2009775"/>
                    <a:gd name="connsiteX1" fmla="*/ 1001712 w 1611312"/>
                    <a:gd name="connsiteY1" fmla="*/ 1781175 h 2009775"/>
                    <a:gd name="connsiteX2" fmla="*/ 0 w 1611312"/>
                    <a:gd name="connsiteY2" fmla="*/ 0 h 2009775"/>
                    <a:gd name="connsiteX3" fmla="*/ 1611312 w 1611312"/>
                    <a:gd name="connsiteY3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28550 w 1642913"/>
                    <a:gd name="connsiteY1" fmla="*/ 1785937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52438 w 1652438"/>
                    <a:gd name="connsiteY0" fmla="*/ 2000250 h 2000250"/>
                    <a:gd name="connsiteX1" fmla="*/ 1028550 w 1652438"/>
                    <a:gd name="connsiteY1" fmla="*/ 1785937 h 2000250"/>
                    <a:gd name="connsiteX2" fmla="*/ 0 w 1652438"/>
                    <a:gd name="connsiteY2" fmla="*/ 55564 h 2000250"/>
                    <a:gd name="connsiteX3" fmla="*/ 31601 w 1652438"/>
                    <a:gd name="connsiteY3" fmla="*/ 0 h 2000250"/>
                    <a:gd name="connsiteX4" fmla="*/ 1652438 w 1652438"/>
                    <a:gd name="connsiteY4" fmla="*/ 2000250 h 2000250"/>
                    <a:gd name="connsiteX0" fmla="*/ 1671488 w 1671488"/>
                    <a:gd name="connsiteY0" fmla="*/ 2014538 h 2014538"/>
                    <a:gd name="connsiteX1" fmla="*/ 1028550 w 1671488"/>
                    <a:gd name="connsiteY1" fmla="*/ 1785937 h 2014538"/>
                    <a:gd name="connsiteX2" fmla="*/ 0 w 1671488"/>
                    <a:gd name="connsiteY2" fmla="*/ 55564 h 2014538"/>
                    <a:gd name="connsiteX3" fmla="*/ 31601 w 1671488"/>
                    <a:gd name="connsiteY3" fmla="*/ 0 h 2014538"/>
                    <a:gd name="connsiteX4" fmla="*/ 1671488 w 1671488"/>
                    <a:gd name="connsiteY4" fmla="*/ 2014538 h 2014538"/>
                    <a:gd name="connsiteX0" fmla="*/ 1657200 w 1657200"/>
                    <a:gd name="connsiteY0" fmla="*/ 2009776 h 2009776"/>
                    <a:gd name="connsiteX1" fmla="*/ 1028550 w 1657200"/>
                    <a:gd name="connsiteY1" fmla="*/ 1785937 h 2009776"/>
                    <a:gd name="connsiteX2" fmla="*/ 0 w 1657200"/>
                    <a:gd name="connsiteY2" fmla="*/ 55564 h 2009776"/>
                    <a:gd name="connsiteX3" fmla="*/ 31601 w 1657200"/>
                    <a:gd name="connsiteY3" fmla="*/ 0 h 2009776"/>
                    <a:gd name="connsiteX4" fmla="*/ 1657200 w 1657200"/>
                    <a:gd name="connsiteY4" fmla="*/ 2009776 h 2009776"/>
                    <a:gd name="connsiteX0" fmla="*/ 1642912 w 1642912"/>
                    <a:gd name="connsiteY0" fmla="*/ 2009776 h 2009776"/>
                    <a:gd name="connsiteX1" fmla="*/ 1014262 w 1642912"/>
                    <a:gd name="connsiteY1" fmla="*/ 1785937 h 2009776"/>
                    <a:gd name="connsiteX2" fmla="*/ 0 w 1642912"/>
                    <a:gd name="connsiteY2" fmla="*/ 65089 h 2009776"/>
                    <a:gd name="connsiteX3" fmla="*/ 17313 w 1642912"/>
                    <a:gd name="connsiteY3" fmla="*/ 0 h 2009776"/>
                    <a:gd name="connsiteX4" fmla="*/ 1642912 w 1642912"/>
                    <a:gd name="connsiteY4" fmla="*/ 2009776 h 2009776"/>
                    <a:gd name="connsiteX0" fmla="*/ 1647675 w 1647675"/>
                    <a:gd name="connsiteY0" fmla="*/ 2009776 h 2009776"/>
                    <a:gd name="connsiteX1" fmla="*/ 1019025 w 1647675"/>
                    <a:gd name="connsiteY1" fmla="*/ 1785937 h 2009776"/>
                    <a:gd name="connsiteX2" fmla="*/ 0 w 1647675"/>
                    <a:gd name="connsiteY2" fmla="*/ 74614 h 2009776"/>
                    <a:gd name="connsiteX3" fmla="*/ 22076 w 1647675"/>
                    <a:gd name="connsiteY3" fmla="*/ 0 h 2009776"/>
                    <a:gd name="connsiteX4" fmla="*/ 1647675 w 1647675"/>
                    <a:gd name="connsiteY4" fmla="*/ 2009776 h 2009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675" h="2009776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Freeform 16">
                  <a:extLst>
                    <a:ext uri="{FF2B5EF4-FFF2-40B4-BE49-F238E27FC236}">
                      <a16:creationId xmlns:a16="http://schemas.microsoft.com/office/drawing/2014/main" id="{1B61DB79-E59C-434A-8F72-ECBA082C332D}"/>
                    </a:ext>
                  </a:extLst>
                </p:cNvPr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>
                    <a:gd name="connsiteX0" fmla="*/ 889000 w 889000"/>
                    <a:gd name="connsiteY0" fmla="*/ 215900 h 622300"/>
                    <a:gd name="connsiteX1" fmla="*/ 0 w 889000"/>
                    <a:gd name="connsiteY1" fmla="*/ 622300 h 622300"/>
                    <a:gd name="connsiteX2" fmla="*/ 266700 w 889000"/>
                    <a:gd name="connsiteY2" fmla="*/ 0 h 622300"/>
                    <a:gd name="connsiteX3" fmla="*/ 889000 w 889000"/>
                    <a:gd name="connsiteY3" fmla="*/ 215900 h 622300"/>
                    <a:gd name="connsiteX0" fmla="*/ 903288 w 903288"/>
                    <a:gd name="connsiteY0" fmla="*/ 201612 h 622300"/>
                    <a:gd name="connsiteX1" fmla="*/ 0 w 903288"/>
                    <a:gd name="connsiteY1" fmla="*/ 622300 h 622300"/>
                    <a:gd name="connsiteX2" fmla="*/ 266700 w 903288"/>
                    <a:gd name="connsiteY2" fmla="*/ 0 h 622300"/>
                    <a:gd name="connsiteX3" fmla="*/ 903288 w 903288"/>
                    <a:gd name="connsiteY3" fmla="*/ 201612 h 622300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85750 w 903288"/>
                    <a:gd name="connsiteY2" fmla="*/ 0 h 636588"/>
                    <a:gd name="connsiteX3" fmla="*/ 903288 w 903288"/>
                    <a:gd name="connsiteY3" fmla="*/ 215900 h 636588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66700 w 903288"/>
                    <a:gd name="connsiteY2" fmla="*/ 0 h 636588"/>
                    <a:gd name="connsiteX3" fmla="*/ 903288 w 903288"/>
                    <a:gd name="connsiteY3" fmla="*/ 215900 h 636588"/>
                    <a:gd name="connsiteX0" fmla="*/ 850900 w 850900"/>
                    <a:gd name="connsiteY0" fmla="*/ 215900 h 622301"/>
                    <a:gd name="connsiteX1" fmla="*/ 0 w 850900"/>
                    <a:gd name="connsiteY1" fmla="*/ 622301 h 622301"/>
                    <a:gd name="connsiteX2" fmla="*/ 214312 w 850900"/>
                    <a:gd name="connsiteY2" fmla="*/ 0 h 622301"/>
                    <a:gd name="connsiteX3" fmla="*/ 850900 w 850900"/>
                    <a:gd name="connsiteY3" fmla="*/ 215900 h 622301"/>
                    <a:gd name="connsiteX0" fmla="*/ 850900 w 850900"/>
                    <a:gd name="connsiteY0" fmla="*/ 230187 h 636588"/>
                    <a:gd name="connsiteX1" fmla="*/ 0 w 850900"/>
                    <a:gd name="connsiteY1" fmla="*/ 636588 h 636588"/>
                    <a:gd name="connsiteX2" fmla="*/ 209549 w 850900"/>
                    <a:gd name="connsiteY2" fmla="*/ 0 h 636588"/>
                    <a:gd name="connsiteX3" fmla="*/ 850900 w 850900"/>
                    <a:gd name="connsiteY3" fmla="*/ 230187 h 636588"/>
                    <a:gd name="connsiteX0" fmla="*/ 803192 w 803192"/>
                    <a:gd name="connsiteY0" fmla="*/ 230187 h 525270"/>
                    <a:gd name="connsiteX1" fmla="*/ 0 w 803192"/>
                    <a:gd name="connsiteY1" fmla="*/ 525270 h 525270"/>
                    <a:gd name="connsiteX2" fmla="*/ 161841 w 803192"/>
                    <a:gd name="connsiteY2" fmla="*/ 0 h 525270"/>
                    <a:gd name="connsiteX3" fmla="*/ 803192 w 803192"/>
                    <a:gd name="connsiteY3" fmla="*/ 230187 h 525270"/>
                    <a:gd name="connsiteX0" fmla="*/ 795241 w 795241"/>
                    <a:gd name="connsiteY0" fmla="*/ 230187 h 565027"/>
                    <a:gd name="connsiteX1" fmla="*/ 0 w 795241"/>
                    <a:gd name="connsiteY1" fmla="*/ 565027 h 565027"/>
                    <a:gd name="connsiteX2" fmla="*/ 153890 w 795241"/>
                    <a:gd name="connsiteY2" fmla="*/ 0 h 565027"/>
                    <a:gd name="connsiteX3" fmla="*/ 795241 w 795241"/>
                    <a:gd name="connsiteY3" fmla="*/ 230187 h 565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241" h="565027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2" name="Group 17">
                <a:extLst>
                  <a:ext uri="{FF2B5EF4-FFF2-40B4-BE49-F238E27FC236}">
                    <a16:creationId xmlns:a16="http://schemas.microsoft.com/office/drawing/2014/main" id="{A111C6DA-DC04-411A-811C-AAACFA9C5539}"/>
                  </a:ext>
                </a:extLst>
              </p:cNvPr>
              <p:cNvGrpSpPr/>
              <p:nvPr/>
            </p:nvGrpSpPr>
            <p:grpSpPr>
              <a:xfrm rot="1302834">
                <a:off x="897374" y="3683555"/>
                <a:ext cx="2689250" cy="3120783"/>
                <a:chOff x="5097314" y="2786062"/>
                <a:chExt cx="2324100" cy="2697039"/>
              </a:xfrm>
            </p:grpSpPr>
            <p:sp>
              <p:nvSpPr>
                <p:cNvPr id="23" name="Freeform 18">
                  <a:extLst>
                    <a:ext uri="{FF2B5EF4-FFF2-40B4-BE49-F238E27FC236}">
                      <a16:creationId xmlns:a16="http://schemas.microsoft.com/office/drawing/2014/main" id="{17308C6C-277C-49DC-8A68-7C06485CA856}"/>
                    </a:ext>
                  </a:extLst>
                </p:cNvPr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>
                    <a:gd name="connsiteX0" fmla="*/ 6096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09600 w 2057400"/>
                    <a:gd name="connsiteY4" fmla="*/ 0 h 2349500"/>
                    <a:gd name="connsiteX0" fmla="*/ 6477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47700 w 2057400"/>
                    <a:gd name="connsiteY4" fmla="*/ 0 h 2349500"/>
                    <a:gd name="connsiteX0" fmla="*/ 657225 w 2057400"/>
                    <a:gd name="connsiteY0" fmla="*/ 0 h 2363788"/>
                    <a:gd name="connsiteX1" fmla="*/ 0 w 2057400"/>
                    <a:gd name="connsiteY1" fmla="*/ 344488 h 2363788"/>
                    <a:gd name="connsiteX2" fmla="*/ 1701800 w 2057400"/>
                    <a:gd name="connsiteY2" fmla="*/ 2363788 h 2363788"/>
                    <a:gd name="connsiteX3" fmla="*/ 2057400 w 2057400"/>
                    <a:gd name="connsiteY3" fmla="*/ 1639888 h 2363788"/>
                    <a:gd name="connsiteX4" fmla="*/ 657225 w 2057400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701800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677987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14363 w 2024063"/>
                    <a:gd name="connsiteY0" fmla="*/ 0 h 2363788"/>
                    <a:gd name="connsiteX1" fmla="*/ 0 w 2024063"/>
                    <a:gd name="connsiteY1" fmla="*/ 354013 h 2363788"/>
                    <a:gd name="connsiteX2" fmla="*/ 1635125 w 2024063"/>
                    <a:gd name="connsiteY2" fmla="*/ 2363788 h 2363788"/>
                    <a:gd name="connsiteX3" fmla="*/ 2024063 w 2024063"/>
                    <a:gd name="connsiteY3" fmla="*/ 1601788 h 2363788"/>
                    <a:gd name="connsiteX4" fmla="*/ 614363 w 2024063"/>
                    <a:gd name="connsiteY4" fmla="*/ 0 h 236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063" h="2363788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Freeform 19">
                  <a:extLst>
                    <a:ext uri="{FF2B5EF4-FFF2-40B4-BE49-F238E27FC236}">
                      <a16:creationId xmlns:a16="http://schemas.microsoft.com/office/drawing/2014/main" id="{7717A8D8-9FCF-46D9-B18D-082D9F0DB86A}"/>
                    </a:ext>
                  </a:extLst>
                </p:cNvPr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>
                    <a:gd name="connsiteX0" fmla="*/ 317500 w 1333500"/>
                    <a:gd name="connsiteY0" fmla="*/ 0 h 2463800"/>
                    <a:gd name="connsiteX1" fmla="*/ 0 w 1333500"/>
                    <a:gd name="connsiteY1" fmla="*/ 165100 h 2463800"/>
                    <a:gd name="connsiteX2" fmla="*/ 1104900 w 1333500"/>
                    <a:gd name="connsiteY2" fmla="*/ 2463800 h 2463800"/>
                    <a:gd name="connsiteX3" fmla="*/ 1333500 w 1333500"/>
                    <a:gd name="connsiteY3" fmla="*/ 1689100 h 2463800"/>
                    <a:gd name="connsiteX4" fmla="*/ 317500 w 1333500"/>
                    <a:gd name="connsiteY4" fmla="*/ 0 h 2463800"/>
                    <a:gd name="connsiteX0" fmla="*/ 331788 w 1333500"/>
                    <a:gd name="connsiteY0" fmla="*/ 0 h 2416175"/>
                    <a:gd name="connsiteX1" fmla="*/ 0 w 1333500"/>
                    <a:gd name="connsiteY1" fmla="*/ 117475 h 2416175"/>
                    <a:gd name="connsiteX2" fmla="*/ 1104900 w 1333500"/>
                    <a:gd name="connsiteY2" fmla="*/ 2416175 h 2416175"/>
                    <a:gd name="connsiteX3" fmla="*/ 1333500 w 1333500"/>
                    <a:gd name="connsiteY3" fmla="*/ 1641475 h 2416175"/>
                    <a:gd name="connsiteX4" fmla="*/ 331788 w 1333500"/>
                    <a:gd name="connsiteY4" fmla="*/ 0 h 2416175"/>
                    <a:gd name="connsiteX0" fmla="*/ 331788 w 1362075"/>
                    <a:gd name="connsiteY0" fmla="*/ 0 h 2416175"/>
                    <a:gd name="connsiteX1" fmla="*/ 0 w 1362075"/>
                    <a:gd name="connsiteY1" fmla="*/ 117475 h 2416175"/>
                    <a:gd name="connsiteX2" fmla="*/ 1104900 w 1362075"/>
                    <a:gd name="connsiteY2" fmla="*/ 2416175 h 2416175"/>
                    <a:gd name="connsiteX3" fmla="*/ 1362075 w 1362075"/>
                    <a:gd name="connsiteY3" fmla="*/ 1736725 h 2416175"/>
                    <a:gd name="connsiteX4" fmla="*/ 331788 w 1362075"/>
                    <a:gd name="connsiteY4" fmla="*/ 0 h 2416175"/>
                    <a:gd name="connsiteX0" fmla="*/ 331788 w 1381125"/>
                    <a:gd name="connsiteY0" fmla="*/ 0 h 2416175"/>
                    <a:gd name="connsiteX1" fmla="*/ 0 w 1381125"/>
                    <a:gd name="connsiteY1" fmla="*/ 117475 h 2416175"/>
                    <a:gd name="connsiteX2" fmla="*/ 1104900 w 1381125"/>
                    <a:gd name="connsiteY2" fmla="*/ 2416175 h 2416175"/>
                    <a:gd name="connsiteX3" fmla="*/ 1381125 w 1381125"/>
                    <a:gd name="connsiteY3" fmla="*/ 1722437 h 2416175"/>
                    <a:gd name="connsiteX4" fmla="*/ 331788 w 1381125"/>
                    <a:gd name="connsiteY4" fmla="*/ 0 h 2416175"/>
                    <a:gd name="connsiteX0" fmla="*/ 331788 w 1381125"/>
                    <a:gd name="connsiteY0" fmla="*/ 0 h 2349500"/>
                    <a:gd name="connsiteX1" fmla="*/ 0 w 1381125"/>
                    <a:gd name="connsiteY1" fmla="*/ 117475 h 2349500"/>
                    <a:gd name="connsiteX2" fmla="*/ 1152525 w 1381125"/>
                    <a:gd name="connsiteY2" fmla="*/ 2349500 h 2349500"/>
                    <a:gd name="connsiteX3" fmla="*/ 1381125 w 1381125"/>
                    <a:gd name="connsiteY3" fmla="*/ 1722437 h 2349500"/>
                    <a:gd name="connsiteX4" fmla="*/ 331788 w 1381125"/>
                    <a:gd name="connsiteY4" fmla="*/ 0 h 2349500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4900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33500"/>
                    <a:gd name="connsiteY0" fmla="*/ 0 h 2335212"/>
                    <a:gd name="connsiteX1" fmla="*/ 0 w 1333500"/>
                    <a:gd name="connsiteY1" fmla="*/ 117475 h 2335212"/>
                    <a:gd name="connsiteX2" fmla="*/ 1109663 w 1333500"/>
                    <a:gd name="connsiteY2" fmla="*/ 2335212 h 2335212"/>
                    <a:gd name="connsiteX3" fmla="*/ 1333500 w 1333500"/>
                    <a:gd name="connsiteY3" fmla="*/ 1722437 h 2335212"/>
                    <a:gd name="connsiteX4" fmla="*/ 284163 w 1333500"/>
                    <a:gd name="connsiteY4" fmla="*/ 0 h 2335212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9663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23975"/>
                    <a:gd name="connsiteY0" fmla="*/ 0 h 2349500"/>
                    <a:gd name="connsiteX1" fmla="*/ 0 w 1323975"/>
                    <a:gd name="connsiteY1" fmla="*/ 117475 h 2349500"/>
                    <a:gd name="connsiteX2" fmla="*/ 1109663 w 1323975"/>
                    <a:gd name="connsiteY2" fmla="*/ 2349500 h 2349500"/>
                    <a:gd name="connsiteX3" fmla="*/ 1323975 w 1323975"/>
                    <a:gd name="connsiteY3" fmla="*/ 1727199 h 2349500"/>
                    <a:gd name="connsiteX4" fmla="*/ 284163 w 1323975"/>
                    <a:gd name="connsiteY4" fmla="*/ 0 h 2349500"/>
                    <a:gd name="connsiteX0" fmla="*/ 284163 w 1323975"/>
                    <a:gd name="connsiteY0" fmla="*/ 0 h 2262036"/>
                    <a:gd name="connsiteX1" fmla="*/ 0 w 1323975"/>
                    <a:gd name="connsiteY1" fmla="*/ 117475 h 2262036"/>
                    <a:gd name="connsiteX2" fmla="*/ 1157371 w 1323975"/>
                    <a:gd name="connsiteY2" fmla="*/ 2262036 h 2262036"/>
                    <a:gd name="connsiteX3" fmla="*/ 1323975 w 1323975"/>
                    <a:gd name="connsiteY3" fmla="*/ 1727199 h 2262036"/>
                    <a:gd name="connsiteX4" fmla="*/ 284163 w 1323975"/>
                    <a:gd name="connsiteY4" fmla="*/ 0 h 226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3975" h="2262036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Freeform 20">
                  <a:extLst>
                    <a:ext uri="{FF2B5EF4-FFF2-40B4-BE49-F238E27FC236}">
                      <a16:creationId xmlns:a16="http://schemas.microsoft.com/office/drawing/2014/main" id="{729AC5E7-C473-4986-A73F-E00748AEFC44}"/>
                    </a:ext>
                  </a:extLst>
                </p:cNvPr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>
                    <a:gd name="connsiteX0" fmla="*/ 1625600 w 1625600"/>
                    <a:gd name="connsiteY0" fmla="*/ 1981200 h 1981200"/>
                    <a:gd name="connsiteX1" fmla="*/ 1016000 w 1625600"/>
                    <a:gd name="connsiteY1" fmla="*/ 1752600 h 1981200"/>
                    <a:gd name="connsiteX2" fmla="*/ 0 w 1625600"/>
                    <a:gd name="connsiteY2" fmla="*/ 0 h 1981200"/>
                    <a:gd name="connsiteX3" fmla="*/ 1625600 w 1625600"/>
                    <a:gd name="connsiteY3" fmla="*/ 1981200 h 1981200"/>
                    <a:gd name="connsiteX0" fmla="*/ 1611312 w 1611312"/>
                    <a:gd name="connsiteY0" fmla="*/ 2009775 h 2009775"/>
                    <a:gd name="connsiteX1" fmla="*/ 1001712 w 1611312"/>
                    <a:gd name="connsiteY1" fmla="*/ 1781175 h 2009775"/>
                    <a:gd name="connsiteX2" fmla="*/ 0 w 1611312"/>
                    <a:gd name="connsiteY2" fmla="*/ 0 h 2009775"/>
                    <a:gd name="connsiteX3" fmla="*/ 1611312 w 1611312"/>
                    <a:gd name="connsiteY3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28550 w 1642913"/>
                    <a:gd name="connsiteY1" fmla="*/ 1785937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52438 w 1652438"/>
                    <a:gd name="connsiteY0" fmla="*/ 2000250 h 2000250"/>
                    <a:gd name="connsiteX1" fmla="*/ 1028550 w 1652438"/>
                    <a:gd name="connsiteY1" fmla="*/ 1785937 h 2000250"/>
                    <a:gd name="connsiteX2" fmla="*/ 0 w 1652438"/>
                    <a:gd name="connsiteY2" fmla="*/ 55564 h 2000250"/>
                    <a:gd name="connsiteX3" fmla="*/ 31601 w 1652438"/>
                    <a:gd name="connsiteY3" fmla="*/ 0 h 2000250"/>
                    <a:gd name="connsiteX4" fmla="*/ 1652438 w 1652438"/>
                    <a:gd name="connsiteY4" fmla="*/ 2000250 h 2000250"/>
                    <a:gd name="connsiteX0" fmla="*/ 1671488 w 1671488"/>
                    <a:gd name="connsiteY0" fmla="*/ 2014538 h 2014538"/>
                    <a:gd name="connsiteX1" fmla="*/ 1028550 w 1671488"/>
                    <a:gd name="connsiteY1" fmla="*/ 1785937 h 2014538"/>
                    <a:gd name="connsiteX2" fmla="*/ 0 w 1671488"/>
                    <a:gd name="connsiteY2" fmla="*/ 55564 h 2014538"/>
                    <a:gd name="connsiteX3" fmla="*/ 31601 w 1671488"/>
                    <a:gd name="connsiteY3" fmla="*/ 0 h 2014538"/>
                    <a:gd name="connsiteX4" fmla="*/ 1671488 w 1671488"/>
                    <a:gd name="connsiteY4" fmla="*/ 2014538 h 2014538"/>
                    <a:gd name="connsiteX0" fmla="*/ 1657200 w 1657200"/>
                    <a:gd name="connsiteY0" fmla="*/ 2009776 h 2009776"/>
                    <a:gd name="connsiteX1" fmla="*/ 1028550 w 1657200"/>
                    <a:gd name="connsiteY1" fmla="*/ 1785937 h 2009776"/>
                    <a:gd name="connsiteX2" fmla="*/ 0 w 1657200"/>
                    <a:gd name="connsiteY2" fmla="*/ 55564 h 2009776"/>
                    <a:gd name="connsiteX3" fmla="*/ 31601 w 1657200"/>
                    <a:gd name="connsiteY3" fmla="*/ 0 h 2009776"/>
                    <a:gd name="connsiteX4" fmla="*/ 1657200 w 1657200"/>
                    <a:gd name="connsiteY4" fmla="*/ 2009776 h 2009776"/>
                    <a:gd name="connsiteX0" fmla="*/ 1642912 w 1642912"/>
                    <a:gd name="connsiteY0" fmla="*/ 2009776 h 2009776"/>
                    <a:gd name="connsiteX1" fmla="*/ 1014262 w 1642912"/>
                    <a:gd name="connsiteY1" fmla="*/ 1785937 h 2009776"/>
                    <a:gd name="connsiteX2" fmla="*/ 0 w 1642912"/>
                    <a:gd name="connsiteY2" fmla="*/ 65089 h 2009776"/>
                    <a:gd name="connsiteX3" fmla="*/ 17313 w 1642912"/>
                    <a:gd name="connsiteY3" fmla="*/ 0 h 2009776"/>
                    <a:gd name="connsiteX4" fmla="*/ 1642912 w 1642912"/>
                    <a:gd name="connsiteY4" fmla="*/ 2009776 h 2009776"/>
                    <a:gd name="connsiteX0" fmla="*/ 1647675 w 1647675"/>
                    <a:gd name="connsiteY0" fmla="*/ 2009776 h 2009776"/>
                    <a:gd name="connsiteX1" fmla="*/ 1019025 w 1647675"/>
                    <a:gd name="connsiteY1" fmla="*/ 1785937 h 2009776"/>
                    <a:gd name="connsiteX2" fmla="*/ 0 w 1647675"/>
                    <a:gd name="connsiteY2" fmla="*/ 74614 h 2009776"/>
                    <a:gd name="connsiteX3" fmla="*/ 22076 w 1647675"/>
                    <a:gd name="connsiteY3" fmla="*/ 0 h 2009776"/>
                    <a:gd name="connsiteX4" fmla="*/ 1647675 w 1647675"/>
                    <a:gd name="connsiteY4" fmla="*/ 2009776 h 2009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675" h="2009776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6" name="Freeform 21">
                  <a:extLst>
                    <a:ext uri="{FF2B5EF4-FFF2-40B4-BE49-F238E27FC236}">
                      <a16:creationId xmlns:a16="http://schemas.microsoft.com/office/drawing/2014/main" id="{F1826091-562D-4616-A18D-6907A958440B}"/>
                    </a:ext>
                  </a:extLst>
                </p:cNvPr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>
                    <a:gd name="connsiteX0" fmla="*/ 889000 w 889000"/>
                    <a:gd name="connsiteY0" fmla="*/ 215900 h 622300"/>
                    <a:gd name="connsiteX1" fmla="*/ 0 w 889000"/>
                    <a:gd name="connsiteY1" fmla="*/ 622300 h 622300"/>
                    <a:gd name="connsiteX2" fmla="*/ 266700 w 889000"/>
                    <a:gd name="connsiteY2" fmla="*/ 0 h 622300"/>
                    <a:gd name="connsiteX3" fmla="*/ 889000 w 889000"/>
                    <a:gd name="connsiteY3" fmla="*/ 215900 h 622300"/>
                    <a:gd name="connsiteX0" fmla="*/ 903288 w 903288"/>
                    <a:gd name="connsiteY0" fmla="*/ 201612 h 622300"/>
                    <a:gd name="connsiteX1" fmla="*/ 0 w 903288"/>
                    <a:gd name="connsiteY1" fmla="*/ 622300 h 622300"/>
                    <a:gd name="connsiteX2" fmla="*/ 266700 w 903288"/>
                    <a:gd name="connsiteY2" fmla="*/ 0 h 622300"/>
                    <a:gd name="connsiteX3" fmla="*/ 903288 w 903288"/>
                    <a:gd name="connsiteY3" fmla="*/ 201612 h 622300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85750 w 903288"/>
                    <a:gd name="connsiteY2" fmla="*/ 0 h 636588"/>
                    <a:gd name="connsiteX3" fmla="*/ 903288 w 903288"/>
                    <a:gd name="connsiteY3" fmla="*/ 215900 h 636588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66700 w 903288"/>
                    <a:gd name="connsiteY2" fmla="*/ 0 h 636588"/>
                    <a:gd name="connsiteX3" fmla="*/ 903288 w 903288"/>
                    <a:gd name="connsiteY3" fmla="*/ 215900 h 636588"/>
                    <a:gd name="connsiteX0" fmla="*/ 850900 w 850900"/>
                    <a:gd name="connsiteY0" fmla="*/ 215900 h 622301"/>
                    <a:gd name="connsiteX1" fmla="*/ 0 w 850900"/>
                    <a:gd name="connsiteY1" fmla="*/ 622301 h 622301"/>
                    <a:gd name="connsiteX2" fmla="*/ 214312 w 850900"/>
                    <a:gd name="connsiteY2" fmla="*/ 0 h 622301"/>
                    <a:gd name="connsiteX3" fmla="*/ 850900 w 850900"/>
                    <a:gd name="connsiteY3" fmla="*/ 215900 h 622301"/>
                    <a:gd name="connsiteX0" fmla="*/ 850900 w 850900"/>
                    <a:gd name="connsiteY0" fmla="*/ 230187 h 636588"/>
                    <a:gd name="connsiteX1" fmla="*/ 0 w 850900"/>
                    <a:gd name="connsiteY1" fmla="*/ 636588 h 636588"/>
                    <a:gd name="connsiteX2" fmla="*/ 209549 w 850900"/>
                    <a:gd name="connsiteY2" fmla="*/ 0 h 636588"/>
                    <a:gd name="connsiteX3" fmla="*/ 850900 w 850900"/>
                    <a:gd name="connsiteY3" fmla="*/ 230187 h 636588"/>
                    <a:gd name="connsiteX0" fmla="*/ 803192 w 803192"/>
                    <a:gd name="connsiteY0" fmla="*/ 230187 h 525270"/>
                    <a:gd name="connsiteX1" fmla="*/ 0 w 803192"/>
                    <a:gd name="connsiteY1" fmla="*/ 525270 h 525270"/>
                    <a:gd name="connsiteX2" fmla="*/ 161841 w 803192"/>
                    <a:gd name="connsiteY2" fmla="*/ 0 h 525270"/>
                    <a:gd name="connsiteX3" fmla="*/ 803192 w 803192"/>
                    <a:gd name="connsiteY3" fmla="*/ 230187 h 525270"/>
                    <a:gd name="connsiteX0" fmla="*/ 795241 w 795241"/>
                    <a:gd name="connsiteY0" fmla="*/ 230187 h 565027"/>
                    <a:gd name="connsiteX1" fmla="*/ 0 w 795241"/>
                    <a:gd name="connsiteY1" fmla="*/ 565027 h 565027"/>
                    <a:gd name="connsiteX2" fmla="*/ 153890 w 795241"/>
                    <a:gd name="connsiteY2" fmla="*/ 0 h 565027"/>
                    <a:gd name="connsiteX3" fmla="*/ 795241 w 795241"/>
                    <a:gd name="connsiteY3" fmla="*/ 230187 h 565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241" h="565027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3" name="Group 22">
                <a:extLst>
                  <a:ext uri="{FF2B5EF4-FFF2-40B4-BE49-F238E27FC236}">
                    <a16:creationId xmlns:a16="http://schemas.microsoft.com/office/drawing/2014/main" id="{14D72521-9809-4285-BAB7-603336A21711}"/>
                  </a:ext>
                </a:extLst>
              </p:cNvPr>
              <p:cNvGrpSpPr/>
              <p:nvPr/>
            </p:nvGrpSpPr>
            <p:grpSpPr>
              <a:xfrm rot="848653">
                <a:off x="1733447" y="3720175"/>
                <a:ext cx="2819803" cy="3272285"/>
                <a:chOff x="5097314" y="2786062"/>
                <a:chExt cx="2324100" cy="2697039"/>
              </a:xfrm>
            </p:grpSpPr>
            <p:sp>
              <p:nvSpPr>
                <p:cNvPr id="19" name="Freeform 23">
                  <a:extLst>
                    <a:ext uri="{FF2B5EF4-FFF2-40B4-BE49-F238E27FC236}">
                      <a16:creationId xmlns:a16="http://schemas.microsoft.com/office/drawing/2014/main" id="{3CADC2C5-7A10-4F6A-AAEB-2739D927D06A}"/>
                    </a:ext>
                  </a:extLst>
                </p:cNvPr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>
                    <a:gd name="connsiteX0" fmla="*/ 6096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09600 w 2057400"/>
                    <a:gd name="connsiteY4" fmla="*/ 0 h 2349500"/>
                    <a:gd name="connsiteX0" fmla="*/ 6477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47700 w 2057400"/>
                    <a:gd name="connsiteY4" fmla="*/ 0 h 2349500"/>
                    <a:gd name="connsiteX0" fmla="*/ 657225 w 2057400"/>
                    <a:gd name="connsiteY0" fmla="*/ 0 h 2363788"/>
                    <a:gd name="connsiteX1" fmla="*/ 0 w 2057400"/>
                    <a:gd name="connsiteY1" fmla="*/ 344488 h 2363788"/>
                    <a:gd name="connsiteX2" fmla="*/ 1701800 w 2057400"/>
                    <a:gd name="connsiteY2" fmla="*/ 2363788 h 2363788"/>
                    <a:gd name="connsiteX3" fmla="*/ 2057400 w 2057400"/>
                    <a:gd name="connsiteY3" fmla="*/ 1639888 h 2363788"/>
                    <a:gd name="connsiteX4" fmla="*/ 657225 w 2057400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701800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677987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14363 w 2024063"/>
                    <a:gd name="connsiteY0" fmla="*/ 0 h 2363788"/>
                    <a:gd name="connsiteX1" fmla="*/ 0 w 2024063"/>
                    <a:gd name="connsiteY1" fmla="*/ 354013 h 2363788"/>
                    <a:gd name="connsiteX2" fmla="*/ 1635125 w 2024063"/>
                    <a:gd name="connsiteY2" fmla="*/ 2363788 h 2363788"/>
                    <a:gd name="connsiteX3" fmla="*/ 2024063 w 2024063"/>
                    <a:gd name="connsiteY3" fmla="*/ 1601788 h 2363788"/>
                    <a:gd name="connsiteX4" fmla="*/ 614363 w 2024063"/>
                    <a:gd name="connsiteY4" fmla="*/ 0 h 236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063" h="2363788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Freeform 24">
                  <a:extLst>
                    <a:ext uri="{FF2B5EF4-FFF2-40B4-BE49-F238E27FC236}">
                      <a16:creationId xmlns:a16="http://schemas.microsoft.com/office/drawing/2014/main" id="{D3FF43FA-3211-41DB-AA93-974F17DE61E0}"/>
                    </a:ext>
                  </a:extLst>
                </p:cNvPr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>
                    <a:gd name="connsiteX0" fmla="*/ 317500 w 1333500"/>
                    <a:gd name="connsiteY0" fmla="*/ 0 h 2463800"/>
                    <a:gd name="connsiteX1" fmla="*/ 0 w 1333500"/>
                    <a:gd name="connsiteY1" fmla="*/ 165100 h 2463800"/>
                    <a:gd name="connsiteX2" fmla="*/ 1104900 w 1333500"/>
                    <a:gd name="connsiteY2" fmla="*/ 2463800 h 2463800"/>
                    <a:gd name="connsiteX3" fmla="*/ 1333500 w 1333500"/>
                    <a:gd name="connsiteY3" fmla="*/ 1689100 h 2463800"/>
                    <a:gd name="connsiteX4" fmla="*/ 317500 w 1333500"/>
                    <a:gd name="connsiteY4" fmla="*/ 0 h 2463800"/>
                    <a:gd name="connsiteX0" fmla="*/ 331788 w 1333500"/>
                    <a:gd name="connsiteY0" fmla="*/ 0 h 2416175"/>
                    <a:gd name="connsiteX1" fmla="*/ 0 w 1333500"/>
                    <a:gd name="connsiteY1" fmla="*/ 117475 h 2416175"/>
                    <a:gd name="connsiteX2" fmla="*/ 1104900 w 1333500"/>
                    <a:gd name="connsiteY2" fmla="*/ 2416175 h 2416175"/>
                    <a:gd name="connsiteX3" fmla="*/ 1333500 w 1333500"/>
                    <a:gd name="connsiteY3" fmla="*/ 1641475 h 2416175"/>
                    <a:gd name="connsiteX4" fmla="*/ 331788 w 1333500"/>
                    <a:gd name="connsiteY4" fmla="*/ 0 h 2416175"/>
                    <a:gd name="connsiteX0" fmla="*/ 331788 w 1362075"/>
                    <a:gd name="connsiteY0" fmla="*/ 0 h 2416175"/>
                    <a:gd name="connsiteX1" fmla="*/ 0 w 1362075"/>
                    <a:gd name="connsiteY1" fmla="*/ 117475 h 2416175"/>
                    <a:gd name="connsiteX2" fmla="*/ 1104900 w 1362075"/>
                    <a:gd name="connsiteY2" fmla="*/ 2416175 h 2416175"/>
                    <a:gd name="connsiteX3" fmla="*/ 1362075 w 1362075"/>
                    <a:gd name="connsiteY3" fmla="*/ 1736725 h 2416175"/>
                    <a:gd name="connsiteX4" fmla="*/ 331788 w 1362075"/>
                    <a:gd name="connsiteY4" fmla="*/ 0 h 2416175"/>
                    <a:gd name="connsiteX0" fmla="*/ 331788 w 1381125"/>
                    <a:gd name="connsiteY0" fmla="*/ 0 h 2416175"/>
                    <a:gd name="connsiteX1" fmla="*/ 0 w 1381125"/>
                    <a:gd name="connsiteY1" fmla="*/ 117475 h 2416175"/>
                    <a:gd name="connsiteX2" fmla="*/ 1104900 w 1381125"/>
                    <a:gd name="connsiteY2" fmla="*/ 2416175 h 2416175"/>
                    <a:gd name="connsiteX3" fmla="*/ 1381125 w 1381125"/>
                    <a:gd name="connsiteY3" fmla="*/ 1722437 h 2416175"/>
                    <a:gd name="connsiteX4" fmla="*/ 331788 w 1381125"/>
                    <a:gd name="connsiteY4" fmla="*/ 0 h 2416175"/>
                    <a:gd name="connsiteX0" fmla="*/ 331788 w 1381125"/>
                    <a:gd name="connsiteY0" fmla="*/ 0 h 2349500"/>
                    <a:gd name="connsiteX1" fmla="*/ 0 w 1381125"/>
                    <a:gd name="connsiteY1" fmla="*/ 117475 h 2349500"/>
                    <a:gd name="connsiteX2" fmla="*/ 1152525 w 1381125"/>
                    <a:gd name="connsiteY2" fmla="*/ 2349500 h 2349500"/>
                    <a:gd name="connsiteX3" fmla="*/ 1381125 w 1381125"/>
                    <a:gd name="connsiteY3" fmla="*/ 1722437 h 2349500"/>
                    <a:gd name="connsiteX4" fmla="*/ 331788 w 1381125"/>
                    <a:gd name="connsiteY4" fmla="*/ 0 h 2349500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4900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33500"/>
                    <a:gd name="connsiteY0" fmla="*/ 0 h 2335212"/>
                    <a:gd name="connsiteX1" fmla="*/ 0 w 1333500"/>
                    <a:gd name="connsiteY1" fmla="*/ 117475 h 2335212"/>
                    <a:gd name="connsiteX2" fmla="*/ 1109663 w 1333500"/>
                    <a:gd name="connsiteY2" fmla="*/ 2335212 h 2335212"/>
                    <a:gd name="connsiteX3" fmla="*/ 1333500 w 1333500"/>
                    <a:gd name="connsiteY3" fmla="*/ 1722437 h 2335212"/>
                    <a:gd name="connsiteX4" fmla="*/ 284163 w 1333500"/>
                    <a:gd name="connsiteY4" fmla="*/ 0 h 2335212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9663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23975"/>
                    <a:gd name="connsiteY0" fmla="*/ 0 h 2349500"/>
                    <a:gd name="connsiteX1" fmla="*/ 0 w 1323975"/>
                    <a:gd name="connsiteY1" fmla="*/ 117475 h 2349500"/>
                    <a:gd name="connsiteX2" fmla="*/ 1109663 w 1323975"/>
                    <a:gd name="connsiteY2" fmla="*/ 2349500 h 2349500"/>
                    <a:gd name="connsiteX3" fmla="*/ 1323975 w 1323975"/>
                    <a:gd name="connsiteY3" fmla="*/ 1727199 h 2349500"/>
                    <a:gd name="connsiteX4" fmla="*/ 284163 w 1323975"/>
                    <a:gd name="connsiteY4" fmla="*/ 0 h 2349500"/>
                    <a:gd name="connsiteX0" fmla="*/ 284163 w 1323975"/>
                    <a:gd name="connsiteY0" fmla="*/ 0 h 2262036"/>
                    <a:gd name="connsiteX1" fmla="*/ 0 w 1323975"/>
                    <a:gd name="connsiteY1" fmla="*/ 117475 h 2262036"/>
                    <a:gd name="connsiteX2" fmla="*/ 1157371 w 1323975"/>
                    <a:gd name="connsiteY2" fmla="*/ 2262036 h 2262036"/>
                    <a:gd name="connsiteX3" fmla="*/ 1323975 w 1323975"/>
                    <a:gd name="connsiteY3" fmla="*/ 1727199 h 2262036"/>
                    <a:gd name="connsiteX4" fmla="*/ 284163 w 1323975"/>
                    <a:gd name="connsiteY4" fmla="*/ 0 h 226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3975" h="2262036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Freeform 25">
                  <a:extLst>
                    <a:ext uri="{FF2B5EF4-FFF2-40B4-BE49-F238E27FC236}">
                      <a16:creationId xmlns:a16="http://schemas.microsoft.com/office/drawing/2014/main" id="{448BA718-70E4-428A-AA64-EBC855622BC4}"/>
                    </a:ext>
                  </a:extLst>
                </p:cNvPr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>
                    <a:gd name="connsiteX0" fmla="*/ 1625600 w 1625600"/>
                    <a:gd name="connsiteY0" fmla="*/ 1981200 h 1981200"/>
                    <a:gd name="connsiteX1" fmla="*/ 1016000 w 1625600"/>
                    <a:gd name="connsiteY1" fmla="*/ 1752600 h 1981200"/>
                    <a:gd name="connsiteX2" fmla="*/ 0 w 1625600"/>
                    <a:gd name="connsiteY2" fmla="*/ 0 h 1981200"/>
                    <a:gd name="connsiteX3" fmla="*/ 1625600 w 1625600"/>
                    <a:gd name="connsiteY3" fmla="*/ 1981200 h 1981200"/>
                    <a:gd name="connsiteX0" fmla="*/ 1611312 w 1611312"/>
                    <a:gd name="connsiteY0" fmla="*/ 2009775 h 2009775"/>
                    <a:gd name="connsiteX1" fmla="*/ 1001712 w 1611312"/>
                    <a:gd name="connsiteY1" fmla="*/ 1781175 h 2009775"/>
                    <a:gd name="connsiteX2" fmla="*/ 0 w 1611312"/>
                    <a:gd name="connsiteY2" fmla="*/ 0 h 2009775"/>
                    <a:gd name="connsiteX3" fmla="*/ 1611312 w 1611312"/>
                    <a:gd name="connsiteY3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28550 w 1642913"/>
                    <a:gd name="connsiteY1" fmla="*/ 1785937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52438 w 1652438"/>
                    <a:gd name="connsiteY0" fmla="*/ 2000250 h 2000250"/>
                    <a:gd name="connsiteX1" fmla="*/ 1028550 w 1652438"/>
                    <a:gd name="connsiteY1" fmla="*/ 1785937 h 2000250"/>
                    <a:gd name="connsiteX2" fmla="*/ 0 w 1652438"/>
                    <a:gd name="connsiteY2" fmla="*/ 55564 h 2000250"/>
                    <a:gd name="connsiteX3" fmla="*/ 31601 w 1652438"/>
                    <a:gd name="connsiteY3" fmla="*/ 0 h 2000250"/>
                    <a:gd name="connsiteX4" fmla="*/ 1652438 w 1652438"/>
                    <a:gd name="connsiteY4" fmla="*/ 2000250 h 2000250"/>
                    <a:gd name="connsiteX0" fmla="*/ 1671488 w 1671488"/>
                    <a:gd name="connsiteY0" fmla="*/ 2014538 h 2014538"/>
                    <a:gd name="connsiteX1" fmla="*/ 1028550 w 1671488"/>
                    <a:gd name="connsiteY1" fmla="*/ 1785937 h 2014538"/>
                    <a:gd name="connsiteX2" fmla="*/ 0 w 1671488"/>
                    <a:gd name="connsiteY2" fmla="*/ 55564 h 2014538"/>
                    <a:gd name="connsiteX3" fmla="*/ 31601 w 1671488"/>
                    <a:gd name="connsiteY3" fmla="*/ 0 h 2014538"/>
                    <a:gd name="connsiteX4" fmla="*/ 1671488 w 1671488"/>
                    <a:gd name="connsiteY4" fmla="*/ 2014538 h 2014538"/>
                    <a:gd name="connsiteX0" fmla="*/ 1657200 w 1657200"/>
                    <a:gd name="connsiteY0" fmla="*/ 2009776 h 2009776"/>
                    <a:gd name="connsiteX1" fmla="*/ 1028550 w 1657200"/>
                    <a:gd name="connsiteY1" fmla="*/ 1785937 h 2009776"/>
                    <a:gd name="connsiteX2" fmla="*/ 0 w 1657200"/>
                    <a:gd name="connsiteY2" fmla="*/ 55564 h 2009776"/>
                    <a:gd name="connsiteX3" fmla="*/ 31601 w 1657200"/>
                    <a:gd name="connsiteY3" fmla="*/ 0 h 2009776"/>
                    <a:gd name="connsiteX4" fmla="*/ 1657200 w 1657200"/>
                    <a:gd name="connsiteY4" fmla="*/ 2009776 h 2009776"/>
                    <a:gd name="connsiteX0" fmla="*/ 1642912 w 1642912"/>
                    <a:gd name="connsiteY0" fmla="*/ 2009776 h 2009776"/>
                    <a:gd name="connsiteX1" fmla="*/ 1014262 w 1642912"/>
                    <a:gd name="connsiteY1" fmla="*/ 1785937 h 2009776"/>
                    <a:gd name="connsiteX2" fmla="*/ 0 w 1642912"/>
                    <a:gd name="connsiteY2" fmla="*/ 65089 h 2009776"/>
                    <a:gd name="connsiteX3" fmla="*/ 17313 w 1642912"/>
                    <a:gd name="connsiteY3" fmla="*/ 0 h 2009776"/>
                    <a:gd name="connsiteX4" fmla="*/ 1642912 w 1642912"/>
                    <a:gd name="connsiteY4" fmla="*/ 2009776 h 2009776"/>
                    <a:gd name="connsiteX0" fmla="*/ 1647675 w 1647675"/>
                    <a:gd name="connsiteY0" fmla="*/ 2009776 h 2009776"/>
                    <a:gd name="connsiteX1" fmla="*/ 1019025 w 1647675"/>
                    <a:gd name="connsiteY1" fmla="*/ 1785937 h 2009776"/>
                    <a:gd name="connsiteX2" fmla="*/ 0 w 1647675"/>
                    <a:gd name="connsiteY2" fmla="*/ 74614 h 2009776"/>
                    <a:gd name="connsiteX3" fmla="*/ 22076 w 1647675"/>
                    <a:gd name="connsiteY3" fmla="*/ 0 h 2009776"/>
                    <a:gd name="connsiteX4" fmla="*/ 1647675 w 1647675"/>
                    <a:gd name="connsiteY4" fmla="*/ 2009776 h 2009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675" h="2009776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Freeform 26">
                  <a:extLst>
                    <a:ext uri="{FF2B5EF4-FFF2-40B4-BE49-F238E27FC236}">
                      <a16:creationId xmlns:a16="http://schemas.microsoft.com/office/drawing/2014/main" id="{C60871BB-0CEB-4A76-8290-ADEE110E2447}"/>
                    </a:ext>
                  </a:extLst>
                </p:cNvPr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>
                    <a:gd name="connsiteX0" fmla="*/ 889000 w 889000"/>
                    <a:gd name="connsiteY0" fmla="*/ 215900 h 622300"/>
                    <a:gd name="connsiteX1" fmla="*/ 0 w 889000"/>
                    <a:gd name="connsiteY1" fmla="*/ 622300 h 622300"/>
                    <a:gd name="connsiteX2" fmla="*/ 266700 w 889000"/>
                    <a:gd name="connsiteY2" fmla="*/ 0 h 622300"/>
                    <a:gd name="connsiteX3" fmla="*/ 889000 w 889000"/>
                    <a:gd name="connsiteY3" fmla="*/ 215900 h 622300"/>
                    <a:gd name="connsiteX0" fmla="*/ 903288 w 903288"/>
                    <a:gd name="connsiteY0" fmla="*/ 201612 h 622300"/>
                    <a:gd name="connsiteX1" fmla="*/ 0 w 903288"/>
                    <a:gd name="connsiteY1" fmla="*/ 622300 h 622300"/>
                    <a:gd name="connsiteX2" fmla="*/ 266700 w 903288"/>
                    <a:gd name="connsiteY2" fmla="*/ 0 h 622300"/>
                    <a:gd name="connsiteX3" fmla="*/ 903288 w 903288"/>
                    <a:gd name="connsiteY3" fmla="*/ 201612 h 622300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85750 w 903288"/>
                    <a:gd name="connsiteY2" fmla="*/ 0 h 636588"/>
                    <a:gd name="connsiteX3" fmla="*/ 903288 w 903288"/>
                    <a:gd name="connsiteY3" fmla="*/ 215900 h 636588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66700 w 903288"/>
                    <a:gd name="connsiteY2" fmla="*/ 0 h 636588"/>
                    <a:gd name="connsiteX3" fmla="*/ 903288 w 903288"/>
                    <a:gd name="connsiteY3" fmla="*/ 215900 h 636588"/>
                    <a:gd name="connsiteX0" fmla="*/ 850900 w 850900"/>
                    <a:gd name="connsiteY0" fmla="*/ 215900 h 622301"/>
                    <a:gd name="connsiteX1" fmla="*/ 0 w 850900"/>
                    <a:gd name="connsiteY1" fmla="*/ 622301 h 622301"/>
                    <a:gd name="connsiteX2" fmla="*/ 214312 w 850900"/>
                    <a:gd name="connsiteY2" fmla="*/ 0 h 622301"/>
                    <a:gd name="connsiteX3" fmla="*/ 850900 w 850900"/>
                    <a:gd name="connsiteY3" fmla="*/ 215900 h 622301"/>
                    <a:gd name="connsiteX0" fmla="*/ 850900 w 850900"/>
                    <a:gd name="connsiteY0" fmla="*/ 230187 h 636588"/>
                    <a:gd name="connsiteX1" fmla="*/ 0 w 850900"/>
                    <a:gd name="connsiteY1" fmla="*/ 636588 h 636588"/>
                    <a:gd name="connsiteX2" fmla="*/ 209549 w 850900"/>
                    <a:gd name="connsiteY2" fmla="*/ 0 h 636588"/>
                    <a:gd name="connsiteX3" fmla="*/ 850900 w 850900"/>
                    <a:gd name="connsiteY3" fmla="*/ 230187 h 636588"/>
                    <a:gd name="connsiteX0" fmla="*/ 803192 w 803192"/>
                    <a:gd name="connsiteY0" fmla="*/ 230187 h 525270"/>
                    <a:gd name="connsiteX1" fmla="*/ 0 w 803192"/>
                    <a:gd name="connsiteY1" fmla="*/ 525270 h 525270"/>
                    <a:gd name="connsiteX2" fmla="*/ 161841 w 803192"/>
                    <a:gd name="connsiteY2" fmla="*/ 0 h 525270"/>
                    <a:gd name="connsiteX3" fmla="*/ 803192 w 803192"/>
                    <a:gd name="connsiteY3" fmla="*/ 230187 h 525270"/>
                    <a:gd name="connsiteX0" fmla="*/ 795241 w 795241"/>
                    <a:gd name="connsiteY0" fmla="*/ 230187 h 565027"/>
                    <a:gd name="connsiteX1" fmla="*/ 0 w 795241"/>
                    <a:gd name="connsiteY1" fmla="*/ 565027 h 565027"/>
                    <a:gd name="connsiteX2" fmla="*/ 153890 w 795241"/>
                    <a:gd name="connsiteY2" fmla="*/ 0 h 565027"/>
                    <a:gd name="connsiteX3" fmla="*/ 795241 w 795241"/>
                    <a:gd name="connsiteY3" fmla="*/ 230187 h 565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241" h="565027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14" name="Group 11">
                <a:extLst>
                  <a:ext uri="{FF2B5EF4-FFF2-40B4-BE49-F238E27FC236}">
                    <a16:creationId xmlns:a16="http://schemas.microsoft.com/office/drawing/2014/main" id="{37C6C840-7BE1-40A5-8B3B-EF47936392DD}"/>
                  </a:ext>
                </a:extLst>
              </p:cNvPr>
              <p:cNvGrpSpPr/>
              <p:nvPr/>
            </p:nvGrpSpPr>
            <p:grpSpPr>
              <a:xfrm>
                <a:off x="2202952" y="2850482"/>
                <a:ext cx="2518253" cy="2922347"/>
                <a:chOff x="5097314" y="2786062"/>
                <a:chExt cx="2324100" cy="2697039"/>
              </a:xfrm>
            </p:grpSpPr>
            <p:sp>
              <p:nvSpPr>
                <p:cNvPr id="15" name="Freeform 3">
                  <a:extLst>
                    <a:ext uri="{FF2B5EF4-FFF2-40B4-BE49-F238E27FC236}">
                      <a16:creationId xmlns:a16="http://schemas.microsoft.com/office/drawing/2014/main" id="{404571FA-C354-48DD-871C-D63913E488AD}"/>
                    </a:ext>
                  </a:extLst>
                </p:cNvPr>
                <p:cNvSpPr/>
                <p:nvPr/>
              </p:nvSpPr>
              <p:spPr>
                <a:xfrm>
                  <a:off x="5397351" y="2786062"/>
                  <a:ext cx="2024063" cy="2363788"/>
                </a:xfrm>
                <a:custGeom>
                  <a:avLst/>
                  <a:gdLst>
                    <a:gd name="connsiteX0" fmla="*/ 6096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09600 w 2057400"/>
                    <a:gd name="connsiteY4" fmla="*/ 0 h 2349500"/>
                    <a:gd name="connsiteX0" fmla="*/ 647700 w 2057400"/>
                    <a:gd name="connsiteY0" fmla="*/ 0 h 2349500"/>
                    <a:gd name="connsiteX1" fmla="*/ 0 w 2057400"/>
                    <a:gd name="connsiteY1" fmla="*/ 330200 h 2349500"/>
                    <a:gd name="connsiteX2" fmla="*/ 1701800 w 2057400"/>
                    <a:gd name="connsiteY2" fmla="*/ 2349500 h 2349500"/>
                    <a:gd name="connsiteX3" fmla="*/ 2057400 w 2057400"/>
                    <a:gd name="connsiteY3" fmla="*/ 1625600 h 2349500"/>
                    <a:gd name="connsiteX4" fmla="*/ 647700 w 2057400"/>
                    <a:gd name="connsiteY4" fmla="*/ 0 h 2349500"/>
                    <a:gd name="connsiteX0" fmla="*/ 657225 w 2057400"/>
                    <a:gd name="connsiteY0" fmla="*/ 0 h 2363788"/>
                    <a:gd name="connsiteX1" fmla="*/ 0 w 2057400"/>
                    <a:gd name="connsiteY1" fmla="*/ 344488 h 2363788"/>
                    <a:gd name="connsiteX2" fmla="*/ 1701800 w 2057400"/>
                    <a:gd name="connsiteY2" fmla="*/ 2363788 h 2363788"/>
                    <a:gd name="connsiteX3" fmla="*/ 2057400 w 2057400"/>
                    <a:gd name="connsiteY3" fmla="*/ 1639888 h 2363788"/>
                    <a:gd name="connsiteX4" fmla="*/ 657225 w 2057400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701800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57225 w 2066925"/>
                    <a:gd name="connsiteY0" fmla="*/ 0 h 2363788"/>
                    <a:gd name="connsiteX1" fmla="*/ 0 w 2066925"/>
                    <a:gd name="connsiteY1" fmla="*/ 344488 h 2363788"/>
                    <a:gd name="connsiteX2" fmla="*/ 1677987 w 2066925"/>
                    <a:gd name="connsiteY2" fmla="*/ 2363788 h 2363788"/>
                    <a:gd name="connsiteX3" fmla="*/ 2066925 w 2066925"/>
                    <a:gd name="connsiteY3" fmla="*/ 1601788 h 2363788"/>
                    <a:gd name="connsiteX4" fmla="*/ 657225 w 2066925"/>
                    <a:gd name="connsiteY4" fmla="*/ 0 h 2363788"/>
                    <a:gd name="connsiteX0" fmla="*/ 614363 w 2024063"/>
                    <a:gd name="connsiteY0" fmla="*/ 0 h 2363788"/>
                    <a:gd name="connsiteX1" fmla="*/ 0 w 2024063"/>
                    <a:gd name="connsiteY1" fmla="*/ 354013 h 2363788"/>
                    <a:gd name="connsiteX2" fmla="*/ 1635125 w 2024063"/>
                    <a:gd name="connsiteY2" fmla="*/ 2363788 h 2363788"/>
                    <a:gd name="connsiteX3" fmla="*/ 2024063 w 2024063"/>
                    <a:gd name="connsiteY3" fmla="*/ 1601788 h 2363788"/>
                    <a:gd name="connsiteX4" fmla="*/ 614363 w 2024063"/>
                    <a:gd name="connsiteY4" fmla="*/ 0 h 2363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24063" h="2363788">
                      <a:moveTo>
                        <a:pt x="614363" y="0"/>
                      </a:moveTo>
                      <a:lnTo>
                        <a:pt x="0" y="354013"/>
                      </a:lnTo>
                      <a:lnTo>
                        <a:pt x="1635125" y="2363788"/>
                      </a:lnTo>
                      <a:lnTo>
                        <a:pt x="2024063" y="1601788"/>
                      </a:lnTo>
                      <a:lnTo>
                        <a:pt x="61436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0000"/>
                        <a:lumOff val="30000"/>
                      </a:schemeClr>
                    </a:gs>
                    <a:gs pos="100000">
                      <a:schemeClr val="accent1">
                        <a:lumMod val="70000"/>
                        <a:lumOff val="3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Freeform 4">
                  <a:extLst>
                    <a:ext uri="{FF2B5EF4-FFF2-40B4-BE49-F238E27FC236}">
                      <a16:creationId xmlns:a16="http://schemas.microsoft.com/office/drawing/2014/main" id="{BB12E8BA-602C-4440-9731-5FF4F2485833}"/>
                    </a:ext>
                  </a:extLst>
                </p:cNvPr>
                <p:cNvSpPr/>
                <p:nvPr/>
              </p:nvSpPr>
              <p:spPr>
                <a:xfrm>
                  <a:off x="5097314" y="3203575"/>
                  <a:ext cx="1323975" cy="2262036"/>
                </a:xfrm>
                <a:custGeom>
                  <a:avLst/>
                  <a:gdLst>
                    <a:gd name="connsiteX0" fmla="*/ 317500 w 1333500"/>
                    <a:gd name="connsiteY0" fmla="*/ 0 h 2463800"/>
                    <a:gd name="connsiteX1" fmla="*/ 0 w 1333500"/>
                    <a:gd name="connsiteY1" fmla="*/ 165100 h 2463800"/>
                    <a:gd name="connsiteX2" fmla="*/ 1104900 w 1333500"/>
                    <a:gd name="connsiteY2" fmla="*/ 2463800 h 2463800"/>
                    <a:gd name="connsiteX3" fmla="*/ 1333500 w 1333500"/>
                    <a:gd name="connsiteY3" fmla="*/ 1689100 h 2463800"/>
                    <a:gd name="connsiteX4" fmla="*/ 317500 w 1333500"/>
                    <a:gd name="connsiteY4" fmla="*/ 0 h 2463800"/>
                    <a:gd name="connsiteX0" fmla="*/ 331788 w 1333500"/>
                    <a:gd name="connsiteY0" fmla="*/ 0 h 2416175"/>
                    <a:gd name="connsiteX1" fmla="*/ 0 w 1333500"/>
                    <a:gd name="connsiteY1" fmla="*/ 117475 h 2416175"/>
                    <a:gd name="connsiteX2" fmla="*/ 1104900 w 1333500"/>
                    <a:gd name="connsiteY2" fmla="*/ 2416175 h 2416175"/>
                    <a:gd name="connsiteX3" fmla="*/ 1333500 w 1333500"/>
                    <a:gd name="connsiteY3" fmla="*/ 1641475 h 2416175"/>
                    <a:gd name="connsiteX4" fmla="*/ 331788 w 1333500"/>
                    <a:gd name="connsiteY4" fmla="*/ 0 h 2416175"/>
                    <a:gd name="connsiteX0" fmla="*/ 331788 w 1362075"/>
                    <a:gd name="connsiteY0" fmla="*/ 0 h 2416175"/>
                    <a:gd name="connsiteX1" fmla="*/ 0 w 1362075"/>
                    <a:gd name="connsiteY1" fmla="*/ 117475 h 2416175"/>
                    <a:gd name="connsiteX2" fmla="*/ 1104900 w 1362075"/>
                    <a:gd name="connsiteY2" fmla="*/ 2416175 h 2416175"/>
                    <a:gd name="connsiteX3" fmla="*/ 1362075 w 1362075"/>
                    <a:gd name="connsiteY3" fmla="*/ 1736725 h 2416175"/>
                    <a:gd name="connsiteX4" fmla="*/ 331788 w 1362075"/>
                    <a:gd name="connsiteY4" fmla="*/ 0 h 2416175"/>
                    <a:gd name="connsiteX0" fmla="*/ 331788 w 1381125"/>
                    <a:gd name="connsiteY0" fmla="*/ 0 h 2416175"/>
                    <a:gd name="connsiteX1" fmla="*/ 0 w 1381125"/>
                    <a:gd name="connsiteY1" fmla="*/ 117475 h 2416175"/>
                    <a:gd name="connsiteX2" fmla="*/ 1104900 w 1381125"/>
                    <a:gd name="connsiteY2" fmla="*/ 2416175 h 2416175"/>
                    <a:gd name="connsiteX3" fmla="*/ 1381125 w 1381125"/>
                    <a:gd name="connsiteY3" fmla="*/ 1722437 h 2416175"/>
                    <a:gd name="connsiteX4" fmla="*/ 331788 w 1381125"/>
                    <a:gd name="connsiteY4" fmla="*/ 0 h 2416175"/>
                    <a:gd name="connsiteX0" fmla="*/ 331788 w 1381125"/>
                    <a:gd name="connsiteY0" fmla="*/ 0 h 2349500"/>
                    <a:gd name="connsiteX1" fmla="*/ 0 w 1381125"/>
                    <a:gd name="connsiteY1" fmla="*/ 117475 h 2349500"/>
                    <a:gd name="connsiteX2" fmla="*/ 1152525 w 1381125"/>
                    <a:gd name="connsiteY2" fmla="*/ 2349500 h 2349500"/>
                    <a:gd name="connsiteX3" fmla="*/ 1381125 w 1381125"/>
                    <a:gd name="connsiteY3" fmla="*/ 1722437 h 2349500"/>
                    <a:gd name="connsiteX4" fmla="*/ 331788 w 1381125"/>
                    <a:gd name="connsiteY4" fmla="*/ 0 h 2349500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4900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33500"/>
                    <a:gd name="connsiteY0" fmla="*/ 0 h 2335212"/>
                    <a:gd name="connsiteX1" fmla="*/ 0 w 1333500"/>
                    <a:gd name="connsiteY1" fmla="*/ 117475 h 2335212"/>
                    <a:gd name="connsiteX2" fmla="*/ 1109663 w 1333500"/>
                    <a:gd name="connsiteY2" fmla="*/ 2335212 h 2335212"/>
                    <a:gd name="connsiteX3" fmla="*/ 1333500 w 1333500"/>
                    <a:gd name="connsiteY3" fmla="*/ 1722437 h 2335212"/>
                    <a:gd name="connsiteX4" fmla="*/ 284163 w 1333500"/>
                    <a:gd name="connsiteY4" fmla="*/ 0 h 2335212"/>
                    <a:gd name="connsiteX0" fmla="*/ 284163 w 1333500"/>
                    <a:gd name="connsiteY0" fmla="*/ 0 h 2349500"/>
                    <a:gd name="connsiteX1" fmla="*/ 0 w 1333500"/>
                    <a:gd name="connsiteY1" fmla="*/ 117475 h 2349500"/>
                    <a:gd name="connsiteX2" fmla="*/ 1109663 w 1333500"/>
                    <a:gd name="connsiteY2" fmla="*/ 2349500 h 2349500"/>
                    <a:gd name="connsiteX3" fmla="*/ 1333500 w 1333500"/>
                    <a:gd name="connsiteY3" fmla="*/ 1722437 h 2349500"/>
                    <a:gd name="connsiteX4" fmla="*/ 284163 w 1333500"/>
                    <a:gd name="connsiteY4" fmla="*/ 0 h 2349500"/>
                    <a:gd name="connsiteX0" fmla="*/ 284163 w 1323975"/>
                    <a:gd name="connsiteY0" fmla="*/ 0 h 2349500"/>
                    <a:gd name="connsiteX1" fmla="*/ 0 w 1323975"/>
                    <a:gd name="connsiteY1" fmla="*/ 117475 h 2349500"/>
                    <a:gd name="connsiteX2" fmla="*/ 1109663 w 1323975"/>
                    <a:gd name="connsiteY2" fmla="*/ 2349500 h 2349500"/>
                    <a:gd name="connsiteX3" fmla="*/ 1323975 w 1323975"/>
                    <a:gd name="connsiteY3" fmla="*/ 1727199 h 2349500"/>
                    <a:gd name="connsiteX4" fmla="*/ 284163 w 1323975"/>
                    <a:gd name="connsiteY4" fmla="*/ 0 h 2349500"/>
                    <a:gd name="connsiteX0" fmla="*/ 284163 w 1323975"/>
                    <a:gd name="connsiteY0" fmla="*/ 0 h 2262036"/>
                    <a:gd name="connsiteX1" fmla="*/ 0 w 1323975"/>
                    <a:gd name="connsiteY1" fmla="*/ 117475 h 2262036"/>
                    <a:gd name="connsiteX2" fmla="*/ 1157371 w 1323975"/>
                    <a:gd name="connsiteY2" fmla="*/ 2262036 h 2262036"/>
                    <a:gd name="connsiteX3" fmla="*/ 1323975 w 1323975"/>
                    <a:gd name="connsiteY3" fmla="*/ 1727199 h 2262036"/>
                    <a:gd name="connsiteX4" fmla="*/ 284163 w 1323975"/>
                    <a:gd name="connsiteY4" fmla="*/ 0 h 226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23975" h="2262036">
                      <a:moveTo>
                        <a:pt x="284163" y="0"/>
                      </a:moveTo>
                      <a:lnTo>
                        <a:pt x="0" y="117475"/>
                      </a:lnTo>
                      <a:lnTo>
                        <a:pt x="1157371" y="2262036"/>
                      </a:lnTo>
                      <a:lnTo>
                        <a:pt x="1323975" y="1727199"/>
                      </a:lnTo>
                      <a:lnTo>
                        <a:pt x="28416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Freeform 7">
                  <a:extLst>
                    <a:ext uri="{FF2B5EF4-FFF2-40B4-BE49-F238E27FC236}">
                      <a16:creationId xmlns:a16="http://schemas.microsoft.com/office/drawing/2014/main" id="{0B544A75-252E-4CED-BBA2-09DB3A4E98CC}"/>
                    </a:ext>
                  </a:extLst>
                </p:cNvPr>
                <p:cNvSpPr/>
                <p:nvPr/>
              </p:nvSpPr>
              <p:spPr>
                <a:xfrm>
                  <a:off x="5384800" y="3140074"/>
                  <a:ext cx="1647675" cy="2009776"/>
                </a:xfrm>
                <a:custGeom>
                  <a:avLst/>
                  <a:gdLst>
                    <a:gd name="connsiteX0" fmla="*/ 1625600 w 1625600"/>
                    <a:gd name="connsiteY0" fmla="*/ 1981200 h 1981200"/>
                    <a:gd name="connsiteX1" fmla="*/ 1016000 w 1625600"/>
                    <a:gd name="connsiteY1" fmla="*/ 1752600 h 1981200"/>
                    <a:gd name="connsiteX2" fmla="*/ 0 w 1625600"/>
                    <a:gd name="connsiteY2" fmla="*/ 0 h 1981200"/>
                    <a:gd name="connsiteX3" fmla="*/ 1625600 w 1625600"/>
                    <a:gd name="connsiteY3" fmla="*/ 1981200 h 1981200"/>
                    <a:gd name="connsiteX0" fmla="*/ 1611312 w 1611312"/>
                    <a:gd name="connsiteY0" fmla="*/ 2009775 h 2009775"/>
                    <a:gd name="connsiteX1" fmla="*/ 1001712 w 1611312"/>
                    <a:gd name="connsiteY1" fmla="*/ 1781175 h 2009775"/>
                    <a:gd name="connsiteX2" fmla="*/ 0 w 1611312"/>
                    <a:gd name="connsiteY2" fmla="*/ 0 h 2009775"/>
                    <a:gd name="connsiteX3" fmla="*/ 1611312 w 1611312"/>
                    <a:gd name="connsiteY3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33313 w 1642913"/>
                    <a:gd name="connsiteY1" fmla="*/ 1781175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42913 w 1642913"/>
                    <a:gd name="connsiteY0" fmla="*/ 2009775 h 2009775"/>
                    <a:gd name="connsiteX1" fmla="*/ 1028550 w 1642913"/>
                    <a:gd name="connsiteY1" fmla="*/ 1785937 h 2009775"/>
                    <a:gd name="connsiteX2" fmla="*/ 0 w 1642913"/>
                    <a:gd name="connsiteY2" fmla="*/ 55564 h 2009775"/>
                    <a:gd name="connsiteX3" fmla="*/ 31601 w 1642913"/>
                    <a:gd name="connsiteY3" fmla="*/ 0 h 2009775"/>
                    <a:gd name="connsiteX4" fmla="*/ 1642913 w 1642913"/>
                    <a:gd name="connsiteY4" fmla="*/ 2009775 h 2009775"/>
                    <a:gd name="connsiteX0" fmla="*/ 1652438 w 1652438"/>
                    <a:gd name="connsiteY0" fmla="*/ 2000250 h 2000250"/>
                    <a:gd name="connsiteX1" fmla="*/ 1028550 w 1652438"/>
                    <a:gd name="connsiteY1" fmla="*/ 1785937 h 2000250"/>
                    <a:gd name="connsiteX2" fmla="*/ 0 w 1652438"/>
                    <a:gd name="connsiteY2" fmla="*/ 55564 h 2000250"/>
                    <a:gd name="connsiteX3" fmla="*/ 31601 w 1652438"/>
                    <a:gd name="connsiteY3" fmla="*/ 0 h 2000250"/>
                    <a:gd name="connsiteX4" fmla="*/ 1652438 w 1652438"/>
                    <a:gd name="connsiteY4" fmla="*/ 2000250 h 2000250"/>
                    <a:gd name="connsiteX0" fmla="*/ 1671488 w 1671488"/>
                    <a:gd name="connsiteY0" fmla="*/ 2014538 h 2014538"/>
                    <a:gd name="connsiteX1" fmla="*/ 1028550 w 1671488"/>
                    <a:gd name="connsiteY1" fmla="*/ 1785937 h 2014538"/>
                    <a:gd name="connsiteX2" fmla="*/ 0 w 1671488"/>
                    <a:gd name="connsiteY2" fmla="*/ 55564 h 2014538"/>
                    <a:gd name="connsiteX3" fmla="*/ 31601 w 1671488"/>
                    <a:gd name="connsiteY3" fmla="*/ 0 h 2014538"/>
                    <a:gd name="connsiteX4" fmla="*/ 1671488 w 1671488"/>
                    <a:gd name="connsiteY4" fmla="*/ 2014538 h 2014538"/>
                    <a:gd name="connsiteX0" fmla="*/ 1657200 w 1657200"/>
                    <a:gd name="connsiteY0" fmla="*/ 2009776 h 2009776"/>
                    <a:gd name="connsiteX1" fmla="*/ 1028550 w 1657200"/>
                    <a:gd name="connsiteY1" fmla="*/ 1785937 h 2009776"/>
                    <a:gd name="connsiteX2" fmla="*/ 0 w 1657200"/>
                    <a:gd name="connsiteY2" fmla="*/ 55564 h 2009776"/>
                    <a:gd name="connsiteX3" fmla="*/ 31601 w 1657200"/>
                    <a:gd name="connsiteY3" fmla="*/ 0 h 2009776"/>
                    <a:gd name="connsiteX4" fmla="*/ 1657200 w 1657200"/>
                    <a:gd name="connsiteY4" fmla="*/ 2009776 h 2009776"/>
                    <a:gd name="connsiteX0" fmla="*/ 1642912 w 1642912"/>
                    <a:gd name="connsiteY0" fmla="*/ 2009776 h 2009776"/>
                    <a:gd name="connsiteX1" fmla="*/ 1014262 w 1642912"/>
                    <a:gd name="connsiteY1" fmla="*/ 1785937 h 2009776"/>
                    <a:gd name="connsiteX2" fmla="*/ 0 w 1642912"/>
                    <a:gd name="connsiteY2" fmla="*/ 65089 h 2009776"/>
                    <a:gd name="connsiteX3" fmla="*/ 17313 w 1642912"/>
                    <a:gd name="connsiteY3" fmla="*/ 0 h 2009776"/>
                    <a:gd name="connsiteX4" fmla="*/ 1642912 w 1642912"/>
                    <a:gd name="connsiteY4" fmla="*/ 2009776 h 2009776"/>
                    <a:gd name="connsiteX0" fmla="*/ 1647675 w 1647675"/>
                    <a:gd name="connsiteY0" fmla="*/ 2009776 h 2009776"/>
                    <a:gd name="connsiteX1" fmla="*/ 1019025 w 1647675"/>
                    <a:gd name="connsiteY1" fmla="*/ 1785937 h 2009776"/>
                    <a:gd name="connsiteX2" fmla="*/ 0 w 1647675"/>
                    <a:gd name="connsiteY2" fmla="*/ 74614 h 2009776"/>
                    <a:gd name="connsiteX3" fmla="*/ 22076 w 1647675"/>
                    <a:gd name="connsiteY3" fmla="*/ 0 h 2009776"/>
                    <a:gd name="connsiteX4" fmla="*/ 1647675 w 1647675"/>
                    <a:gd name="connsiteY4" fmla="*/ 2009776 h 2009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7675" h="2009776">
                      <a:moveTo>
                        <a:pt x="1647675" y="2009776"/>
                      </a:moveTo>
                      <a:lnTo>
                        <a:pt x="1019025" y="1785937"/>
                      </a:lnTo>
                      <a:cubicBezTo>
                        <a:pt x="707925" y="1234546"/>
                        <a:pt x="330150" y="621242"/>
                        <a:pt x="0" y="74614"/>
                      </a:cubicBezTo>
                      <a:lnTo>
                        <a:pt x="22076" y="0"/>
                      </a:lnTo>
                      <a:lnTo>
                        <a:pt x="1647675" y="2009776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0000"/>
                      </a:schemeClr>
                    </a:gs>
                    <a:gs pos="100000">
                      <a:schemeClr val="accent1">
                        <a:lumMod val="7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8" name="Freeform 9">
                  <a:extLst>
                    <a:ext uri="{FF2B5EF4-FFF2-40B4-BE49-F238E27FC236}">
                      <a16:creationId xmlns:a16="http://schemas.microsoft.com/office/drawing/2014/main" id="{83C00ED9-6D72-4DDE-836F-4FD4B4ED6A04}"/>
                    </a:ext>
                  </a:extLst>
                </p:cNvPr>
                <p:cNvSpPr/>
                <p:nvPr/>
              </p:nvSpPr>
              <p:spPr>
                <a:xfrm>
                  <a:off x="6249936" y="4918074"/>
                  <a:ext cx="795241" cy="565027"/>
                </a:xfrm>
                <a:custGeom>
                  <a:avLst/>
                  <a:gdLst>
                    <a:gd name="connsiteX0" fmla="*/ 889000 w 889000"/>
                    <a:gd name="connsiteY0" fmla="*/ 215900 h 622300"/>
                    <a:gd name="connsiteX1" fmla="*/ 0 w 889000"/>
                    <a:gd name="connsiteY1" fmla="*/ 622300 h 622300"/>
                    <a:gd name="connsiteX2" fmla="*/ 266700 w 889000"/>
                    <a:gd name="connsiteY2" fmla="*/ 0 h 622300"/>
                    <a:gd name="connsiteX3" fmla="*/ 889000 w 889000"/>
                    <a:gd name="connsiteY3" fmla="*/ 215900 h 622300"/>
                    <a:gd name="connsiteX0" fmla="*/ 903288 w 903288"/>
                    <a:gd name="connsiteY0" fmla="*/ 201612 h 622300"/>
                    <a:gd name="connsiteX1" fmla="*/ 0 w 903288"/>
                    <a:gd name="connsiteY1" fmla="*/ 622300 h 622300"/>
                    <a:gd name="connsiteX2" fmla="*/ 266700 w 903288"/>
                    <a:gd name="connsiteY2" fmla="*/ 0 h 622300"/>
                    <a:gd name="connsiteX3" fmla="*/ 903288 w 903288"/>
                    <a:gd name="connsiteY3" fmla="*/ 201612 h 622300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85750 w 903288"/>
                    <a:gd name="connsiteY2" fmla="*/ 0 h 636588"/>
                    <a:gd name="connsiteX3" fmla="*/ 903288 w 903288"/>
                    <a:gd name="connsiteY3" fmla="*/ 215900 h 636588"/>
                    <a:gd name="connsiteX0" fmla="*/ 903288 w 903288"/>
                    <a:gd name="connsiteY0" fmla="*/ 215900 h 636588"/>
                    <a:gd name="connsiteX1" fmla="*/ 0 w 903288"/>
                    <a:gd name="connsiteY1" fmla="*/ 636588 h 636588"/>
                    <a:gd name="connsiteX2" fmla="*/ 266700 w 903288"/>
                    <a:gd name="connsiteY2" fmla="*/ 0 h 636588"/>
                    <a:gd name="connsiteX3" fmla="*/ 903288 w 903288"/>
                    <a:gd name="connsiteY3" fmla="*/ 215900 h 636588"/>
                    <a:gd name="connsiteX0" fmla="*/ 850900 w 850900"/>
                    <a:gd name="connsiteY0" fmla="*/ 215900 h 622301"/>
                    <a:gd name="connsiteX1" fmla="*/ 0 w 850900"/>
                    <a:gd name="connsiteY1" fmla="*/ 622301 h 622301"/>
                    <a:gd name="connsiteX2" fmla="*/ 214312 w 850900"/>
                    <a:gd name="connsiteY2" fmla="*/ 0 h 622301"/>
                    <a:gd name="connsiteX3" fmla="*/ 850900 w 850900"/>
                    <a:gd name="connsiteY3" fmla="*/ 215900 h 622301"/>
                    <a:gd name="connsiteX0" fmla="*/ 850900 w 850900"/>
                    <a:gd name="connsiteY0" fmla="*/ 230187 h 636588"/>
                    <a:gd name="connsiteX1" fmla="*/ 0 w 850900"/>
                    <a:gd name="connsiteY1" fmla="*/ 636588 h 636588"/>
                    <a:gd name="connsiteX2" fmla="*/ 209549 w 850900"/>
                    <a:gd name="connsiteY2" fmla="*/ 0 h 636588"/>
                    <a:gd name="connsiteX3" fmla="*/ 850900 w 850900"/>
                    <a:gd name="connsiteY3" fmla="*/ 230187 h 636588"/>
                    <a:gd name="connsiteX0" fmla="*/ 803192 w 803192"/>
                    <a:gd name="connsiteY0" fmla="*/ 230187 h 525270"/>
                    <a:gd name="connsiteX1" fmla="*/ 0 w 803192"/>
                    <a:gd name="connsiteY1" fmla="*/ 525270 h 525270"/>
                    <a:gd name="connsiteX2" fmla="*/ 161841 w 803192"/>
                    <a:gd name="connsiteY2" fmla="*/ 0 h 525270"/>
                    <a:gd name="connsiteX3" fmla="*/ 803192 w 803192"/>
                    <a:gd name="connsiteY3" fmla="*/ 230187 h 525270"/>
                    <a:gd name="connsiteX0" fmla="*/ 795241 w 795241"/>
                    <a:gd name="connsiteY0" fmla="*/ 230187 h 565027"/>
                    <a:gd name="connsiteX1" fmla="*/ 0 w 795241"/>
                    <a:gd name="connsiteY1" fmla="*/ 565027 h 565027"/>
                    <a:gd name="connsiteX2" fmla="*/ 153890 w 795241"/>
                    <a:gd name="connsiteY2" fmla="*/ 0 h 565027"/>
                    <a:gd name="connsiteX3" fmla="*/ 795241 w 795241"/>
                    <a:gd name="connsiteY3" fmla="*/ 230187 h 5650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95241" h="565027">
                      <a:moveTo>
                        <a:pt x="795241" y="230187"/>
                      </a:moveTo>
                      <a:lnTo>
                        <a:pt x="0" y="565027"/>
                      </a:lnTo>
                      <a:lnTo>
                        <a:pt x="153890" y="0"/>
                      </a:lnTo>
                      <a:lnTo>
                        <a:pt x="795241" y="230187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accent1">
                        <a:lumMod val="70000"/>
                        <a:lumOff val="30000"/>
                      </a:schemeClr>
                    </a:gs>
                    <a:gs pos="100000">
                      <a:schemeClr val="accent1">
                        <a:lumMod val="70000"/>
                        <a:lumOff val="30000"/>
                      </a:schemeClr>
                    </a:gs>
                  </a:gsLst>
                  <a:lin ang="54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31" name="Group 93">
              <a:extLst>
                <a:ext uri="{FF2B5EF4-FFF2-40B4-BE49-F238E27FC236}">
                  <a16:creationId xmlns:a16="http://schemas.microsoft.com/office/drawing/2014/main" id="{5F35E1D8-C553-4179-8F0D-DE349535268E}"/>
                </a:ext>
              </a:extLst>
            </p:cNvPr>
            <p:cNvGrpSpPr/>
            <p:nvPr/>
          </p:nvGrpSpPr>
          <p:grpSpPr>
            <a:xfrm>
              <a:off x="3727127" y="2595461"/>
              <a:ext cx="1955619" cy="1389762"/>
              <a:chOff x="3064080" y="2527763"/>
              <a:chExt cx="1822941" cy="1424567"/>
            </a:xfrm>
          </p:grpSpPr>
          <p:sp>
            <p:nvSpPr>
              <p:cNvPr id="32" name="Freeform 65">
                <a:extLst>
                  <a:ext uri="{FF2B5EF4-FFF2-40B4-BE49-F238E27FC236}">
                    <a16:creationId xmlns:a16="http://schemas.microsoft.com/office/drawing/2014/main" id="{9DC04640-314A-4D49-98BB-2B667C16E339}"/>
                  </a:ext>
                </a:extLst>
              </p:cNvPr>
              <p:cNvSpPr/>
              <p:nvPr/>
            </p:nvSpPr>
            <p:spPr>
              <a:xfrm>
                <a:off x="4141347" y="2527763"/>
                <a:ext cx="551618" cy="962935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1618" h="962935">
                    <a:moveTo>
                      <a:pt x="551618" y="962935"/>
                    </a:moveTo>
                    <a:cubicBezTo>
                      <a:pt x="253444" y="516336"/>
                      <a:pt x="90442" y="264545"/>
                      <a:pt x="18880" y="104194"/>
                    </a:cubicBezTo>
                    <a:cubicBezTo>
                      <a:pt x="-52682" y="-56157"/>
                      <a:pt x="100712" y="22362"/>
                      <a:pt x="122247" y="827"/>
                    </a:cubicBezTo>
                  </a:path>
                </a:pathLst>
              </a:cu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Freeform 66">
                <a:extLst>
                  <a:ext uri="{FF2B5EF4-FFF2-40B4-BE49-F238E27FC236}">
                    <a16:creationId xmlns:a16="http://schemas.microsoft.com/office/drawing/2014/main" id="{E9DC0118-83A2-4FBF-AC7B-FCE73B12F6DF}"/>
                  </a:ext>
                </a:extLst>
              </p:cNvPr>
              <p:cNvSpPr/>
              <p:nvPr/>
            </p:nvSpPr>
            <p:spPr>
              <a:xfrm>
                <a:off x="3958377" y="2635642"/>
                <a:ext cx="341478" cy="898498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1478" h="898498">
                    <a:moveTo>
                      <a:pt x="341478" y="898498"/>
                    </a:moveTo>
                    <a:cubicBezTo>
                      <a:pt x="146671" y="443948"/>
                      <a:pt x="45953" y="253117"/>
                      <a:pt x="7522" y="103367"/>
                    </a:cubicBezTo>
                    <a:cubicBezTo>
                      <a:pt x="-30909" y="-46383"/>
                      <a:pt x="89354" y="21535"/>
                      <a:pt x="110889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Freeform 67">
                <a:extLst>
                  <a:ext uri="{FF2B5EF4-FFF2-40B4-BE49-F238E27FC236}">
                    <a16:creationId xmlns:a16="http://schemas.microsoft.com/office/drawing/2014/main" id="{6594DA8F-BE62-4C33-9E58-E4F181BAA9F6}"/>
                  </a:ext>
                </a:extLst>
              </p:cNvPr>
              <p:cNvSpPr/>
              <p:nvPr/>
            </p:nvSpPr>
            <p:spPr>
              <a:xfrm rot="424058">
                <a:off x="3744773" y="2762589"/>
                <a:ext cx="598849" cy="1189741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575718 w 575718"/>
                  <a:gd name="connsiteY0" fmla="*/ 1351527 h 1351527"/>
                  <a:gd name="connsiteX1" fmla="*/ 20289 w 575718"/>
                  <a:gd name="connsiteY1" fmla="*/ 127161 h 1351527"/>
                  <a:gd name="connsiteX2" fmla="*/ 123656 w 575718"/>
                  <a:gd name="connsiteY2" fmla="*/ 23794 h 1351527"/>
                  <a:gd name="connsiteX0" fmla="*/ 546490 w 546490"/>
                  <a:gd name="connsiteY0" fmla="*/ 1252636 h 1252636"/>
                  <a:gd name="connsiteX1" fmla="*/ 18583 w 546490"/>
                  <a:gd name="connsiteY1" fmla="*/ 121003 h 1252636"/>
                  <a:gd name="connsiteX2" fmla="*/ 121950 w 546490"/>
                  <a:gd name="connsiteY2" fmla="*/ 17636 h 1252636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614674 w 614674"/>
                  <a:gd name="connsiteY0" fmla="*/ 1184439 h 1184439"/>
                  <a:gd name="connsiteX1" fmla="*/ 22598 w 614674"/>
                  <a:gd name="connsiteY1" fmla="*/ 116846 h 1184439"/>
                  <a:gd name="connsiteX2" fmla="*/ 125965 w 614674"/>
                  <a:gd name="connsiteY2" fmla="*/ 13479 h 1184439"/>
                  <a:gd name="connsiteX0" fmla="*/ 622920 w 622920"/>
                  <a:gd name="connsiteY0" fmla="*/ 1195287 h 1195287"/>
                  <a:gd name="connsiteX1" fmla="*/ 30844 w 622920"/>
                  <a:gd name="connsiteY1" fmla="*/ 127694 h 1195287"/>
                  <a:gd name="connsiteX2" fmla="*/ 91821 w 622920"/>
                  <a:gd name="connsiteY2" fmla="*/ 5546 h 1195287"/>
                  <a:gd name="connsiteX0" fmla="*/ 598849 w 598849"/>
                  <a:gd name="connsiteY0" fmla="*/ 1189741 h 1189741"/>
                  <a:gd name="connsiteX1" fmla="*/ 36316 w 598849"/>
                  <a:gd name="connsiteY1" fmla="*/ 166558 h 1189741"/>
                  <a:gd name="connsiteX2" fmla="*/ 67750 w 598849"/>
                  <a:gd name="connsiteY2" fmla="*/ 0 h 1189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8849" h="1189741">
                    <a:moveTo>
                      <a:pt x="598849" y="1189741"/>
                    </a:moveTo>
                    <a:cubicBezTo>
                      <a:pt x="382326" y="753909"/>
                      <a:pt x="124832" y="364848"/>
                      <a:pt x="36316" y="166558"/>
                    </a:cubicBezTo>
                    <a:cubicBezTo>
                      <a:pt x="-52200" y="-31732"/>
                      <a:pt x="46215" y="21535"/>
                      <a:pt x="67750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Freeform 68">
                <a:extLst>
                  <a:ext uri="{FF2B5EF4-FFF2-40B4-BE49-F238E27FC236}">
                    <a16:creationId xmlns:a16="http://schemas.microsoft.com/office/drawing/2014/main" id="{447963FD-6FC9-4211-B9F1-D1334198FAC7}"/>
                  </a:ext>
                </a:extLst>
              </p:cNvPr>
              <p:cNvSpPr/>
              <p:nvPr/>
            </p:nvSpPr>
            <p:spPr>
              <a:xfrm rot="1547584">
                <a:off x="3064080" y="3116301"/>
                <a:ext cx="654077" cy="802803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575718 w 575718"/>
                  <a:gd name="connsiteY0" fmla="*/ 1351527 h 1351527"/>
                  <a:gd name="connsiteX1" fmla="*/ 20289 w 575718"/>
                  <a:gd name="connsiteY1" fmla="*/ 127161 h 1351527"/>
                  <a:gd name="connsiteX2" fmla="*/ 123656 w 575718"/>
                  <a:gd name="connsiteY2" fmla="*/ 23794 h 1351527"/>
                  <a:gd name="connsiteX0" fmla="*/ 546490 w 546490"/>
                  <a:gd name="connsiteY0" fmla="*/ 1252636 h 1252636"/>
                  <a:gd name="connsiteX1" fmla="*/ 18583 w 546490"/>
                  <a:gd name="connsiteY1" fmla="*/ 121003 h 1252636"/>
                  <a:gd name="connsiteX2" fmla="*/ 121950 w 546490"/>
                  <a:gd name="connsiteY2" fmla="*/ 17636 h 1252636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614674 w 614674"/>
                  <a:gd name="connsiteY0" fmla="*/ 1184439 h 1184439"/>
                  <a:gd name="connsiteX1" fmla="*/ 22598 w 614674"/>
                  <a:gd name="connsiteY1" fmla="*/ 116846 h 1184439"/>
                  <a:gd name="connsiteX2" fmla="*/ 125965 w 614674"/>
                  <a:gd name="connsiteY2" fmla="*/ 13479 h 1184439"/>
                  <a:gd name="connsiteX0" fmla="*/ 622920 w 622920"/>
                  <a:gd name="connsiteY0" fmla="*/ 1195287 h 1195287"/>
                  <a:gd name="connsiteX1" fmla="*/ 30844 w 622920"/>
                  <a:gd name="connsiteY1" fmla="*/ 127694 h 1195287"/>
                  <a:gd name="connsiteX2" fmla="*/ 91821 w 622920"/>
                  <a:gd name="connsiteY2" fmla="*/ 5546 h 1195287"/>
                  <a:gd name="connsiteX0" fmla="*/ 598849 w 598849"/>
                  <a:gd name="connsiteY0" fmla="*/ 1189741 h 1189741"/>
                  <a:gd name="connsiteX1" fmla="*/ 36316 w 598849"/>
                  <a:gd name="connsiteY1" fmla="*/ 166558 h 1189741"/>
                  <a:gd name="connsiteX2" fmla="*/ 67750 w 598849"/>
                  <a:gd name="connsiteY2" fmla="*/ 0 h 1189741"/>
                  <a:gd name="connsiteX0" fmla="*/ 465672 w 465672"/>
                  <a:gd name="connsiteY0" fmla="*/ 896457 h 896457"/>
                  <a:gd name="connsiteX1" fmla="*/ 27213 w 465672"/>
                  <a:gd name="connsiteY1" fmla="*/ 166558 h 896457"/>
                  <a:gd name="connsiteX2" fmla="*/ 58647 w 465672"/>
                  <a:gd name="connsiteY2" fmla="*/ 0 h 896457"/>
                  <a:gd name="connsiteX0" fmla="*/ 573249 w 573249"/>
                  <a:gd name="connsiteY0" fmla="*/ 848020 h 848020"/>
                  <a:gd name="connsiteX1" fmla="*/ 34563 w 573249"/>
                  <a:gd name="connsiteY1" fmla="*/ 166558 h 848020"/>
                  <a:gd name="connsiteX2" fmla="*/ 65997 w 573249"/>
                  <a:gd name="connsiteY2" fmla="*/ 0 h 848020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54077" h="802803">
                    <a:moveTo>
                      <a:pt x="654077" y="802803"/>
                    </a:moveTo>
                    <a:cubicBezTo>
                      <a:pt x="294131" y="453945"/>
                      <a:pt x="137190" y="300358"/>
                      <a:pt x="40100" y="166558"/>
                    </a:cubicBezTo>
                    <a:cubicBezTo>
                      <a:pt x="-56990" y="32758"/>
                      <a:pt x="49999" y="21535"/>
                      <a:pt x="71534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Freeform 69">
                <a:extLst>
                  <a:ext uri="{FF2B5EF4-FFF2-40B4-BE49-F238E27FC236}">
                    <a16:creationId xmlns:a16="http://schemas.microsoft.com/office/drawing/2014/main" id="{3B6868EE-EE09-4E8B-BD44-AAA909F43D97}"/>
                  </a:ext>
                </a:extLst>
              </p:cNvPr>
              <p:cNvSpPr/>
              <p:nvPr/>
            </p:nvSpPr>
            <p:spPr>
              <a:xfrm rot="1547584">
                <a:off x="3348474" y="2959035"/>
                <a:ext cx="676620" cy="827980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575718 w 575718"/>
                  <a:gd name="connsiteY0" fmla="*/ 1351527 h 1351527"/>
                  <a:gd name="connsiteX1" fmla="*/ 20289 w 575718"/>
                  <a:gd name="connsiteY1" fmla="*/ 127161 h 1351527"/>
                  <a:gd name="connsiteX2" fmla="*/ 123656 w 575718"/>
                  <a:gd name="connsiteY2" fmla="*/ 23794 h 1351527"/>
                  <a:gd name="connsiteX0" fmla="*/ 546490 w 546490"/>
                  <a:gd name="connsiteY0" fmla="*/ 1252636 h 1252636"/>
                  <a:gd name="connsiteX1" fmla="*/ 18583 w 546490"/>
                  <a:gd name="connsiteY1" fmla="*/ 121003 h 1252636"/>
                  <a:gd name="connsiteX2" fmla="*/ 121950 w 546490"/>
                  <a:gd name="connsiteY2" fmla="*/ 17636 h 1252636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614674 w 614674"/>
                  <a:gd name="connsiteY0" fmla="*/ 1184439 h 1184439"/>
                  <a:gd name="connsiteX1" fmla="*/ 22598 w 614674"/>
                  <a:gd name="connsiteY1" fmla="*/ 116846 h 1184439"/>
                  <a:gd name="connsiteX2" fmla="*/ 125965 w 614674"/>
                  <a:gd name="connsiteY2" fmla="*/ 13479 h 1184439"/>
                  <a:gd name="connsiteX0" fmla="*/ 622920 w 622920"/>
                  <a:gd name="connsiteY0" fmla="*/ 1195287 h 1195287"/>
                  <a:gd name="connsiteX1" fmla="*/ 30844 w 622920"/>
                  <a:gd name="connsiteY1" fmla="*/ 127694 h 1195287"/>
                  <a:gd name="connsiteX2" fmla="*/ 91821 w 622920"/>
                  <a:gd name="connsiteY2" fmla="*/ 5546 h 1195287"/>
                  <a:gd name="connsiteX0" fmla="*/ 598849 w 598849"/>
                  <a:gd name="connsiteY0" fmla="*/ 1189741 h 1189741"/>
                  <a:gd name="connsiteX1" fmla="*/ 36316 w 598849"/>
                  <a:gd name="connsiteY1" fmla="*/ 166558 h 1189741"/>
                  <a:gd name="connsiteX2" fmla="*/ 67750 w 598849"/>
                  <a:gd name="connsiteY2" fmla="*/ 0 h 1189741"/>
                  <a:gd name="connsiteX0" fmla="*/ 465672 w 465672"/>
                  <a:gd name="connsiteY0" fmla="*/ 896457 h 896457"/>
                  <a:gd name="connsiteX1" fmla="*/ 27213 w 465672"/>
                  <a:gd name="connsiteY1" fmla="*/ 166558 h 896457"/>
                  <a:gd name="connsiteX2" fmla="*/ 58647 w 465672"/>
                  <a:gd name="connsiteY2" fmla="*/ 0 h 896457"/>
                  <a:gd name="connsiteX0" fmla="*/ 573249 w 573249"/>
                  <a:gd name="connsiteY0" fmla="*/ 848020 h 848020"/>
                  <a:gd name="connsiteX1" fmla="*/ 34563 w 573249"/>
                  <a:gd name="connsiteY1" fmla="*/ 166558 h 848020"/>
                  <a:gd name="connsiteX2" fmla="*/ 65997 w 573249"/>
                  <a:gd name="connsiteY2" fmla="*/ 0 h 848020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676620 w 676620"/>
                  <a:gd name="connsiteY0" fmla="*/ 827980 h 827980"/>
                  <a:gd name="connsiteX1" fmla="*/ 41646 w 676620"/>
                  <a:gd name="connsiteY1" fmla="*/ 166558 h 827980"/>
                  <a:gd name="connsiteX2" fmla="*/ 73080 w 676620"/>
                  <a:gd name="connsiteY2" fmla="*/ 0 h 827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620" h="827980">
                    <a:moveTo>
                      <a:pt x="676620" y="827980"/>
                    </a:moveTo>
                    <a:cubicBezTo>
                      <a:pt x="316674" y="479122"/>
                      <a:pt x="142236" y="304555"/>
                      <a:pt x="41646" y="166558"/>
                    </a:cubicBezTo>
                    <a:cubicBezTo>
                      <a:pt x="-58944" y="28561"/>
                      <a:pt x="51545" y="21535"/>
                      <a:pt x="73080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Freeform 70">
                <a:extLst>
                  <a:ext uri="{FF2B5EF4-FFF2-40B4-BE49-F238E27FC236}">
                    <a16:creationId xmlns:a16="http://schemas.microsoft.com/office/drawing/2014/main" id="{8A52B9E2-FBB9-4CD6-A3BD-466971B760C4}"/>
                  </a:ext>
                </a:extLst>
              </p:cNvPr>
              <p:cNvSpPr/>
              <p:nvPr/>
            </p:nvSpPr>
            <p:spPr>
              <a:xfrm rot="1547584">
                <a:off x="3445577" y="2947008"/>
                <a:ext cx="901202" cy="877029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575718 w 575718"/>
                  <a:gd name="connsiteY0" fmla="*/ 1351527 h 1351527"/>
                  <a:gd name="connsiteX1" fmla="*/ 20289 w 575718"/>
                  <a:gd name="connsiteY1" fmla="*/ 127161 h 1351527"/>
                  <a:gd name="connsiteX2" fmla="*/ 123656 w 575718"/>
                  <a:gd name="connsiteY2" fmla="*/ 23794 h 1351527"/>
                  <a:gd name="connsiteX0" fmla="*/ 546490 w 546490"/>
                  <a:gd name="connsiteY0" fmla="*/ 1252636 h 1252636"/>
                  <a:gd name="connsiteX1" fmla="*/ 18583 w 546490"/>
                  <a:gd name="connsiteY1" fmla="*/ 121003 h 1252636"/>
                  <a:gd name="connsiteX2" fmla="*/ 121950 w 546490"/>
                  <a:gd name="connsiteY2" fmla="*/ 17636 h 1252636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614674 w 614674"/>
                  <a:gd name="connsiteY0" fmla="*/ 1184439 h 1184439"/>
                  <a:gd name="connsiteX1" fmla="*/ 22598 w 614674"/>
                  <a:gd name="connsiteY1" fmla="*/ 116846 h 1184439"/>
                  <a:gd name="connsiteX2" fmla="*/ 125965 w 614674"/>
                  <a:gd name="connsiteY2" fmla="*/ 13479 h 1184439"/>
                  <a:gd name="connsiteX0" fmla="*/ 622920 w 622920"/>
                  <a:gd name="connsiteY0" fmla="*/ 1195287 h 1195287"/>
                  <a:gd name="connsiteX1" fmla="*/ 30844 w 622920"/>
                  <a:gd name="connsiteY1" fmla="*/ 127694 h 1195287"/>
                  <a:gd name="connsiteX2" fmla="*/ 91821 w 622920"/>
                  <a:gd name="connsiteY2" fmla="*/ 5546 h 1195287"/>
                  <a:gd name="connsiteX0" fmla="*/ 598849 w 598849"/>
                  <a:gd name="connsiteY0" fmla="*/ 1189741 h 1189741"/>
                  <a:gd name="connsiteX1" fmla="*/ 36316 w 598849"/>
                  <a:gd name="connsiteY1" fmla="*/ 166558 h 1189741"/>
                  <a:gd name="connsiteX2" fmla="*/ 67750 w 598849"/>
                  <a:gd name="connsiteY2" fmla="*/ 0 h 1189741"/>
                  <a:gd name="connsiteX0" fmla="*/ 465672 w 465672"/>
                  <a:gd name="connsiteY0" fmla="*/ 896457 h 896457"/>
                  <a:gd name="connsiteX1" fmla="*/ 27213 w 465672"/>
                  <a:gd name="connsiteY1" fmla="*/ 166558 h 896457"/>
                  <a:gd name="connsiteX2" fmla="*/ 58647 w 465672"/>
                  <a:gd name="connsiteY2" fmla="*/ 0 h 896457"/>
                  <a:gd name="connsiteX0" fmla="*/ 573249 w 573249"/>
                  <a:gd name="connsiteY0" fmla="*/ 848020 h 848020"/>
                  <a:gd name="connsiteX1" fmla="*/ 34563 w 573249"/>
                  <a:gd name="connsiteY1" fmla="*/ 166558 h 848020"/>
                  <a:gd name="connsiteX2" fmla="*/ 65997 w 573249"/>
                  <a:gd name="connsiteY2" fmla="*/ 0 h 848020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901202 w 901202"/>
                  <a:gd name="connsiteY0" fmla="*/ 877029 h 877029"/>
                  <a:gd name="connsiteX1" fmla="*/ 57068 w 901202"/>
                  <a:gd name="connsiteY1" fmla="*/ 166558 h 877029"/>
                  <a:gd name="connsiteX2" fmla="*/ 88502 w 901202"/>
                  <a:gd name="connsiteY2" fmla="*/ 0 h 877029"/>
                  <a:gd name="connsiteX0" fmla="*/ 901202 w 901202"/>
                  <a:gd name="connsiteY0" fmla="*/ 877029 h 877029"/>
                  <a:gd name="connsiteX1" fmla="*/ 57068 w 901202"/>
                  <a:gd name="connsiteY1" fmla="*/ 166558 h 877029"/>
                  <a:gd name="connsiteX2" fmla="*/ 88502 w 901202"/>
                  <a:gd name="connsiteY2" fmla="*/ 0 h 877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01202" h="877029">
                    <a:moveTo>
                      <a:pt x="901202" y="877029"/>
                    </a:moveTo>
                    <a:cubicBezTo>
                      <a:pt x="501761" y="556089"/>
                      <a:pt x="192518" y="312729"/>
                      <a:pt x="57068" y="166558"/>
                    </a:cubicBezTo>
                    <a:cubicBezTo>
                      <a:pt x="-78382" y="20387"/>
                      <a:pt x="66967" y="21535"/>
                      <a:pt x="88502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Freeform 71">
                <a:extLst>
                  <a:ext uri="{FF2B5EF4-FFF2-40B4-BE49-F238E27FC236}">
                    <a16:creationId xmlns:a16="http://schemas.microsoft.com/office/drawing/2014/main" id="{7BC46237-1907-4794-92F4-93D25113B7E7}"/>
                  </a:ext>
                </a:extLst>
              </p:cNvPr>
              <p:cNvSpPr/>
              <p:nvPr/>
            </p:nvSpPr>
            <p:spPr>
              <a:xfrm rot="1547584">
                <a:off x="3267432" y="3054722"/>
                <a:ext cx="643707" cy="727992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341478 w 341478"/>
                  <a:gd name="connsiteY0" fmla="*/ 898498 h 898498"/>
                  <a:gd name="connsiteX1" fmla="*/ 7522 w 341478"/>
                  <a:gd name="connsiteY1" fmla="*/ 103367 h 898498"/>
                  <a:gd name="connsiteX2" fmla="*/ 110889 w 341478"/>
                  <a:gd name="connsiteY2" fmla="*/ 0 h 898498"/>
                  <a:gd name="connsiteX0" fmla="*/ 575718 w 575718"/>
                  <a:gd name="connsiteY0" fmla="*/ 1351527 h 1351527"/>
                  <a:gd name="connsiteX1" fmla="*/ 20289 w 575718"/>
                  <a:gd name="connsiteY1" fmla="*/ 127161 h 1351527"/>
                  <a:gd name="connsiteX2" fmla="*/ 123656 w 575718"/>
                  <a:gd name="connsiteY2" fmla="*/ 23794 h 1351527"/>
                  <a:gd name="connsiteX0" fmla="*/ 546490 w 546490"/>
                  <a:gd name="connsiteY0" fmla="*/ 1252636 h 1252636"/>
                  <a:gd name="connsiteX1" fmla="*/ 18583 w 546490"/>
                  <a:gd name="connsiteY1" fmla="*/ 121003 h 1252636"/>
                  <a:gd name="connsiteX2" fmla="*/ 121950 w 546490"/>
                  <a:gd name="connsiteY2" fmla="*/ 17636 h 1252636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557982 w 557982"/>
                  <a:gd name="connsiteY0" fmla="*/ 1276824 h 1276824"/>
                  <a:gd name="connsiteX1" fmla="*/ 19250 w 557982"/>
                  <a:gd name="connsiteY1" fmla="*/ 122496 h 1276824"/>
                  <a:gd name="connsiteX2" fmla="*/ 122617 w 557982"/>
                  <a:gd name="connsiteY2" fmla="*/ 19129 h 1276824"/>
                  <a:gd name="connsiteX0" fmla="*/ 614674 w 614674"/>
                  <a:gd name="connsiteY0" fmla="*/ 1184439 h 1184439"/>
                  <a:gd name="connsiteX1" fmla="*/ 22598 w 614674"/>
                  <a:gd name="connsiteY1" fmla="*/ 116846 h 1184439"/>
                  <a:gd name="connsiteX2" fmla="*/ 125965 w 614674"/>
                  <a:gd name="connsiteY2" fmla="*/ 13479 h 1184439"/>
                  <a:gd name="connsiteX0" fmla="*/ 622920 w 622920"/>
                  <a:gd name="connsiteY0" fmla="*/ 1195287 h 1195287"/>
                  <a:gd name="connsiteX1" fmla="*/ 30844 w 622920"/>
                  <a:gd name="connsiteY1" fmla="*/ 127694 h 1195287"/>
                  <a:gd name="connsiteX2" fmla="*/ 91821 w 622920"/>
                  <a:gd name="connsiteY2" fmla="*/ 5546 h 1195287"/>
                  <a:gd name="connsiteX0" fmla="*/ 598849 w 598849"/>
                  <a:gd name="connsiteY0" fmla="*/ 1189741 h 1189741"/>
                  <a:gd name="connsiteX1" fmla="*/ 36316 w 598849"/>
                  <a:gd name="connsiteY1" fmla="*/ 166558 h 1189741"/>
                  <a:gd name="connsiteX2" fmla="*/ 67750 w 598849"/>
                  <a:gd name="connsiteY2" fmla="*/ 0 h 1189741"/>
                  <a:gd name="connsiteX0" fmla="*/ 465672 w 465672"/>
                  <a:gd name="connsiteY0" fmla="*/ 896457 h 896457"/>
                  <a:gd name="connsiteX1" fmla="*/ 27213 w 465672"/>
                  <a:gd name="connsiteY1" fmla="*/ 166558 h 896457"/>
                  <a:gd name="connsiteX2" fmla="*/ 58647 w 465672"/>
                  <a:gd name="connsiteY2" fmla="*/ 0 h 896457"/>
                  <a:gd name="connsiteX0" fmla="*/ 573249 w 573249"/>
                  <a:gd name="connsiteY0" fmla="*/ 848020 h 848020"/>
                  <a:gd name="connsiteX1" fmla="*/ 34563 w 573249"/>
                  <a:gd name="connsiteY1" fmla="*/ 166558 h 848020"/>
                  <a:gd name="connsiteX2" fmla="*/ 65997 w 573249"/>
                  <a:gd name="connsiteY2" fmla="*/ 0 h 848020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654077 w 654077"/>
                  <a:gd name="connsiteY0" fmla="*/ 802803 h 802803"/>
                  <a:gd name="connsiteX1" fmla="*/ 40100 w 654077"/>
                  <a:gd name="connsiteY1" fmla="*/ 166558 h 802803"/>
                  <a:gd name="connsiteX2" fmla="*/ 71534 w 654077"/>
                  <a:gd name="connsiteY2" fmla="*/ 0 h 802803"/>
                  <a:gd name="connsiteX0" fmla="*/ 901202 w 901202"/>
                  <a:gd name="connsiteY0" fmla="*/ 877029 h 877029"/>
                  <a:gd name="connsiteX1" fmla="*/ 57068 w 901202"/>
                  <a:gd name="connsiteY1" fmla="*/ 166558 h 877029"/>
                  <a:gd name="connsiteX2" fmla="*/ 88502 w 901202"/>
                  <a:gd name="connsiteY2" fmla="*/ 0 h 877029"/>
                  <a:gd name="connsiteX0" fmla="*/ 901202 w 901202"/>
                  <a:gd name="connsiteY0" fmla="*/ 877029 h 877029"/>
                  <a:gd name="connsiteX1" fmla="*/ 57068 w 901202"/>
                  <a:gd name="connsiteY1" fmla="*/ 166558 h 877029"/>
                  <a:gd name="connsiteX2" fmla="*/ 88502 w 901202"/>
                  <a:gd name="connsiteY2" fmla="*/ 0 h 877029"/>
                  <a:gd name="connsiteX0" fmla="*/ 643707 w 643707"/>
                  <a:gd name="connsiteY0" fmla="*/ 727992 h 727992"/>
                  <a:gd name="connsiteX1" fmla="*/ 39390 w 643707"/>
                  <a:gd name="connsiteY1" fmla="*/ 166558 h 727992"/>
                  <a:gd name="connsiteX2" fmla="*/ 70824 w 643707"/>
                  <a:gd name="connsiteY2" fmla="*/ 0 h 72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3707" h="727992">
                    <a:moveTo>
                      <a:pt x="643707" y="727992"/>
                    </a:moveTo>
                    <a:cubicBezTo>
                      <a:pt x="244266" y="407052"/>
                      <a:pt x="134870" y="287890"/>
                      <a:pt x="39390" y="166558"/>
                    </a:cubicBezTo>
                    <a:cubicBezTo>
                      <a:pt x="-56090" y="45226"/>
                      <a:pt x="49289" y="21535"/>
                      <a:pt x="70824" y="0"/>
                    </a:cubicBezTo>
                  </a:path>
                </a:pathLst>
              </a:cu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reeform 72">
                <a:extLst>
                  <a:ext uri="{FF2B5EF4-FFF2-40B4-BE49-F238E27FC236}">
                    <a16:creationId xmlns:a16="http://schemas.microsoft.com/office/drawing/2014/main" id="{00E39D6F-0099-4D2C-AE7D-031E8938F8C8}"/>
                  </a:ext>
                </a:extLst>
              </p:cNvPr>
              <p:cNvSpPr/>
              <p:nvPr/>
            </p:nvSpPr>
            <p:spPr>
              <a:xfrm>
                <a:off x="4054881" y="2604251"/>
                <a:ext cx="374940" cy="803082"/>
              </a:xfrm>
              <a:custGeom>
                <a:avLst/>
                <a:gdLst>
                  <a:gd name="connsiteX0" fmla="*/ 679905 w 679905"/>
                  <a:gd name="connsiteY0" fmla="*/ 1118161 h 1118161"/>
                  <a:gd name="connsiteX1" fmla="*/ 11995 w 679905"/>
                  <a:gd name="connsiteY1" fmla="*/ 60637 h 1118161"/>
                  <a:gd name="connsiteX2" fmla="*/ 250534 w 679905"/>
                  <a:gd name="connsiteY2" fmla="*/ 132199 h 1118161"/>
                  <a:gd name="connsiteX3" fmla="*/ 250534 w 679905"/>
                  <a:gd name="connsiteY3" fmla="*/ 156053 h 1118161"/>
                  <a:gd name="connsiteX0" fmla="*/ 551259 w 551259"/>
                  <a:gd name="connsiteY0" fmla="*/ 985962 h 985962"/>
                  <a:gd name="connsiteX1" fmla="*/ 18521 w 551259"/>
                  <a:gd name="connsiteY1" fmla="*/ 127221 h 985962"/>
                  <a:gd name="connsiteX2" fmla="*/ 121888 w 551259"/>
                  <a:gd name="connsiteY2" fmla="*/ 0 h 985962"/>
                  <a:gd name="connsiteX3" fmla="*/ 121888 w 551259"/>
                  <a:gd name="connsiteY3" fmla="*/ 23854 h 985962"/>
                  <a:gd name="connsiteX0" fmla="*/ 551618 w 551618"/>
                  <a:gd name="connsiteY0" fmla="*/ 962935 h 962935"/>
                  <a:gd name="connsiteX1" fmla="*/ 18880 w 551618"/>
                  <a:gd name="connsiteY1" fmla="*/ 104194 h 962935"/>
                  <a:gd name="connsiteX2" fmla="*/ 122247 w 551618"/>
                  <a:gd name="connsiteY2" fmla="*/ 827 h 962935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  <a:gd name="connsiteX0" fmla="*/ 374940 w 374940"/>
                  <a:gd name="connsiteY0" fmla="*/ 803082 h 803082"/>
                  <a:gd name="connsiteX1" fmla="*/ 9180 w 374940"/>
                  <a:gd name="connsiteY1" fmla="*/ 103367 h 803082"/>
                  <a:gd name="connsiteX2" fmla="*/ 112547 w 374940"/>
                  <a:gd name="connsiteY2" fmla="*/ 0 h 803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4940" h="803082">
                    <a:moveTo>
                      <a:pt x="374940" y="803082"/>
                    </a:moveTo>
                    <a:cubicBezTo>
                      <a:pt x="140376" y="364434"/>
                      <a:pt x="52912" y="237214"/>
                      <a:pt x="9180" y="103367"/>
                    </a:cubicBezTo>
                    <a:cubicBezTo>
                      <a:pt x="-34552" y="-30480"/>
                      <a:pt x="91012" y="21535"/>
                      <a:pt x="112547" y="0"/>
                    </a:cubicBezTo>
                  </a:path>
                </a:pathLst>
              </a:cu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40" name="Straight Connector 74">
                <a:extLst>
                  <a:ext uri="{FF2B5EF4-FFF2-40B4-BE49-F238E27FC236}">
                    <a16:creationId xmlns:a16="http://schemas.microsoft.com/office/drawing/2014/main" id="{2D7603ED-DF88-4B58-89BD-0AF641FC46B7}"/>
                  </a:ext>
                </a:extLst>
              </p:cNvPr>
              <p:cNvCxnSpPr/>
              <p:nvPr/>
            </p:nvCxnSpPr>
            <p:spPr>
              <a:xfrm>
                <a:off x="4429821" y="2853074"/>
                <a:ext cx="457200" cy="504385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76">
                <a:extLst>
                  <a:ext uri="{FF2B5EF4-FFF2-40B4-BE49-F238E27FC236}">
                    <a16:creationId xmlns:a16="http://schemas.microsoft.com/office/drawing/2014/main" id="{E14D6FC5-F458-4E4F-A2B8-11BFA3DCFC83}"/>
                  </a:ext>
                </a:extLst>
              </p:cNvPr>
              <p:cNvCxnSpPr/>
              <p:nvPr/>
            </p:nvCxnSpPr>
            <p:spPr>
              <a:xfrm>
                <a:off x="4362502" y="2933678"/>
                <a:ext cx="295919" cy="351306"/>
              </a:xfrm>
              <a:prstGeom prst="line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78">
                <a:extLst>
                  <a:ext uri="{FF2B5EF4-FFF2-40B4-BE49-F238E27FC236}">
                    <a16:creationId xmlns:a16="http://schemas.microsoft.com/office/drawing/2014/main" id="{6CBE22A8-106C-45ED-ABB7-9A826D0956C9}"/>
                  </a:ext>
                </a:extLst>
              </p:cNvPr>
              <p:cNvCxnSpPr/>
              <p:nvPr/>
            </p:nvCxnSpPr>
            <p:spPr>
              <a:xfrm>
                <a:off x="3913737" y="3264779"/>
                <a:ext cx="227610" cy="555919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80">
                <a:extLst>
                  <a:ext uri="{FF2B5EF4-FFF2-40B4-BE49-F238E27FC236}">
                    <a16:creationId xmlns:a16="http://schemas.microsoft.com/office/drawing/2014/main" id="{F865EEE4-46BB-48C3-875A-D8F6693B6BF9}"/>
                  </a:ext>
                </a:extLst>
              </p:cNvPr>
              <p:cNvCxnSpPr/>
              <p:nvPr/>
            </p:nvCxnSpPr>
            <p:spPr>
              <a:xfrm>
                <a:off x="3464972" y="3595880"/>
                <a:ext cx="124313" cy="29709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2">
                <a:extLst>
                  <a:ext uri="{FF2B5EF4-FFF2-40B4-BE49-F238E27FC236}">
                    <a16:creationId xmlns:a16="http://schemas.microsoft.com/office/drawing/2014/main" id="{D5651C2E-CFE4-48DA-A883-507FE7A98E3D}"/>
                  </a:ext>
                </a:extLst>
              </p:cNvPr>
              <p:cNvCxnSpPr/>
              <p:nvPr/>
            </p:nvCxnSpPr>
            <p:spPr>
              <a:xfrm>
                <a:off x="3735921" y="3403843"/>
                <a:ext cx="234952" cy="45527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84">
                <a:extLst>
                  <a:ext uri="{FF2B5EF4-FFF2-40B4-BE49-F238E27FC236}">
                    <a16:creationId xmlns:a16="http://schemas.microsoft.com/office/drawing/2014/main" id="{C36BE5E9-FB44-4832-8D68-FB362A495FBD}"/>
                  </a:ext>
                </a:extLst>
              </p:cNvPr>
              <p:cNvCxnSpPr/>
              <p:nvPr/>
            </p:nvCxnSpPr>
            <p:spPr>
              <a:xfrm>
                <a:off x="4054881" y="3160202"/>
                <a:ext cx="173608" cy="416836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" name="Group 2">
            <a:extLst>
              <a:ext uri="{FF2B5EF4-FFF2-40B4-BE49-F238E27FC236}">
                <a16:creationId xmlns:a16="http://schemas.microsoft.com/office/drawing/2014/main" id="{4B7C5ADD-B378-414B-988B-8293DEAA2632}"/>
              </a:ext>
            </a:extLst>
          </p:cNvPr>
          <p:cNvGrpSpPr/>
          <p:nvPr/>
        </p:nvGrpSpPr>
        <p:grpSpPr>
          <a:xfrm>
            <a:off x="9289107" y="1938973"/>
            <a:ext cx="2171317" cy="3917640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C52CE88F-5549-4DB9-89D9-360FCA23568F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60E7B0A9-DB32-4505-9DD8-EAE263EB809B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B5D4B771-61C3-4E84-B7BA-A029EE928494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991C5A21-4A94-46B6-B686-AA35AA7A4816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94546CB9-EFE7-4219-930D-59CBC14C083D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082CFEDB-4D7E-46B8-9852-50DA5F1C1FC5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Graphic 2">
              <a:extLst>
                <a:ext uri="{FF2B5EF4-FFF2-40B4-BE49-F238E27FC236}">
                  <a16:creationId xmlns:a16="http://schemas.microsoft.com/office/drawing/2014/main" id="{1325F4B0-0989-4D79-A73B-F53B416858E7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Graphic 2">
              <a:extLst>
                <a:ext uri="{FF2B5EF4-FFF2-40B4-BE49-F238E27FC236}">
                  <a16:creationId xmlns:a16="http://schemas.microsoft.com/office/drawing/2014/main" id="{70A64FAA-94A2-46EE-BF48-3AC0B28687C4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Graphic 2">
              <a:extLst>
                <a:ext uri="{FF2B5EF4-FFF2-40B4-BE49-F238E27FC236}">
                  <a16:creationId xmlns:a16="http://schemas.microsoft.com/office/drawing/2014/main" id="{8B5EA48F-B792-4E35-A2FF-4DBA18DF2F3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6" name="Graphic 2">
              <a:extLst>
                <a:ext uri="{FF2B5EF4-FFF2-40B4-BE49-F238E27FC236}">
                  <a16:creationId xmlns:a16="http://schemas.microsoft.com/office/drawing/2014/main" id="{9883E6A0-AB51-4FA9-A456-5A7D79CA9D73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BD79AC90-9B39-4EE7-BD2B-F73BF5C3EF41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Graphic 2">
              <a:extLst>
                <a:ext uri="{FF2B5EF4-FFF2-40B4-BE49-F238E27FC236}">
                  <a16:creationId xmlns:a16="http://schemas.microsoft.com/office/drawing/2014/main" id="{672DB132-E7A1-4CC8-B867-A271263DC2D7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9" name="Group 1">
              <a:extLst>
                <a:ext uri="{FF2B5EF4-FFF2-40B4-BE49-F238E27FC236}">
                  <a16:creationId xmlns:a16="http://schemas.microsoft.com/office/drawing/2014/main" id="{D48E2A3A-6F66-40F0-A739-3BDEC51EF85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61" name="Oval 26">
                <a:extLst>
                  <a:ext uri="{FF2B5EF4-FFF2-40B4-BE49-F238E27FC236}">
                    <a16:creationId xmlns:a16="http://schemas.microsoft.com/office/drawing/2014/main" id="{29A7DEB8-AD82-4591-9363-D6748B6342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27">
                <a:extLst>
                  <a:ext uri="{FF2B5EF4-FFF2-40B4-BE49-F238E27FC236}">
                    <a16:creationId xmlns:a16="http://schemas.microsoft.com/office/drawing/2014/main" id="{E0C3E5DE-7F65-404A-A4D4-ACBAD14075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28">
                <a:extLst>
                  <a:ext uri="{FF2B5EF4-FFF2-40B4-BE49-F238E27FC236}">
                    <a16:creationId xmlns:a16="http://schemas.microsoft.com/office/drawing/2014/main" id="{FD8AD752-B253-4E72-9B9A-6C73BC799954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29">
                <a:extLst>
                  <a:ext uri="{FF2B5EF4-FFF2-40B4-BE49-F238E27FC236}">
                    <a16:creationId xmlns:a16="http://schemas.microsoft.com/office/drawing/2014/main" id="{190F6562-2A70-47CE-9B7C-655FA4816C40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Graphic 2">
              <a:extLst>
                <a:ext uri="{FF2B5EF4-FFF2-40B4-BE49-F238E27FC236}">
                  <a16:creationId xmlns:a16="http://schemas.microsoft.com/office/drawing/2014/main" id="{3471154C-46B7-4D76-BF7D-06E573A7F381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DA32D7AD-E48C-4AB9-BAAC-50AF15F0139C}"/>
              </a:ext>
            </a:extLst>
          </p:cNvPr>
          <p:cNvGrpSpPr/>
          <p:nvPr/>
        </p:nvGrpSpPr>
        <p:grpSpPr>
          <a:xfrm>
            <a:off x="4779589" y="1303231"/>
            <a:ext cx="4343400" cy="3654100"/>
            <a:chOff x="6096000" y="1492299"/>
            <a:chExt cx="5785459" cy="4867304"/>
          </a:xfrm>
        </p:grpSpPr>
        <p:grpSp>
          <p:nvGrpSpPr>
            <p:cNvPr id="66" name="Group 5">
              <a:extLst>
                <a:ext uri="{FF2B5EF4-FFF2-40B4-BE49-F238E27FC236}">
                  <a16:creationId xmlns:a16="http://schemas.microsoft.com/office/drawing/2014/main" id="{8B3CDB1F-78F0-492E-BDCD-1BFEA384A4D2}"/>
                </a:ext>
              </a:extLst>
            </p:cNvPr>
            <p:cNvGrpSpPr/>
            <p:nvPr/>
          </p:nvGrpSpPr>
          <p:grpSpPr>
            <a:xfrm>
              <a:off x="9682802" y="4411900"/>
              <a:ext cx="2198657" cy="1777581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85" name="Freeform: Shape 9">
                <a:extLst>
                  <a:ext uri="{FF2B5EF4-FFF2-40B4-BE49-F238E27FC236}">
                    <a16:creationId xmlns:a16="http://schemas.microsoft.com/office/drawing/2014/main" id="{D4A9B9FE-223C-4D6E-9EB2-D334C90CB274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6" name="Freeform: Shape 10">
                <a:extLst>
                  <a:ext uri="{FF2B5EF4-FFF2-40B4-BE49-F238E27FC236}">
                    <a16:creationId xmlns:a16="http://schemas.microsoft.com/office/drawing/2014/main" id="{29ABD6DB-F5FA-4876-B59C-8F8DB403C9E7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7" name="Freeform: Shape 11">
                <a:extLst>
                  <a:ext uri="{FF2B5EF4-FFF2-40B4-BE49-F238E27FC236}">
                    <a16:creationId xmlns:a16="http://schemas.microsoft.com/office/drawing/2014/main" id="{BD53EE72-FF58-4134-A32E-A7FC929B34FA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8" name="Freeform: Shape 12">
                <a:extLst>
                  <a:ext uri="{FF2B5EF4-FFF2-40B4-BE49-F238E27FC236}">
                    <a16:creationId xmlns:a16="http://schemas.microsoft.com/office/drawing/2014/main" id="{E6569BE9-143E-4326-828D-9EFA06111366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9" name="Freeform: Shape 13">
                <a:extLst>
                  <a:ext uri="{FF2B5EF4-FFF2-40B4-BE49-F238E27FC236}">
                    <a16:creationId xmlns:a16="http://schemas.microsoft.com/office/drawing/2014/main" id="{1E1E2037-AFCB-45BE-BBAC-E06986568CAA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0" name="Freeform: Shape 14">
                <a:extLst>
                  <a:ext uri="{FF2B5EF4-FFF2-40B4-BE49-F238E27FC236}">
                    <a16:creationId xmlns:a16="http://schemas.microsoft.com/office/drawing/2014/main" id="{001C1BCC-28D2-4912-B633-079877C10D67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15">
                <a:extLst>
                  <a:ext uri="{FF2B5EF4-FFF2-40B4-BE49-F238E27FC236}">
                    <a16:creationId xmlns:a16="http://schemas.microsoft.com/office/drawing/2014/main" id="{91970097-147A-48F3-9C5E-C0D9EF512EFE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2" name="Freeform: Shape 16">
                <a:extLst>
                  <a:ext uri="{FF2B5EF4-FFF2-40B4-BE49-F238E27FC236}">
                    <a16:creationId xmlns:a16="http://schemas.microsoft.com/office/drawing/2014/main" id="{DF4F4622-5374-4312-814C-95E02AB4F527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67" name="Group 6">
              <a:extLst>
                <a:ext uri="{FF2B5EF4-FFF2-40B4-BE49-F238E27FC236}">
                  <a16:creationId xmlns:a16="http://schemas.microsoft.com/office/drawing/2014/main" id="{4BC28CC2-6DE1-48DF-9773-095770A3D0D7}"/>
                </a:ext>
              </a:extLst>
            </p:cNvPr>
            <p:cNvGrpSpPr/>
            <p:nvPr/>
          </p:nvGrpSpPr>
          <p:grpSpPr>
            <a:xfrm rot="691095">
              <a:off x="6096000" y="4336193"/>
              <a:ext cx="4032348" cy="2023410"/>
              <a:chOff x="4489317" y="4011276"/>
              <a:chExt cx="5563035" cy="2444487"/>
            </a:xfrm>
          </p:grpSpPr>
          <p:sp>
            <p:nvSpPr>
              <p:cNvPr id="83" name="Freeform: Shape 7">
                <a:extLst>
                  <a:ext uri="{FF2B5EF4-FFF2-40B4-BE49-F238E27FC236}">
                    <a16:creationId xmlns:a16="http://schemas.microsoft.com/office/drawing/2014/main" id="{4F9254BF-FF9B-43A2-BE4E-485E1AB3052A}"/>
                  </a:ext>
                </a:extLst>
              </p:cNvPr>
              <p:cNvSpPr/>
              <p:nvPr/>
            </p:nvSpPr>
            <p:spPr>
              <a:xfrm>
                <a:off x="4489317" y="4011276"/>
                <a:ext cx="5559287" cy="2441263"/>
              </a:xfrm>
              <a:custGeom>
                <a:avLst/>
                <a:gdLst>
                  <a:gd name="connsiteX0" fmla="*/ 1324005 w 5568689"/>
                  <a:gd name="connsiteY0" fmla="*/ 0 h 1909653"/>
                  <a:gd name="connsiteX1" fmla="*/ 1329232 w 5568689"/>
                  <a:gd name="connsiteY1" fmla="*/ 36307 h 1909653"/>
                  <a:gd name="connsiteX2" fmla="*/ 1247536 w 5568689"/>
                  <a:gd name="connsiteY2" fmla="*/ 52583 h 1909653"/>
                  <a:gd name="connsiteX3" fmla="*/ 49030 w 5568689"/>
                  <a:gd name="connsiteY3" fmla="*/ 1107424 h 1909653"/>
                  <a:gd name="connsiteX4" fmla="*/ 83225 w 5568689"/>
                  <a:gd name="connsiteY4" fmla="*/ 1206668 h 1909653"/>
                  <a:gd name="connsiteX5" fmla="*/ 1585595 w 5568689"/>
                  <a:gd name="connsiteY5" fmla="*/ 1394020 h 1909653"/>
                  <a:gd name="connsiteX6" fmla="*/ 1586005 w 5568689"/>
                  <a:gd name="connsiteY6" fmla="*/ 1396070 h 1909653"/>
                  <a:gd name="connsiteX7" fmla="*/ 1624222 w 5568689"/>
                  <a:gd name="connsiteY7" fmla="*/ 1382396 h 1909653"/>
                  <a:gd name="connsiteX8" fmla="*/ 2220842 w 5568689"/>
                  <a:gd name="connsiteY8" fmla="*/ 1200427 h 1909653"/>
                  <a:gd name="connsiteX9" fmla="*/ 2838279 w 5568689"/>
                  <a:gd name="connsiteY9" fmla="*/ 1204059 h 1909653"/>
                  <a:gd name="connsiteX10" fmla="*/ 3006926 w 5568689"/>
                  <a:gd name="connsiteY10" fmla="*/ 1590360 h 1909653"/>
                  <a:gd name="connsiteX11" fmla="*/ 3132475 w 5568689"/>
                  <a:gd name="connsiteY11" fmla="*/ 1854351 h 1909653"/>
                  <a:gd name="connsiteX12" fmla="*/ 3628735 w 5568689"/>
                  <a:gd name="connsiteY12" fmla="*/ 1377229 h 1909653"/>
                  <a:gd name="connsiteX13" fmla="*/ 3745539 w 5568689"/>
                  <a:gd name="connsiteY13" fmla="*/ 1217783 h 1909653"/>
                  <a:gd name="connsiteX14" fmla="*/ 3831112 w 5568689"/>
                  <a:gd name="connsiteY14" fmla="*/ 1104760 h 1909653"/>
                  <a:gd name="connsiteX15" fmla="*/ 4461666 w 5568689"/>
                  <a:gd name="connsiteY15" fmla="*/ 580812 h 1909653"/>
                  <a:gd name="connsiteX16" fmla="*/ 4470098 w 5568689"/>
                  <a:gd name="connsiteY16" fmla="*/ 580812 h 1909653"/>
                  <a:gd name="connsiteX17" fmla="*/ 4699022 w 5568689"/>
                  <a:gd name="connsiteY17" fmla="*/ 760036 h 1909653"/>
                  <a:gd name="connsiteX18" fmla="*/ 4778348 w 5568689"/>
                  <a:gd name="connsiteY18" fmla="*/ 1094264 h 1909653"/>
                  <a:gd name="connsiteX19" fmla="*/ 4872978 w 5568689"/>
                  <a:gd name="connsiteY19" fmla="*/ 1367137 h 1909653"/>
                  <a:gd name="connsiteX20" fmla="*/ 5534138 w 5568689"/>
                  <a:gd name="connsiteY20" fmla="*/ 927553 h 1909653"/>
                  <a:gd name="connsiteX21" fmla="*/ 5562872 w 5568689"/>
                  <a:gd name="connsiteY21" fmla="*/ 927957 h 1909653"/>
                  <a:gd name="connsiteX22" fmla="*/ 5562559 w 5568689"/>
                  <a:gd name="connsiteY22" fmla="*/ 965094 h 1909653"/>
                  <a:gd name="connsiteX23" fmla="*/ 5323642 w 5568689"/>
                  <a:gd name="connsiteY23" fmla="*/ 1214554 h 1909653"/>
                  <a:gd name="connsiteX24" fmla="*/ 4866108 w 5568689"/>
                  <a:gd name="connsiteY24" fmla="*/ 1419209 h 1909653"/>
                  <a:gd name="connsiteX25" fmla="*/ 4738686 w 5568689"/>
                  <a:gd name="connsiteY25" fmla="*/ 1105163 h 1909653"/>
                  <a:gd name="connsiteX26" fmla="*/ 4469474 w 5568689"/>
                  <a:gd name="connsiteY26" fmla="*/ 633691 h 1909653"/>
                  <a:gd name="connsiteX27" fmla="*/ 4461978 w 5568689"/>
                  <a:gd name="connsiteY27" fmla="*/ 633691 h 1909653"/>
                  <a:gd name="connsiteX28" fmla="*/ 3860781 w 5568689"/>
                  <a:gd name="connsiteY28" fmla="*/ 1141089 h 1909653"/>
                  <a:gd name="connsiteX29" fmla="*/ 3773959 w 5568689"/>
                  <a:gd name="connsiteY29" fmla="*/ 1256131 h 1909653"/>
                  <a:gd name="connsiteX30" fmla="*/ 3659030 w 5568689"/>
                  <a:gd name="connsiteY30" fmla="*/ 1412750 h 1909653"/>
                  <a:gd name="connsiteX31" fmla="*/ 3395752 w 5568689"/>
                  <a:gd name="connsiteY31" fmla="*/ 1754245 h 1909653"/>
                  <a:gd name="connsiteX32" fmla="*/ 3154024 w 5568689"/>
                  <a:gd name="connsiteY32" fmla="*/ 1909653 h 1909653"/>
                  <a:gd name="connsiteX33" fmla="*/ 3124979 w 5568689"/>
                  <a:gd name="connsiteY33" fmla="*/ 1906020 h 1909653"/>
                  <a:gd name="connsiteX34" fmla="*/ 2968200 w 5568689"/>
                  <a:gd name="connsiteY34" fmla="*/ 1605699 h 1909653"/>
                  <a:gd name="connsiteX35" fmla="*/ 2815481 w 5568689"/>
                  <a:gd name="connsiteY35" fmla="*/ 1247654 h 1909653"/>
                  <a:gd name="connsiteX36" fmla="*/ 2228337 w 5568689"/>
                  <a:gd name="connsiteY36" fmla="*/ 1252095 h 1909653"/>
                  <a:gd name="connsiteX37" fmla="*/ 1585291 w 5568689"/>
                  <a:gd name="connsiteY37" fmla="*/ 1450694 h 1909653"/>
                  <a:gd name="connsiteX38" fmla="*/ 1572889 w 5568689"/>
                  <a:gd name="connsiteY38" fmla="*/ 1448746 h 1909653"/>
                  <a:gd name="connsiteX39" fmla="*/ 1426618 w 5568689"/>
                  <a:gd name="connsiteY39" fmla="*/ 1490793 h 1909653"/>
                  <a:gd name="connsiteX40" fmla="*/ 879507 w 5568689"/>
                  <a:gd name="connsiteY40" fmla="*/ 1554726 h 1909653"/>
                  <a:gd name="connsiteX41" fmla="*/ 671417 w 5568689"/>
                  <a:gd name="connsiteY41" fmla="*/ 1544734 h 1909653"/>
                  <a:gd name="connsiteX42" fmla="*/ 49725 w 5568689"/>
                  <a:gd name="connsiteY42" fmla="*/ 1229983 h 1909653"/>
                  <a:gd name="connsiteX43" fmla="*/ 12409 w 5568689"/>
                  <a:gd name="connsiteY43" fmla="*/ 1120877 h 1909653"/>
                  <a:gd name="connsiteX44" fmla="*/ 1142117 w 5568689"/>
                  <a:gd name="connsiteY44" fmla="*/ 41249 h 1909653"/>
                  <a:gd name="connsiteX0" fmla="*/ 1142117 w 5568689"/>
                  <a:gd name="connsiteY0" fmla="*/ 4942 h 1873346"/>
                  <a:gd name="connsiteX1" fmla="*/ 1329232 w 5568689"/>
                  <a:gd name="connsiteY1" fmla="*/ 0 h 1873346"/>
                  <a:gd name="connsiteX2" fmla="*/ 1247536 w 5568689"/>
                  <a:gd name="connsiteY2" fmla="*/ 16276 h 1873346"/>
                  <a:gd name="connsiteX3" fmla="*/ 49030 w 5568689"/>
                  <a:gd name="connsiteY3" fmla="*/ 1071117 h 1873346"/>
                  <a:gd name="connsiteX4" fmla="*/ 83225 w 5568689"/>
                  <a:gd name="connsiteY4" fmla="*/ 1170361 h 1873346"/>
                  <a:gd name="connsiteX5" fmla="*/ 1585595 w 5568689"/>
                  <a:gd name="connsiteY5" fmla="*/ 1357713 h 1873346"/>
                  <a:gd name="connsiteX6" fmla="*/ 1586005 w 5568689"/>
                  <a:gd name="connsiteY6" fmla="*/ 1359763 h 1873346"/>
                  <a:gd name="connsiteX7" fmla="*/ 1624222 w 5568689"/>
                  <a:gd name="connsiteY7" fmla="*/ 1346089 h 1873346"/>
                  <a:gd name="connsiteX8" fmla="*/ 2220842 w 5568689"/>
                  <a:gd name="connsiteY8" fmla="*/ 1164120 h 1873346"/>
                  <a:gd name="connsiteX9" fmla="*/ 2838279 w 5568689"/>
                  <a:gd name="connsiteY9" fmla="*/ 1167752 h 1873346"/>
                  <a:gd name="connsiteX10" fmla="*/ 3006926 w 5568689"/>
                  <a:gd name="connsiteY10" fmla="*/ 1554053 h 1873346"/>
                  <a:gd name="connsiteX11" fmla="*/ 3132475 w 5568689"/>
                  <a:gd name="connsiteY11" fmla="*/ 1818044 h 1873346"/>
                  <a:gd name="connsiteX12" fmla="*/ 3628735 w 5568689"/>
                  <a:gd name="connsiteY12" fmla="*/ 1340922 h 1873346"/>
                  <a:gd name="connsiteX13" fmla="*/ 3745539 w 5568689"/>
                  <a:gd name="connsiteY13" fmla="*/ 1181476 h 1873346"/>
                  <a:gd name="connsiteX14" fmla="*/ 3831112 w 5568689"/>
                  <a:gd name="connsiteY14" fmla="*/ 1068453 h 1873346"/>
                  <a:gd name="connsiteX15" fmla="*/ 4461666 w 5568689"/>
                  <a:gd name="connsiteY15" fmla="*/ 544505 h 1873346"/>
                  <a:gd name="connsiteX16" fmla="*/ 4470098 w 5568689"/>
                  <a:gd name="connsiteY16" fmla="*/ 544505 h 1873346"/>
                  <a:gd name="connsiteX17" fmla="*/ 4699022 w 5568689"/>
                  <a:gd name="connsiteY17" fmla="*/ 723729 h 1873346"/>
                  <a:gd name="connsiteX18" fmla="*/ 4778348 w 5568689"/>
                  <a:gd name="connsiteY18" fmla="*/ 1057957 h 1873346"/>
                  <a:gd name="connsiteX19" fmla="*/ 4872978 w 5568689"/>
                  <a:gd name="connsiteY19" fmla="*/ 1330830 h 1873346"/>
                  <a:gd name="connsiteX20" fmla="*/ 5534138 w 5568689"/>
                  <a:gd name="connsiteY20" fmla="*/ 891246 h 1873346"/>
                  <a:gd name="connsiteX21" fmla="*/ 5562872 w 5568689"/>
                  <a:gd name="connsiteY21" fmla="*/ 891650 h 1873346"/>
                  <a:gd name="connsiteX22" fmla="*/ 5562559 w 5568689"/>
                  <a:gd name="connsiteY22" fmla="*/ 928787 h 1873346"/>
                  <a:gd name="connsiteX23" fmla="*/ 5323642 w 5568689"/>
                  <a:gd name="connsiteY23" fmla="*/ 1178247 h 1873346"/>
                  <a:gd name="connsiteX24" fmla="*/ 4866108 w 5568689"/>
                  <a:gd name="connsiteY24" fmla="*/ 1382902 h 1873346"/>
                  <a:gd name="connsiteX25" fmla="*/ 4738686 w 5568689"/>
                  <a:gd name="connsiteY25" fmla="*/ 1068856 h 1873346"/>
                  <a:gd name="connsiteX26" fmla="*/ 4469474 w 5568689"/>
                  <a:gd name="connsiteY26" fmla="*/ 597384 h 1873346"/>
                  <a:gd name="connsiteX27" fmla="*/ 4461978 w 5568689"/>
                  <a:gd name="connsiteY27" fmla="*/ 597384 h 1873346"/>
                  <a:gd name="connsiteX28" fmla="*/ 3860781 w 5568689"/>
                  <a:gd name="connsiteY28" fmla="*/ 1104782 h 1873346"/>
                  <a:gd name="connsiteX29" fmla="*/ 3773959 w 5568689"/>
                  <a:gd name="connsiteY29" fmla="*/ 1219824 h 1873346"/>
                  <a:gd name="connsiteX30" fmla="*/ 3659030 w 5568689"/>
                  <a:gd name="connsiteY30" fmla="*/ 1376443 h 1873346"/>
                  <a:gd name="connsiteX31" fmla="*/ 3395752 w 5568689"/>
                  <a:gd name="connsiteY31" fmla="*/ 1717938 h 1873346"/>
                  <a:gd name="connsiteX32" fmla="*/ 3154024 w 5568689"/>
                  <a:gd name="connsiteY32" fmla="*/ 1873346 h 1873346"/>
                  <a:gd name="connsiteX33" fmla="*/ 3124979 w 5568689"/>
                  <a:gd name="connsiteY33" fmla="*/ 1869713 h 1873346"/>
                  <a:gd name="connsiteX34" fmla="*/ 2968200 w 5568689"/>
                  <a:gd name="connsiteY34" fmla="*/ 1569392 h 1873346"/>
                  <a:gd name="connsiteX35" fmla="*/ 2815481 w 5568689"/>
                  <a:gd name="connsiteY35" fmla="*/ 1211347 h 1873346"/>
                  <a:gd name="connsiteX36" fmla="*/ 2228337 w 5568689"/>
                  <a:gd name="connsiteY36" fmla="*/ 1215788 h 1873346"/>
                  <a:gd name="connsiteX37" fmla="*/ 1585291 w 5568689"/>
                  <a:gd name="connsiteY37" fmla="*/ 1414387 h 1873346"/>
                  <a:gd name="connsiteX38" fmla="*/ 1572889 w 5568689"/>
                  <a:gd name="connsiteY38" fmla="*/ 1412439 h 1873346"/>
                  <a:gd name="connsiteX39" fmla="*/ 1426618 w 5568689"/>
                  <a:gd name="connsiteY39" fmla="*/ 1454486 h 1873346"/>
                  <a:gd name="connsiteX40" fmla="*/ 879507 w 5568689"/>
                  <a:gd name="connsiteY40" fmla="*/ 1518419 h 1873346"/>
                  <a:gd name="connsiteX41" fmla="*/ 671417 w 5568689"/>
                  <a:gd name="connsiteY41" fmla="*/ 1508427 h 1873346"/>
                  <a:gd name="connsiteX42" fmla="*/ 49725 w 5568689"/>
                  <a:gd name="connsiteY42" fmla="*/ 1193676 h 1873346"/>
                  <a:gd name="connsiteX43" fmla="*/ 12409 w 5568689"/>
                  <a:gd name="connsiteY43" fmla="*/ 1084570 h 1873346"/>
                  <a:gd name="connsiteX44" fmla="*/ 1142117 w 5568689"/>
                  <a:gd name="connsiteY44" fmla="*/ 4942 h 1873346"/>
                  <a:gd name="connsiteX0" fmla="*/ 1142117 w 5568689"/>
                  <a:gd name="connsiteY0" fmla="*/ 0 h 1868404"/>
                  <a:gd name="connsiteX1" fmla="*/ 1247536 w 5568689"/>
                  <a:gd name="connsiteY1" fmla="*/ 11334 h 1868404"/>
                  <a:gd name="connsiteX2" fmla="*/ 49030 w 5568689"/>
                  <a:gd name="connsiteY2" fmla="*/ 1066175 h 1868404"/>
                  <a:gd name="connsiteX3" fmla="*/ 83225 w 5568689"/>
                  <a:gd name="connsiteY3" fmla="*/ 1165419 h 1868404"/>
                  <a:gd name="connsiteX4" fmla="*/ 1585595 w 5568689"/>
                  <a:gd name="connsiteY4" fmla="*/ 1352771 h 1868404"/>
                  <a:gd name="connsiteX5" fmla="*/ 1586005 w 5568689"/>
                  <a:gd name="connsiteY5" fmla="*/ 1354821 h 1868404"/>
                  <a:gd name="connsiteX6" fmla="*/ 1624222 w 5568689"/>
                  <a:gd name="connsiteY6" fmla="*/ 1341147 h 1868404"/>
                  <a:gd name="connsiteX7" fmla="*/ 2220842 w 5568689"/>
                  <a:gd name="connsiteY7" fmla="*/ 1159178 h 1868404"/>
                  <a:gd name="connsiteX8" fmla="*/ 2838279 w 5568689"/>
                  <a:gd name="connsiteY8" fmla="*/ 1162810 h 1868404"/>
                  <a:gd name="connsiteX9" fmla="*/ 3006926 w 5568689"/>
                  <a:gd name="connsiteY9" fmla="*/ 1549111 h 1868404"/>
                  <a:gd name="connsiteX10" fmla="*/ 3132475 w 5568689"/>
                  <a:gd name="connsiteY10" fmla="*/ 1813102 h 1868404"/>
                  <a:gd name="connsiteX11" fmla="*/ 3628735 w 5568689"/>
                  <a:gd name="connsiteY11" fmla="*/ 1335980 h 1868404"/>
                  <a:gd name="connsiteX12" fmla="*/ 3745539 w 5568689"/>
                  <a:gd name="connsiteY12" fmla="*/ 1176534 h 1868404"/>
                  <a:gd name="connsiteX13" fmla="*/ 3831112 w 5568689"/>
                  <a:gd name="connsiteY13" fmla="*/ 1063511 h 1868404"/>
                  <a:gd name="connsiteX14" fmla="*/ 4461666 w 5568689"/>
                  <a:gd name="connsiteY14" fmla="*/ 539563 h 1868404"/>
                  <a:gd name="connsiteX15" fmla="*/ 4470098 w 5568689"/>
                  <a:gd name="connsiteY15" fmla="*/ 539563 h 1868404"/>
                  <a:gd name="connsiteX16" fmla="*/ 4699022 w 5568689"/>
                  <a:gd name="connsiteY16" fmla="*/ 718787 h 1868404"/>
                  <a:gd name="connsiteX17" fmla="*/ 4778348 w 5568689"/>
                  <a:gd name="connsiteY17" fmla="*/ 1053015 h 1868404"/>
                  <a:gd name="connsiteX18" fmla="*/ 4872978 w 5568689"/>
                  <a:gd name="connsiteY18" fmla="*/ 1325888 h 1868404"/>
                  <a:gd name="connsiteX19" fmla="*/ 5534138 w 5568689"/>
                  <a:gd name="connsiteY19" fmla="*/ 886304 h 1868404"/>
                  <a:gd name="connsiteX20" fmla="*/ 5562872 w 5568689"/>
                  <a:gd name="connsiteY20" fmla="*/ 886708 h 1868404"/>
                  <a:gd name="connsiteX21" fmla="*/ 5562559 w 5568689"/>
                  <a:gd name="connsiteY21" fmla="*/ 923845 h 1868404"/>
                  <a:gd name="connsiteX22" fmla="*/ 5323642 w 5568689"/>
                  <a:gd name="connsiteY22" fmla="*/ 1173305 h 1868404"/>
                  <a:gd name="connsiteX23" fmla="*/ 4866108 w 5568689"/>
                  <a:gd name="connsiteY23" fmla="*/ 1377960 h 1868404"/>
                  <a:gd name="connsiteX24" fmla="*/ 4738686 w 5568689"/>
                  <a:gd name="connsiteY24" fmla="*/ 1063914 h 1868404"/>
                  <a:gd name="connsiteX25" fmla="*/ 4469474 w 5568689"/>
                  <a:gd name="connsiteY25" fmla="*/ 592442 h 1868404"/>
                  <a:gd name="connsiteX26" fmla="*/ 4461978 w 5568689"/>
                  <a:gd name="connsiteY26" fmla="*/ 592442 h 1868404"/>
                  <a:gd name="connsiteX27" fmla="*/ 3860781 w 5568689"/>
                  <a:gd name="connsiteY27" fmla="*/ 1099840 h 1868404"/>
                  <a:gd name="connsiteX28" fmla="*/ 3773959 w 5568689"/>
                  <a:gd name="connsiteY28" fmla="*/ 1214882 h 1868404"/>
                  <a:gd name="connsiteX29" fmla="*/ 3659030 w 5568689"/>
                  <a:gd name="connsiteY29" fmla="*/ 1371501 h 1868404"/>
                  <a:gd name="connsiteX30" fmla="*/ 3395752 w 5568689"/>
                  <a:gd name="connsiteY30" fmla="*/ 1712996 h 1868404"/>
                  <a:gd name="connsiteX31" fmla="*/ 3154024 w 5568689"/>
                  <a:gd name="connsiteY31" fmla="*/ 1868404 h 1868404"/>
                  <a:gd name="connsiteX32" fmla="*/ 3124979 w 5568689"/>
                  <a:gd name="connsiteY32" fmla="*/ 1864771 h 1868404"/>
                  <a:gd name="connsiteX33" fmla="*/ 2968200 w 5568689"/>
                  <a:gd name="connsiteY33" fmla="*/ 1564450 h 1868404"/>
                  <a:gd name="connsiteX34" fmla="*/ 2815481 w 5568689"/>
                  <a:gd name="connsiteY34" fmla="*/ 1206405 h 1868404"/>
                  <a:gd name="connsiteX35" fmla="*/ 2228337 w 5568689"/>
                  <a:gd name="connsiteY35" fmla="*/ 1210846 h 1868404"/>
                  <a:gd name="connsiteX36" fmla="*/ 1585291 w 5568689"/>
                  <a:gd name="connsiteY36" fmla="*/ 1409445 h 1868404"/>
                  <a:gd name="connsiteX37" fmla="*/ 1572889 w 5568689"/>
                  <a:gd name="connsiteY37" fmla="*/ 1407497 h 1868404"/>
                  <a:gd name="connsiteX38" fmla="*/ 1426618 w 5568689"/>
                  <a:gd name="connsiteY38" fmla="*/ 1449544 h 1868404"/>
                  <a:gd name="connsiteX39" fmla="*/ 879507 w 5568689"/>
                  <a:gd name="connsiteY39" fmla="*/ 1513477 h 1868404"/>
                  <a:gd name="connsiteX40" fmla="*/ 671417 w 5568689"/>
                  <a:gd name="connsiteY40" fmla="*/ 1503485 h 1868404"/>
                  <a:gd name="connsiteX41" fmla="*/ 49725 w 5568689"/>
                  <a:gd name="connsiteY41" fmla="*/ 1188734 h 1868404"/>
                  <a:gd name="connsiteX42" fmla="*/ 12409 w 5568689"/>
                  <a:gd name="connsiteY42" fmla="*/ 1079628 h 1868404"/>
                  <a:gd name="connsiteX43" fmla="*/ 1142117 w 5568689"/>
                  <a:gd name="connsiteY43" fmla="*/ 0 h 1868404"/>
                  <a:gd name="connsiteX0" fmla="*/ 1583595 w 5560174"/>
                  <a:gd name="connsiteY0" fmla="*/ 0 h 2441260"/>
                  <a:gd name="connsiteX1" fmla="*/ 1239021 w 5560174"/>
                  <a:gd name="connsiteY1" fmla="*/ 584190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2751 w 5559330"/>
                  <a:gd name="connsiteY0" fmla="*/ 0 h 2441260"/>
                  <a:gd name="connsiteX1" fmla="*/ 1598533 w 5559330"/>
                  <a:gd name="connsiteY1" fmla="*/ 20034 h 2441260"/>
                  <a:gd name="connsiteX2" fmla="*/ 39671 w 5559330"/>
                  <a:gd name="connsiteY2" fmla="*/ 1639031 h 2441260"/>
                  <a:gd name="connsiteX3" fmla="*/ 73866 w 5559330"/>
                  <a:gd name="connsiteY3" fmla="*/ 1738275 h 2441260"/>
                  <a:gd name="connsiteX4" fmla="*/ 1576236 w 5559330"/>
                  <a:gd name="connsiteY4" fmla="*/ 1925627 h 2441260"/>
                  <a:gd name="connsiteX5" fmla="*/ 1576646 w 5559330"/>
                  <a:gd name="connsiteY5" fmla="*/ 1927677 h 2441260"/>
                  <a:gd name="connsiteX6" fmla="*/ 1614863 w 5559330"/>
                  <a:gd name="connsiteY6" fmla="*/ 1914003 h 2441260"/>
                  <a:gd name="connsiteX7" fmla="*/ 2211483 w 5559330"/>
                  <a:gd name="connsiteY7" fmla="*/ 1732034 h 2441260"/>
                  <a:gd name="connsiteX8" fmla="*/ 2828920 w 5559330"/>
                  <a:gd name="connsiteY8" fmla="*/ 1735666 h 2441260"/>
                  <a:gd name="connsiteX9" fmla="*/ 2997567 w 5559330"/>
                  <a:gd name="connsiteY9" fmla="*/ 2121967 h 2441260"/>
                  <a:gd name="connsiteX10" fmla="*/ 3123116 w 5559330"/>
                  <a:gd name="connsiteY10" fmla="*/ 2385958 h 2441260"/>
                  <a:gd name="connsiteX11" fmla="*/ 3619376 w 5559330"/>
                  <a:gd name="connsiteY11" fmla="*/ 1908836 h 2441260"/>
                  <a:gd name="connsiteX12" fmla="*/ 3736180 w 5559330"/>
                  <a:gd name="connsiteY12" fmla="*/ 1749390 h 2441260"/>
                  <a:gd name="connsiteX13" fmla="*/ 3821753 w 5559330"/>
                  <a:gd name="connsiteY13" fmla="*/ 1636367 h 2441260"/>
                  <a:gd name="connsiteX14" fmla="*/ 4452307 w 5559330"/>
                  <a:gd name="connsiteY14" fmla="*/ 1112419 h 2441260"/>
                  <a:gd name="connsiteX15" fmla="*/ 4460739 w 5559330"/>
                  <a:gd name="connsiteY15" fmla="*/ 1112419 h 2441260"/>
                  <a:gd name="connsiteX16" fmla="*/ 4689663 w 5559330"/>
                  <a:gd name="connsiteY16" fmla="*/ 1291643 h 2441260"/>
                  <a:gd name="connsiteX17" fmla="*/ 4768989 w 5559330"/>
                  <a:gd name="connsiteY17" fmla="*/ 1625871 h 2441260"/>
                  <a:gd name="connsiteX18" fmla="*/ 4863619 w 5559330"/>
                  <a:gd name="connsiteY18" fmla="*/ 1898744 h 2441260"/>
                  <a:gd name="connsiteX19" fmla="*/ 5524779 w 5559330"/>
                  <a:gd name="connsiteY19" fmla="*/ 1459160 h 2441260"/>
                  <a:gd name="connsiteX20" fmla="*/ 5553513 w 5559330"/>
                  <a:gd name="connsiteY20" fmla="*/ 1459564 h 2441260"/>
                  <a:gd name="connsiteX21" fmla="*/ 5553200 w 5559330"/>
                  <a:gd name="connsiteY21" fmla="*/ 1496701 h 2441260"/>
                  <a:gd name="connsiteX22" fmla="*/ 5314283 w 5559330"/>
                  <a:gd name="connsiteY22" fmla="*/ 1746161 h 2441260"/>
                  <a:gd name="connsiteX23" fmla="*/ 4856749 w 5559330"/>
                  <a:gd name="connsiteY23" fmla="*/ 1950816 h 2441260"/>
                  <a:gd name="connsiteX24" fmla="*/ 4729327 w 5559330"/>
                  <a:gd name="connsiteY24" fmla="*/ 1636770 h 2441260"/>
                  <a:gd name="connsiteX25" fmla="*/ 4460115 w 5559330"/>
                  <a:gd name="connsiteY25" fmla="*/ 1165298 h 2441260"/>
                  <a:gd name="connsiteX26" fmla="*/ 4452619 w 5559330"/>
                  <a:gd name="connsiteY26" fmla="*/ 1165298 h 2441260"/>
                  <a:gd name="connsiteX27" fmla="*/ 3851422 w 5559330"/>
                  <a:gd name="connsiteY27" fmla="*/ 1672696 h 2441260"/>
                  <a:gd name="connsiteX28" fmla="*/ 3764600 w 5559330"/>
                  <a:gd name="connsiteY28" fmla="*/ 1787738 h 2441260"/>
                  <a:gd name="connsiteX29" fmla="*/ 3649671 w 5559330"/>
                  <a:gd name="connsiteY29" fmla="*/ 1944357 h 2441260"/>
                  <a:gd name="connsiteX30" fmla="*/ 3386393 w 5559330"/>
                  <a:gd name="connsiteY30" fmla="*/ 2285852 h 2441260"/>
                  <a:gd name="connsiteX31" fmla="*/ 3144665 w 5559330"/>
                  <a:gd name="connsiteY31" fmla="*/ 2441260 h 2441260"/>
                  <a:gd name="connsiteX32" fmla="*/ 3115620 w 5559330"/>
                  <a:gd name="connsiteY32" fmla="*/ 2437627 h 2441260"/>
                  <a:gd name="connsiteX33" fmla="*/ 2958841 w 5559330"/>
                  <a:gd name="connsiteY33" fmla="*/ 2137306 h 2441260"/>
                  <a:gd name="connsiteX34" fmla="*/ 2806122 w 5559330"/>
                  <a:gd name="connsiteY34" fmla="*/ 1779261 h 2441260"/>
                  <a:gd name="connsiteX35" fmla="*/ 2218978 w 5559330"/>
                  <a:gd name="connsiteY35" fmla="*/ 1783702 h 2441260"/>
                  <a:gd name="connsiteX36" fmla="*/ 1575932 w 5559330"/>
                  <a:gd name="connsiteY36" fmla="*/ 1982301 h 2441260"/>
                  <a:gd name="connsiteX37" fmla="*/ 1563530 w 5559330"/>
                  <a:gd name="connsiteY37" fmla="*/ 1980353 h 2441260"/>
                  <a:gd name="connsiteX38" fmla="*/ 1417259 w 5559330"/>
                  <a:gd name="connsiteY38" fmla="*/ 2022400 h 2441260"/>
                  <a:gd name="connsiteX39" fmla="*/ 870148 w 5559330"/>
                  <a:gd name="connsiteY39" fmla="*/ 2086333 h 2441260"/>
                  <a:gd name="connsiteX40" fmla="*/ 662058 w 5559330"/>
                  <a:gd name="connsiteY40" fmla="*/ 2076341 h 2441260"/>
                  <a:gd name="connsiteX41" fmla="*/ 40366 w 5559330"/>
                  <a:gd name="connsiteY41" fmla="*/ 1761590 h 2441260"/>
                  <a:gd name="connsiteX42" fmla="*/ 3050 w 5559330"/>
                  <a:gd name="connsiteY42" fmla="*/ 1652484 h 2441260"/>
                  <a:gd name="connsiteX43" fmla="*/ 1582751 w 5559330"/>
                  <a:gd name="connsiteY43" fmla="*/ 0 h 2441260"/>
                  <a:gd name="connsiteX0" fmla="*/ 1582403 w 5558982"/>
                  <a:gd name="connsiteY0" fmla="*/ 0 h 2441260"/>
                  <a:gd name="connsiteX1" fmla="*/ 1598185 w 5558982"/>
                  <a:gd name="connsiteY1" fmla="*/ 20034 h 2441260"/>
                  <a:gd name="connsiteX2" fmla="*/ 39323 w 5558982"/>
                  <a:gd name="connsiteY2" fmla="*/ 1639031 h 2441260"/>
                  <a:gd name="connsiteX3" fmla="*/ 73518 w 5558982"/>
                  <a:gd name="connsiteY3" fmla="*/ 1738275 h 2441260"/>
                  <a:gd name="connsiteX4" fmla="*/ 1575888 w 5558982"/>
                  <a:gd name="connsiteY4" fmla="*/ 1925627 h 2441260"/>
                  <a:gd name="connsiteX5" fmla="*/ 1576298 w 5558982"/>
                  <a:gd name="connsiteY5" fmla="*/ 1927677 h 2441260"/>
                  <a:gd name="connsiteX6" fmla="*/ 1614515 w 5558982"/>
                  <a:gd name="connsiteY6" fmla="*/ 1914003 h 2441260"/>
                  <a:gd name="connsiteX7" fmla="*/ 2211135 w 5558982"/>
                  <a:gd name="connsiteY7" fmla="*/ 1732034 h 2441260"/>
                  <a:gd name="connsiteX8" fmla="*/ 2828572 w 5558982"/>
                  <a:gd name="connsiteY8" fmla="*/ 1735666 h 2441260"/>
                  <a:gd name="connsiteX9" fmla="*/ 2997219 w 5558982"/>
                  <a:gd name="connsiteY9" fmla="*/ 2121967 h 2441260"/>
                  <a:gd name="connsiteX10" fmla="*/ 3122768 w 5558982"/>
                  <a:gd name="connsiteY10" fmla="*/ 2385958 h 2441260"/>
                  <a:gd name="connsiteX11" fmla="*/ 3619028 w 5558982"/>
                  <a:gd name="connsiteY11" fmla="*/ 1908836 h 2441260"/>
                  <a:gd name="connsiteX12" fmla="*/ 3735832 w 5558982"/>
                  <a:gd name="connsiteY12" fmla="*/ 1749390 h 2441260"/>
                  <a:gd name="connsiteX13" fmla="*/ 3821405 w 5558982"/>
                  <a:gd name="connsiteY13" fmla="*/ 1636367 h 2441260"/>
                  <a:gd name="connsiteX14" fmla="*/ 4451959 w 5558982"/>
                  <a:gd name="connsiteY14" fmla="*/ 1112419 h 2441260"/>
                  <a:gd name="connsiteX15" fmla="*/ 4460391 w 5558982"/>
                  <a:gd name="connsiteY15" fmla="*/ 1112419 h 2441260"/>
                  <a:gd name="connsiteX16" fmla="*/ 4689315 w 5558982"/>
                  <a:gd name="connsiteY16" fmla="*/ 1291643 h 2441260"/>
                  <a:gd name="connsiteX17" fmla="*/ 4768641 w 5558982"/>
                  <a:gd name="connsiteY17" fmla="*/ 1625871 h 2441260"/>
                  <a:gd name="connsiteX18" fmla="*/ 4863271 w 5558982"/>
                  <a:gd name="connsiteY18" fmla="*/ 1898744 h 2441260"/>
                  <a:gd name="connsiteX19" fmla="*/ 5524431 w 5558982"/>
                  <a:gd name="connsiteY19" fmla="*/ 1459160 h 2441260"/>
                  <a:gd name="connsiteX20" fmla="*/ 5553165 w 5558982"/>
                  <a:gd name="connsiteY20" fmla="*/ 1459564 h 2441260"/>
                  <a:gd name="connsiteX21" fmla="*/ 5552852 w 5558982"/>
                  <a:gd name="connsiteY21" fmla="*/ 1496701 h 2441260"/>
                  <a:gd name="connsiteX22" fmla="*/ 5313935 w 5558982"/>
                  <a:gd name="connsiteY22" fmla="*/ 1746161 h 2441260"/>
                  <a:gd name="connsiteX23" fmla="*/ 4856401 w 5558982"/>
                  <a:gd name="connsiteY23" fmla="*/ 1950816 h 2441260"/>
                  <a:gd name="connsiteX24" fmla="*/ 4728979 w 5558982"/>
                  <a:gd name="connsiteY24" fmla="*/ 1636770 h 2441260"/>
                  <a:gd name="connsiteX25" fmla="*/ 4459767 w 5558982"/>
                  <a:gd name="connsiteY25" fmla="*/ 1165298 h 2441260"/>
                  <a:gd name="connsiteX26" fmla="*/ 4452271 w 5558982"/>
                  <a:gd name="connsiteY26" fmla="*/ 1165298 h 2441260"/>
                  <a:gd name="connsiteX27" fmla="*/ 3851074 w 5558982"/>
                  <a:gd name="connsiteY27" fmla="*/ 1672696 h 2441260"/>
                  <a:gd name="connsiteX28" fmla="*/ 3764252 w 5558982"/>
                  <a:gd name="connsiteY28" fmla="*/ 1787738 h 2441260"/>
                  <a:gd name="connsiteX29" fmla="*/ 3649323 w 5558982"/>
                  <a:gd name="connsiteY29" fmla="*/ 1944357 h 2441260"/>
                  <a:gd name="connsiteX30" fmla="*/ 3386045 w 5558982"/>
                  <a:gd name="connsiteY30" fmla="*/ 2285852 h 2441260"/>
                  <a:gd name="connsiteX31" fmla="*/ 3144317 w 5558982"/>
                  <a:gd name="connsiteY31" fmla="*/ 2441260 h 2441260"/>
                  <a:gd name="connsiteX32" fmla="*/ 3115272 w 5558982"/>
                  <a:gd name="connsiteY32" fmla="*/ 2437627 h 2441260"/>
                  <a:gd name="connsiteX33" fmla="*/ 2958493 w 5558982"/>
                  <a:gd name="connsiteY33" fmla="*/ 2137306 h 2441260"/>
                  <a:gd name="connsiteX34" fmla="*/ 2805774 w 5558982"/>
                  <a:gd name="connsiteY34" fmla="*/ 1779261 h 2441260"/>
                  <a:gd name="connsiteX35" fmla="*/ 2218630 w 5558982"/>
                  <a:gd name="connsiteY35" fmla="*/ 1783702 h 2441260"/>
                  <a:gd name="connsiteX36" fmla="*/ 1575584 w 5558982"/>
                  <a:gd name="connsiteY36" fmla="*/ 1982301 h 2441260"/>
                  <a:gd name="connsiteX37" fmla="*/ 1563182 w 5558982"/>
                  <a:gd name="connsiteY37" fmla="*/ 1980353 h 2441260"/>
                  <a:gd name="connsiteX38" fmla="*/ 1416911 w 5558982"/>
                  <a:gd name="connsiteY38" fmla="*/ 2022400 h 2441260"/>
                  <a:gd name="connsiteX39" fmla="*/ 869800 w 5558982"/>
                  <a:gd name="connsiteY39" fmla="*/ 2086333 h 2441260"/>
                  <a:gd name="connsiteX40" fmla="*/ 661710 w 5558982"/>
                  <a:gd name="connsiteY40" fmla="*/ 2076341 h 2441260"/>
                  <a:gd name="connsiteX41" fmla="*/ 40018 w 5558982"/>
                  <a:gd name="connsiteY41" fmla="*/ 1761590 h 2441260"/>
                  <a:gd name="connsiteX42" fmla="*/ 2702 w 5558982"/>
                  <a:gd name="connsiteY42" fmla="*/ 1652484 h 2441260"/>
                  <a:gd name="connsiteX43" fmla="*/ 1582403 w 5558982"/>
                  <a:gd name="connsiteY43" fmla="*/ 0 h 2441260"/>
                  <a:gd name="connsiteX0" fmla="*/ 1582707 w 5559286"/>
                  <a:gd name="connsiteY0" fmla="*/ 0 h 2441260"/>
                  <a:gd name="connsiteX1" fmla="*/ 1598489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9286" h="2441260">
                    <a:moveTo>
                      <a:pt x="1582707" y="0"/>
                    </a:moveTo>
                    <a:lnTo>
                      <a:pt x="1598491" y="20034"/>
                    </a:lnTo>
                    <a:cubicBezTo>
                      <a:pt x="669726" y="239892"/>
                      <a:pt x="-5380" y="1209312"/>
                      <a:pt x="39627" y="1639031"/>
                    </a:cubicBezTo>
                    <a:cubicBezTo>
                      <a:pt x="48415" y="1671088"/>
                      <a:pt x="59810" y="1704136"/>
                      <a:pt x="73822" y="1738275"/>
                    </a:cubicBezTo>
                    <a:cubicBezTo>
                      <a:pt x="209757" y="2068014"/>
                      <a:pt x="1013770" y="2116310"/>
                      <a:pt x="1576192" y="1925627"/>
                    </a:cubicBezTo>
                    <a:cubicBezTo>
                      <a:pt x="1576329" y="1926310"/>
                      <a:pt x="1576465" y="1926994"/>
                      <a:pt x="1576602" y="1927677"/>
                    </a:cubicBezTo>
                    <a:lnTo>
                      <a:pt x="1614819" y="1914003"/>
                    </a:lnTo>
                    <a:cubicBezTo>
                      <a:pt x="1746502" y="1867177"/>
                      <a:pt x="1980525" y="1786779"/>
                      <a:pt x="2211439" y="1732034"/>
                    </a:cubicBezTo>
                    <a:cubicBezTo>
                      <a:pt x="2537490" y="1655339"/>
                      <a:pt x="2739242" y="1656549"/>
                      <a:pt x="2828876" y="1735666"/>
                    </a:cubicBezTo>
                    <a:cubicBezTo>
                      <a:pt x="2926941" y="1822856"/>
                      <a:pt x="2964418" y="1981494"/>
                      <a:pt x="2997523" y="2121967"/>
                    </a:cubicBezTo>
                    <a:cubicBezTo>
                      <a:pt x="3028754" y="2254366"/>
                      <a:pt x="3055613" y="2368601"/>
                      <a:pt x="3123072" y="2385958"/>
                    </a:cubicBezTo>
                    <a:cubicBezTo>
                      <a:pt x="3257052" y="2420270"/>
                      <a:pt x="3475045" y="2112279"/>
                      <a:pt x="3619332" y="1908836"/>
                    </a:cubicBezTo>
                    <a:cubicBezTo>
                      <a:pt x="3664618" y="1844654"/>
                      <a:pt x="3703656" y="1789757"/>
                      <a:pt x="3736136" y="1749390"/>
                    </a:cubicBezTo>
                    <a:cubicBezTo>
                      <a:pt x="3760809" y="1719116"/>
                      <a:pt x="3788917" y="1680769"/>
                      <a:pt x="3821709" y="1636367"/>
                    </a:cubicBezTo>
                    <a:cubicBezTo>
                      <a:pt x="3975366" y="1427271"/>
                      <a:pt x="4207100" y="1112419"/>
                      <a:pt x="4452263" y="1112419"/>
                    </a:cubicBezTo>
                    <a:lnTo>
                      <a:pt x="4460695" y="1112419"/>
                    </a:lnTo>
                    <a:cubicBezTo>
                      <a:pt x="4563758" y="1115648"/>
                      <a:pt x="4638401" y="1174178"/>
                      <a:pt x="4689619" y="1291643"/>
                    </a:cubicBezTo>
                    <a:cubicBezTo>
                      <a:pt x="4732405" y="1390135"/>
                      <a:pt x="4751769" y="1515269"/>
                      <a:pt x="4768945" y="1625871"/>
                    </a:cubicBezTo>
                    <a:cubicBezTo>
                      <a:pt x="4790495" y="1765537"/>
                      <a:pt x="4809233" y="1886635"/>
                      <a:pt x="4863575" y="1898744"/>
                    </a:cubicBezTo>
                    <a:cubicBezTo>
                      <a:pt x="5125603" y="1957274"/>
                      <a:pt x="5520675" y="1464005"/>
                      <a:pt x="5524735" y="1459160"/>
                    </a:cubicBezTo>
                    <a:cubicBezTo>
                      <a:pt x="5532855" y="1449070"/>
                      <a:pt x="5545661" y="1449070"/>
                      <a:pt x="5553469" y="1459564"/>
                    </a:cubicBezTo>
                    <a:cubicBezTo>
                      <a:pt x="5561277" y="1470059"/>
                      <a:pt x="5561277" y="1486609"/>
                      <a:pt x="5553156" y="1496701"/>
                    </a:cubicBezTo>
                    <a:cubicBezTo>
                      <a:pt x="5552219" y="1497912"/>
                      <a:pt x="5449469" y="1626679"/>
                      <a:pt x="5314239" y="1746161"/>
                    </a:cubicBezTo>
                    <a:cubicBezTo>
                      <a:pt x="5130288" y="1908432"/>
                      <a:pt x="4976319" y="1977458"/>
                      <a:pt x="4856705" y="1950816"/>
                    </a:cubicBezTo>
                    <a:cubicBezTo>
                      <a:pt x="4774879" y="1932652"/>
                      <a:pt x="4753643" y="1795407"/>
                      <a:pt x="4729283" y="1636770"/>
                    </a:cubicBezTo>
                    <a:cubicBezTo>
                      <a:pt x="4695553" y="1418795"/>
                      <a:pt x="4657451" y="1171353"/>
                      <a:pt x="4460071" y="1165298"/>
                    </a:cubicBezTo>
                    <a:lnTo>
                      <a:pt x="4452575" y="1165298"/>
                    </a:lnTo>
                    <a:cubicBezTo>
                      <a:pt x="4224901" y="1165298"/>
                      <a:pt x="4000663" y="1470463"/>
                      <a:pt x="3851378" y="1672696"/>
                    </a:cubicBezTo>
                    <a:cubicBezTo>
                      <a:pt x="3818274" y="1717502"/>
                      <a:pt x="3789853" y="1756253"/>
                      <a:pt x="3764556" y="1787738"/>
                    </a:cubicBezTo>
                    <a:cubicBezTo>
                      <a:pt x="3733013" y="1826490"/>
                      <a:pt x="3694600" y="1881387"/>
                      <a:pt x="3649627" y="1944357"/>
                    </a:cubicBezTo>
                    <a:cubicBezTo>
                      <a:pt x="3573423" y="2052134"/>
                      <a:pt x="3478480" y="2186149"/>
                      <a:pt x="3386349" y="2285852"/>
                    </a:cubicBezTo>
                    <a:cubicBezTo>
                      <a:pt x="3289533" y="2389995"/>
                      <a:pt x="3210206" y="2441260"/>
                      <a:pt x="3144621" y="2441260"/>
                    </a:cubicBezTo>
                    <a:cubicBezTo>
                      <a:pt x="3134627" y="2441260"/>
                      <a:pt x="3124945" y="2440049"/>
                      <a:pt x="3115576" y="2437627"/>
                    </a:cubicBezTo>
                    <a:cubicBezTo>
                      <a:pt x="3024070" y="2414215"/>
                      <a:pt x="2992527" y="2279797"/>
                      <a:pt x="2958797" y="2137306"/>
                    </a:cubicBezTo>
                    <a:cubicBezTo>
                      <a:pt x="2927566" y="2005310"/>
                      <a:pt x="2892587" y="1855956"/>
                      <a:pt x="2806078" y="1779261"/>
                    </a:cubicBezTo>
                    <a:cubicBezTo>
                      <a:pt x="2751735" y="1730822"/>
                      <a:pt x="2605574" y="1692475"/>
                      <a:pt x="2218934" y="1783702"/>
                    </a:cubicBezTo>
                    <a:cubicBezTo>
                      <a:pt x="1956906" y="1845461"/>
                      <a:pt x="1689881" y="1941532"/>
                      <a:pt x="1575888" y="1982301"/>
                    </a:cubicBezTo>
                    <a:lnTo>
                      <a:pt x="1563486" y="1980353"/>
                    </a:lnTo>
                    <a:lnTo>
                      <a:pt x="1417215" y="2022400"/>
                    </a:lnTo>
                    <a:cubicBezTo>
                      <a:pt x="1242636" y="2064320"/>
                      <a:pt x="1052746" y="2086333"/>
                      <a:pt x="870104" y="2086333"/>
                    </a:cubicBezTo>
                    <a:cubicBezTo>
                      <a:pt x="799237" y="2086333"/>
                      <a:pt x="729659" y="2083003"/>
                      <a:pt x="662014" y="2076341"/>
                    </a:cubicBezTo>
                    <a:cubicBezTo>
                      <a:pt x="470030" y="2056357"/>
                      <a:pt x="134381" y="1989743"/>
                      <a:pt x="40322" y="1761590"/>
                    </a:cubicBezTo>
                    <a:cubicBezTo>
                      <a:pt x="25021" y="1724120"/>
                      <a:pt x="12579" y="1687794"/>
                      <a:pt x="3006" y="1652484"/>
                    </a:cubicBezTo>
                    <a:cubicBezTo>
                      <a:pt x="-45644" y="1331850"/>
                      <a:pt x="496819" y="251717"/>
                      <a:pt x="1582707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84" name="Freeform: Shape 8">
                <a:extLst>
                  <a:ext uri="{FF2B5EF4-FFF2-40B4-BE49-F238E27FC236}">
                    <a16:creationId xmlns:a16="http://schemas.microsoft.com/office/drawing/2014/main" id="{BB0F5E8A-D481-403B-B35B-4A9E0BC87A66}"/>
                  </a:ext>
                </a:extLst>
              </p:cNvPr>
              <p:cNvSpPr/>
              <p:nvPr/>
            </p:nvSpPr>
            <p:spPr>
              <a:xfrm>
                <a:off x="4596253" y="5151140"/>
                <a:ext cx="5456099" cy="1304623"/>
              </a:xfrm>
              <a:custGeom>
                <a:avLst/>
                <a:gdLst>
                  <a:gd name="connsiteX0" fmla="*/ 6429118 w 8066757"/>
                  <a:gd name="connsiteY0" fmla="*/ 0 h 1492361"/>
                  <a:gd name="connsiteX1" fmla="*/ 6436506 w 8066757"/>
                  <a:gd name="connsiteY1" fmla="*/ 0 h 1492361"/>
                  <a:gd name="connsiteX2" fmla="*/ 6746799 w 8066757"/>
                  <a:gd name="connsiteY2" fmla="*/ 187930 h 1492361"/>
                  <a:gd name="connsiteX3" fmla="*/ 6862235 w 8066757"/>
                  <a:gd name="connsiteY3" fmla="*/ 556403 h 1492361"/>
                  <a:gd name="connsiteX4" fmla="*/ 7031696 w 8066757"/>
                  <a:gd name="connsiteY4" fmla="*/ 899942 h 1492361"/>
                  <a:gd name="connsiteX5" fmla="*/ 8039686 w 8066757"/>
                  <a:gd name="connsiteY5" fmla="*/ 376323 h 1492361"/>
                  <a:gd name="connsiteX6" fmla="*/ 8062311 w 8066757"/>
                  <a:gd name="connsiteY6" fmla="*/ 376784 h 1492361"/>
                  <a:gd name="connsiteX7" fmla="*/ 8061849 w 8066757"/>
                  <a:gd name="connsiteY7" fmla="*/ 399410 h 1492361"/>
                  <a:gd name="connsiteX8" fmla="*/ 7701227 w 8066757"/>
                  <a:gd name="connsiteY8" fmla="*/ 692157 h 1492361"/>
                  <a:gd name="connsiteX9" fmla="*/ 7025693 w 8066757"/>
                  <a:gd name="connsiteY9" fmla="*/ 931340 h 1492361"/>
                  <a:gd name="connsiteX10" fmla="*/ 6830375 w 8066757"/>
                  <a:gd name="connsiteY10" fmla="*/ 562406 h 1492361"/>
                  <a:gd name="connsiteX11" fmla="*/ 6436044 w 8066757"/>
                  <a:gd name="connsiteY11" fmla="*/ 31860 h 1492361"/>
                  <a:gd name="connsiteX12" fmla="*/ 6429118 w 8066757"/>
                  <a:gd name="connsiteY12" fmla="*/ 31860 h 1492361"/>
                  <a:gd name="connsiteX13" fmla="*/ 5531023 w 8066757"/>
                  <a:gd name="connsiteY13" fmla="*/ 615507 h 1492361"/>
                  <a:gd name="connsiteX14" fmla="*/ 5402196 w 8066757"/>
                  <a:gd name="connsiteY14" fmla="*/ 747566 h 1492361"/>
                  <a:gd name="connsiteX15" fmla="*/ 5233659 w 8066757"/>
                  <a:gd name="connsiteY15" fmla="*/ 924877 h 1492361"/>
                  <a:gd name="connsiteX16" fmla="*/ 4491172 w 8066757"/>
                  <a:gd name="connsiteY16" fmla="*/ 1492361 h 1492361"/>
                  <a:gd name="connsiteX17" fmla="*/ 4450538 w 8066757"/>
                  <a:gd name="connsiteY17" fmla="*/ 1488205 h 1492361"/>
                  <a:gd name="connsiteX18" fmla="*/ 4212278 w 8066757"/>
                  <a:gd name="connsiteY18" fmla="*/ 1137279 h 1492361"/>
                  <a:gd name="connsiteX19" fmla="*/ 3986946 w 8066757"/>
                  <a:gd name="connsiteY19" fmla="*/ 732328 h 1492361"/>
                  <a:gd name="connsiteX20" fmla="*/ 3125329 w 8066757"/>
                  <a:gd name="connsiteY20" fmla="*/ 736022 h 1492361"/>
                  <a:gd name="connsiteX21" fmla="*/ 2179674 w 8066757"/>
                  <a:gd name="connsiteY21" fmla="*/ 964586 h 1492361"/>
                  <a:gd name="connsiteX22" fmla="*/ 2167669 w 8066757"/>
                  <a:gd name="connsiteY22" fmla="*/ 967818 h 1492361"/>
                  <a:gd name="connsiteX23" fmla="*/ 2162920 w 8066757"/>
                  <a:gd name="connsiteY23" fmla="*/ 967219 h 1492361"/>
                  <a:gd name="connsiteX24" fmla="*/ 1937103 w 8066757"/>
                  <a:gd name="connsiteY24" fmla="*/ 1017532 h 1492361"/>
                  <a:gd name="connsiteX25" fmla="*/ 1131288 w 8066757"/>
                  <a:gd name="connsiteY25" fmla="*/ 1091470 h 1492361"/>
                  <a:gd name="connsiteX26" fmla="*/ 824583 w 8066757"/>
                  <a:gd name="connsiteY26" fmla="*/ 1080040 h 1492361"/>
                  <a:gd name="connsiteX27" fmla="*/ 32698 w 8066757"/>
                  <a:gd name="connsiteY27" fmla="*/ 856486 h 1492361"/>
                  <a:gd name="connsiteX28" fmla="*/ 0 w 8066757"/>
                  <a:gd name="connsiteY28" fmla="*/ 826785 h 1492361"/>
                  <a:gd name="connsiteX29" fmla="*/ 826488 w 8066757"/>
                  <a:gd name="connsiteY29" fmla="*/ 1051465 h 1492361"/>
                  <a:gd name="connsiteX30" fmla="*/ 1856393 w 8066757"/>
                  <a:gd name="connsiteY30" fmla="*/ 1002843 h 1492361"/>
                  <a:gd name="connsiteX31" fmla="*/ 2155932 w 8066757"/>
                  <a:gd name="connsiteY31" fmla="*/ 939216 h 1492361"/>
                  <a:gd name="connsiteX32" fmla="*/ 2158895 w 8066757"/>
                  <a:gd name="connsiteY32" fmla="*/ 936882 h 1492361"/>
                  <a:gd name="connsiteX33" fmla="*/ 2170900 w 8066757"/>
                  <a:gd name="connsiteY33" fmla="*/ 933649 h 1492361"/>
                  <a:gd name="connsiteX34" fmla="*/ 3119788 w 8066757"/>
                  <a:gd name="connsiteY34" fmla="*/ 704624 h 1492361"/>
                  <a:gd name="connsiteX35" fmla="*/ 4005416 w 8066757"/>
                  <a:gd name="connsiteY35" fmla="*/ 706009 h 1492361"/>
                  <a:gd name="connsiteX36" fmla="*/ 4243215 w 8066757"/>
                  <a:gd name="connsiteY36" fmla="*/ 1128044 h 1492361"/>
                  <a:gd name="connsiteX37" fmla="*/ 4457003 w 8066757"/>
                  <a:gd name="connsiteY37" fmla="*/ 1456807 h 1492361"/>
                  <a:gd name="connsiteX38" fmla="*/ 4821782 w 8066757"/>
                  <a:gd name="connsiteY38" fmla="*/ 1291964 h 1492361"/>
                  <a:gd name="connsiteX39" fmla="*/ 5210110 w 8066757"/>
                  <a:gd name="connsiteY39" fmla="*/ 903636 h 1492361"/>
                  <a:gd name="connsiteX40" fmla="*/ 5380032 w 8066757"/>
                  <a:gd name="connsiteY40" fmla="*/ 724940 h 1492361"/>
                  <a:gd name="connsiteX41" fmla="*/ 5507935 w 8066757"/>
                  <a:gd name="connsiteY41" fmla="*/ 593804 h 1492361"/>
                  <a:gd name="connsiteX42" fmla="*/ 6429118 w 8066757"/>
                  <a:gd name="connsiteY42" fmla="*/ 0 h 149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066757" h="1492361">
                    <a:moveTo>
                      <a:pt x="6429118" y="0"/>
                    </a:moveTo>
                    <a:cubicBezTo>
                      <a:pt x="6431426" y="0"/>
                      <a:pt x="6434197" y="0"/>
                      <a:pt x="6436506" y="0"/>
                    </a:cubicBezTo>
                    <a:cubicBezTo>
                      <a:pt x="6575030" y="1847"/>
                      <a:pt x="6676152" y="63259"/>
                      <a:pt x="6746799" y="187930"/>
                    </a:cubicBezTo>
                    <a:cubicBezTo>
                      <a:pt x="6806826" y="294132"/>
                      <a:pt x="6836377" y="433579"/>
                      <a:pt x="6862235" y="556403"/>
                    </a:cubicBezTo>
                    <a:cubicBezTo>
                      <a:pt x="6899175" y="731405"/>
                      <a:pt x="6931035" y="882396"/>
                      <a:pt x="7031696" y="899942"/>
                    </a:cubicBezTo>
                    <a:cubicBezTo>
                      <a:pt x="7425565" y="970127"/>
                      <a:pt x="8033683" y="382325"/>
                      <a:pt x="8039686" y="376323"/>
                    </a:cubicBezTo>
                    <a:cubicBezTo>
                      <a:pt x="8046151" y="370320"/>
                      <a:pt x="8056309" y="370320"/>
                      <a:pt x="8062311" y="376784"/>
                    </a:cubicBezTo>
                    <a:cubicBezTo>
                      <a:pt x="8068314" y="383249"/>
                      <a:pt x="8068314" y="393407"/>
                      <a:pt x="8061849" y="399410"/>
                    </a:cubicBezTo>
                    <a:cubicBezTo>
                      <a:pt x="8060465" y="400795"/>
                      <a:pt x="7904857" y="552248"/>
                      <a:pt x="7701227" y="692157"/>
                    </a:cubicBezTo>
                    <a:cubicBezTo>
                      <a:pt x="7426026" y="881934"/>
                      <a:pt x="7198848" y="962278"/>
                      <a:pt x="7025693" y="931340"/>
                    </a:cubicBezTo>
                    <a:cubicBezTo>
                      <a:pt x="6903330" y="909638"/>
                      <a:pt x="6869623" y="748489"/>
                      <a:pt x="6830375" y="562406"/>
                    </a:cubicBezTo>
                    <a:cubicBezTo>
                      <a:pt x="6778198" y="315372"/>
                      <a:pt x="6719556" y="35555"/>
                      <a:pt x="6436044" y="31860"/>
                    </a:cubicBezTo>
                    <a:cubicBezTo>
                      <a:pt x="6433735" y="31860"/>
                      <a:pt x="6431426" y="31860"/>
                      <a:pt x="6429118" y="31860"/>
                    </a:cubicBezTo>
                    <a:cubicBezTo>
                      <a:pt x="6085579" y="31860"/>
                      <a:pt x="5752199" y="382787"/>
                      <a:pt x="5531023" y="615507"/>
                    </a:cubicBezTo>
                    <a:cubicBezTo>
                      <a:pt x="5482078" y="667222"/>
                      <a:pt x="5439597" y="711550"/>
                      <a:pt x="5402196" y="747566"/>
                    </a:cubicBezTo>
                    <a:cubicBezTo>
                      <a:pt x="5356021" y="791432"/>
                      <a:pt x="5299226" y="853306"/>
                      <a:pt x="5233659" y="924877"/>
                    </a:cubicBezTo>
                    <a:cubicBezTo>
                      <a:pt x="5012021" y="1167293"/>
                      <a:pt x="4712809" y="1492361"/>
                      <a:pt x="4491172" y="1492361"/>
                    </a:cubicBezTo>
                    <a:cubicBezTo>
                      <a:pt x="4477319" y="1492361"/>
                      <a:pt x="4463467" y="1490976"/>
                      <a:pt x="4450538" y="1488205"/>
                    </a:cubicBezTo>
                    <a:cubicBezTo>
                      <a:pt x="4313861" y="1460501"/>
                      <a:pt x="4264455" y="1303507"/>
                      <a:pt x="4212278" y="1137279"/>
                    </a:cubicBezTo>
                    <a:cubicBezTo>
                      <a:pt x="4162871" y="980286"/>
                      <a:pt x="4112079" y="817751"/>
                      <a:pt x="3986946" y="732328"/>
                    </a:cubicBezTo>
                    <a:cubicBezTo>
                      <a:pt x="3867815" y="651061"/>
                      <a:pt x="3577839" y="652446"/>
                      <a:pt x="3125329" y="736022"/>
                    </a:cubicBezTo>
                    <a:cubicBezTo>
                      <a:pt x="2755470" y="804823"/>
                      <a:pt x="2366681" y="912871"/>
                      <a:pt x="2179674" y="964586"/>
                    </a:cubicBezTo>
                    <a:lnTo>
                      <a:pt x="2167669" y="967818"/>
                    </a:lnTo>
                    <a:lnTo>
                      <a:pt x="2162920" y="967219"/>
                    </a:lnTo>
                    <a:lnTo>
                      <a:pt x="1937103" y="1017532"/>
                    </a:lnTo>
                    <a:cubicBezTo>
                      <a:pt x="1679214" y="1065753"/>
                      <a:pt x="1399893" y="1091470"/>
                      <a:pt x="1131288" y="1091470"/>
                    </a:cubicBezTo>
                    <a:cubicBezTo>
                      <a:pt x="1026513" y="1091470"/>
                      <a:pt x="923643" y="1087660"/>
                      <a:pt x="824583" y="1080040"/>
                    </a:cubicBezTo>
                    <a:cubicBezTo>
                      <a:pt x="460966" y="1051465"/>
                      <a:pt x="188432" y="973598"/>
                      <a:pt x="32698" y="856486"/>
                    </a:cubicBezTo>
                    <a:lnTo>
                      <a:pt x="0" y="826785"/>
                    </a:lnTo>
                    <a:cubicBezTo>
                      <a:pt x="251503" y="1005647"/>
                      <a:pt x="542995" y="1021892"/>
                      <a:pt x="826488" y="1051465"/>
                    </a:cubicBezTo>
                    <a:cubicBezTo>
                      <a:pt x="1154386" y="1077183"/>
                      <a:pt x="1520860" y="1058966"/>
                      <a:pt x="1856393" y="1002843"/>
                    </a:cubicBezTo>
                    <a:lnTo>
                      <a:pt x="2155932" y="939216"/>
                    </a:lnTo>
                    <a:lnTo>
                      <a:pt x="2158895" y="936882"/>
                    </a:lnTo>
                    <a:lnTo>
                      <a:pt x="2170900" y="933649"/>
                    </a:lnTo>
                    <a:cubicBezTo>
                      <a:pt x="2358370" y="881473"/>
                      <a:pt x="2748082" y="773424"/>
                      <a:pt x="3119788" y="704624"/>
                    </a:cubicBezTo>
                    <a:cubicBezTo>
                      <a:pt x="3581072" y="619201"/>
                      <a:pt x="3878897" y="620124"/>
                      <a:pt x="4005416" y="706009"/>
                    </a:cubicBezTo>
                    <a:cubicBezTo>
                      <a:pt x="4139784" y="797434"/>
                      <a:pt x="4194732" y="972898"/>
                      <a:pt x="4243215" y="1128044"/>
                    </a:cubicBezTo>
                    <a:cubicBezTo>
                      <a:pt x="4294468" y="1291964"/>
                      <a:pt x="4338796" y="1433258"/>
                      <a:pt x="4457003" y="1456807"/>
                    </a:cubicBezTo>
                    <a:cubicBezTo>
                      <a:pt x="4547505" y="1474815"/>
                      <a:pt x="4666635" y="1421253"/>
                      <a:pt x="4821782" y="1291964"/>
                    </a:cubicBezTo>
                    <a:cubicBezTo>
                      <a:pt x="4957073" y="1179297"/>
                      <a:pt x="5097444" y="1026460"/>
                      <a:pt x="5210110" y="903636"/>
                    </a:cubicBezTo>
                    <a:cubicBezTo>
                      <a:pt x="5276140" y="832065"/>
                      <a:pt x="5332934" y="769730"/>
                      <a:pt x="5380032" y="724940"/>
                    </a:cubicBezTo>
                    <a:cubicBezTo>
                      <a:pt x="5416971" y="689848"/>
                      <a:pt x="5458991" y="645520"/>
                      <a:pt x="5507935" y="593804"/>
                    </a:cubicBezTo>
                    <a:cubicBezTo>
                      <a:pt x="5732806" y="356930"/>
                      <a:pt x="6071727" y="0"/>
                      <a:pt x="6429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0FBB5120-8742-49B4-B279-E1FD2A40ECA5}"/>
                </a:ext>
              </a:extLst>
            </p:cNvPr>
            <p:cNvGrpSpPr/>
            <p:nvPr/>
          </p:nvGrpSpPr>
          <p:grpSpPr>
            <a:xfrm>
              <a:off x="7107164" y="1492299"/>
              <a:ext cx="3022319" cy="2905023"/>
              <a:chOff x="7107164" y="1492299"/>
              <a:chExt cx="3022319" cy="2905023"/>
            </a:xfrm>
          </p:grpSpPr>
          <p:grpSp>
            <p:nvGrpSpPr>
              <p:cNvPr id="69" name="Graphic 33">
                <a:extLst>
                  <a:ext uri="{FF2B5EF4-FFF2-40B4-BE49-F238E27FC236}">
                    <a16:creationId xmlns:a16="http://schemas.microsoft.com/office/drawing/2014/main" id="{6858532C-D7E4-44C9-99A2-4A451E08E1D3}"/>
                  </a:ext>
                </a:extLst>
              </p:cNvPr>
              <p:cNvGrpSpPr/>
              <p:nvPr/>
            </p:nvGrpSpPr>
            <p:grpSpPr>
              <a:xfrm>
                <a:off x="7107164" y="1492299"/>
                <a:ext cx="3022319" cy="2905023"/>
                <a:chOff x="2705100" y="171687"/>
                <a:chExt cx="6779894" cy="651676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1" name="Freeform: Shape 17">
                  <a:extLst>
                    <a:ext uri="{FF2B5EF4-FFF2-40B4-BE49-F238E27FC236}">
                      <a16:creationId xmlns:a16="http://schemas.microsoft.com/office/drawing/2014/main" id="{0A6E9810-FA38-489C-881B-CC2CB8E4BCF1}"/>
                    </a:ext>
                  </a:extLst>
                </p:cNvPr>
                <p:cNvSpPr/>
                <p:nvPr/>
              </p:nvSpPr>
              <p:spPr>
                <a:xfrm>
                  <a:off x="3196589" y="3950017"/>
                  <a:ext cx="5795962" cy="2738437"/>
                </a:xfrm>
                <a:custGeom>
                  <a:avLst/>
                  <a:gdLst>
                    <a:gd name="connsiteX0" fmla="*/ 5233035 w 5795962"/>
                    <a:gd name="connsiteY0" fmla="*/ 2738438 h 2738437"/>
                    <a:gd name="connsiteX1" fmla="*/ 555308 w 5795962"/>
                    <a:gd name="connsiteY1" fmla="*/ 2738438 h 2738437"/>
                    <a:gd name="connsiteX2" fmla="*/ 357188 w 5795962"/>
                    <a:gd name="connsiteY2" fmla="*/ 2566035 h 2738437"/>
                    <a:gd name="connsiteX3" fmla="*/ 0 w 5795962"/>
                    <a:gd name="connsiteY3" fmla="*/ 0 h 2738437"/>
                    <a:gd name="connsiteX4" fmla="*/ 5795963 w 5795962"/>
                    <a:gd name="connsiteY4" fmla="*/ 0 h 2738437"/>
                    <a:gd name="connsiteX5" fmla="*/ 5430203 w 5795962"/>
                    <a:gd name="connsiteY5" fmla="*/ 2566988 h 2738437"/>
                    <a:gd name="connsiteX6" fmla="*/ 5233035 w 5795962"/>
                    <a:gd name="connsiteY6" fmla="*/ 2738438 h 273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795962" h="2738437">
                      <a:moveTo>
                        <a:pt x="5233035" y="2738438"/>
                      </a:moveTo>
                      <a:lnTo>
                        <a:pt x="555308" y="2738438"/>
                      </a:lnTo>
                      <a:cubicBezTo>
                        <a:pt x="455295" y="2738438"/>
                        <a:pt x="371475" y="2665095"/>
                        <a:pt x="357188" y="2566035"/>
                      </a:cubicBezTo>
                      <a:lnTo>
                        <a:pt x="0" y="0"/>
                      </a:lnTo>
                      <a:lnTo>
                        <a:pt x="5795963" y="0"/>
                      </a:lnTo>
                      <a:lnTo>
                        <a:pt x="5430203" y="2566988"/>
                      </a:lnTo>
                      <a:cubicBezTo>
                        <a:pt x="5415915" y="2665095"/>
                        <a:pt x="5332095" y="2738438"/>
                        <a:pt x="5233035" y="2738438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2" name="Freeform: Shape 18">
                  <a:extLst>
                    <a:ext uri="{FF2B5EF4-FFF2-40B4-BE49-F238E27FC236}">
                      <a16:creationId xmlns:a16="http://schemas.microsoft.com/office/drawing/2014/main" id="{71A62E4C-6861-4113-9058-2A06588A5B28}"/>
                    </a:ext>
                  </a:extLst>
                </p:cNvPr>
                <p:cNvSpPr/>
                <p:nvPr/>
              </p:nvSpPr>
              <p:spPr>
                <a:xfrm>
                  <a:off x="3639502" y="4936807"/>
                  <a:ext cx="4910137" cy="204787"/>
                </a:xfrm>
                <a:custGeom>
                  <a:avLst/>
                  <a:gdLst>
                    <a:gd name="connsiteX0" fmla="*/ 0 w 4910137"/>
                    <a:gd name="connsiteY0" fmla="*/ 0 h 204787"/>
                    <a:gd name="connsiteX1" fmla="*/ 4910138 w 4910137"/>
                    <a:gd name="connsiteY1" fmla="*/ 0 h 204787"/>
                    <a:gd name="connsiteX2" fmla="*/ 4910138 w 4910137"/>
                    <a:gd name="connsiteY2" fmla="*/ 204787 h 204787"/>
                    <a:gd name="connsiteX3" fmla="*/ 0 w 4910137"/>
                    <a:gd name="connsiteY3" fmla="*/ 20478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137" h="204787">
                      <a:moveTo>
                        <a:pt x="0" y="0"/>
                      </a:moveTo>
                      <a:lnTo>
                        <a:pt x="4910138" y="0"/>
                      </a:lnTo>
                      <a:lnTo>
                        <a:pt x="4910138" y="204787"/>
                      </a:lnTo>
                      <a:lnTo>
                        <a:pt x="0" y="20478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3" name="Freeform: Shape 19">
                  <a:extLst>
                    <a:ext uri="{FF2B5EF4-FFF2-40B4-BE49-F238E27FC236}">
                      <a16:creationId xmlns:a16="http://schemas.microsoft.com/office/drawing/2014/main" id="{1DBBBE8F-B457-403D-BA12-78CCF915AB91}"/>
                    </a:ext>
                  </a:extLst>
                </p:cNvPr>
                <p:cNvSpPr/>
                <p:nvPr/>
              </p:nvSpPr>
              <p:spPr>
                <a:xfrm>
                  <a:off x="3713797" y="6196965"/>
                  <a:ext cx="4769167" cy="204787"/>
                </a:xfrm>
                <a:custGeom>
                  <a:avLst/>
                  <a:gdLst>
                    <a:gd name="connsiteX0" fmla="*/ 0 w 4769167"/>
                    <a:gd name="connsiteY0" fmla="*/ 0 h 204787"/>
                    <a:gd name="connsiteX1" fmla="*/ 4769168 w 4769167"/>
                    <a:gd name="connsiteY1" fmla="*/ 0 h 204787"/>
                    <a:gd name="connsiteX2" fmla="*/ 4769168 w 4769167"/>
                    <a:gd name="connsiteY2" fmla="*/ 204787 h 204787"/>
                    <a:gd name="connsiteX3" fmla="*/ 0 w 4769167"/>
                    <a:gd name="connsiteY3" fmla="*/ 20478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69167" h="204787">
                      <a:moveTo>
                        <a:pt x="0" y="0"/>
                      </a:moveTo>
                      <a:lnTo>
                        <a:pt x="4769168" y="0"/>
                      </a:lnTo>
                      <a:lnTo>
                        <a:pt x="4769168" y="204787"/>
                      </a:lnTo>
                      <a:lnTo>
                        <a:pt x="0" y="204787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4" name="Freeform: Shape 20">
                  <a:extLst>
                    <a:ext uri="{FF2B5EF4-FFF2-40B4-BE49-F238E27FC236}">
                      <a16:creationId xmlns:a16="http://schemas.microsoft.com/office/drawing/2014/main" id="{366C2C83-BC2F-42D0-9A21-2F039FA44BD4}"/>
                    </a:ext>
                  </a:extLst>
                </p:cNvPr>
                <p:cNvSpPr/>
                <p:nvPr/>
              </p:nvSpPr>
              <p:spPr>
                <a:xfrm>
                  <a:off x="3643312" y="5424487"/>
                  <a:ext cx="4910137" cy="204787"/>
                </a:xfrm>
                <a:custGeom>
                  <a:avLst/>
                  <a:gdLst>
                    <a:gd name="connsiteX0" fmla="*/ 0 w 4910137"/>
                    <a:gd name="connsiteY0" fmla="*/ 0 h 204787"/>
                    <a:gd name="connsiteX1" fmla="*/ 4910138 w 4910137"/>
                    <a:gd name="connsiteY1" fmla="*/ 0 h 204787"/>
                    <a:gd name="connsiteX2" fmla="*/ 4910138 w 4910137"/>
                    <a:gd name="connsiteY2" fmla="*/ 204788 h 204787"/>
                    <a:gd name="connsiteX3" fmla="*/ 0 w 4910137"/>
                    <a:gd name="connsiteY3" fmla="*/ 204788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137" h="204787">
                      <a:moveTo>
                        <a:pt x="0" y="0"/>
                      </a:moveTo>
                      <a:lnTo>
                        <a:pt x="4910138" y="0"/>
                      </a:lnTo>
                      <a:lnTo>
                        <a:pt x="4910138" y="204788"/>
                      </a:lnTo>
                      <a:lnTo>
                        <a:pt x="0" y="204788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5" name="Freeform: Shape 21">
                  <a:extLst>
                    <a:ext uri="{FF2B5EF4-FFF2-40B4-BE49-F238E27FC236}">
                      <a16:creationId xmlns:a16="http://schemas.microsoft.com/office/drawing/2014/main" id="{21E57CE4-CCBB-446A-BAB8-F4893AF64D35}"/>
                    </a:ext>
                  </a:extLst>
                </p:cNvPr>
                <p:cNvSpPr/>
                <p:nvPr/>
              </p:nvSpPr>
              <p:spPr>
                <a:xfrm>
                  <a:off x="3643312" y="4160520"/>
                  <a:ext cx="4910137" cy="204787"/>
                </a:xfrm>
                <a:custGeom>
                  <a:avLst/>
                  <a:gdLst>
                    <a:gd name="connsiteX0" fmla="*/ 0 w 4910137"/>
                    <a:gd name="connsiteY0" fmla="*/ 0 h 204787"/>
                    <a:gd name="connsiteX1" fmla="*/ 4910138 w 4910137"/>
                    <a:gd name="connsiteY1" fmla="*/ 0 h 204787"/>
                    <a:gd name="connsiteX2" fmla="*/ 4910138 w 4910137"/>
                    <a:gd name="connsiteY2" fmla="*/ 204787 h 204787"/>
                    <a:gd name="connsiteX3" fmla="*/ 0 w 4910137"/>
                    <a:gd name="connsiteY3" fmla="*/ 204787 h 204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10137" h="204787">
                      <a:moveTo>
                        <a:pt x="0" y="0"/>
                      </a:moveTo>
                      <a:lnTo>
                        <a:pt x="4910138" y="0"/>
                      </a:lnTo>
                      <a:lnTo>
                        <a:pt x="4910138" y="204787"/>
                      </a:lnTo>
                      <a:lnTo>
                        <a:pt x="0" y="204787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6" name="Freeform: Shape 22">
                  <a:extLst>
                    <a:ext uri="{FF2B5EF4-FFF2-40B4-BE49-F238E27FC236}">
                      <a16:creationId xmlns:a16="http://schemas.microsoft.com/office/drawing/2014/main" id="{EEE232F1-0835-431D-9A77-F33FD6D64561}"/>
                    </a:ext>
                  </a:extLst>
                </p:cNvPr>
                <p:cNvSpPr/>
                <p:nvPr/>
              </p:nvSpPr>
              <p:spPr>
                <a:xfrm>
                  <a:off x="2705100" y="2106929"/>
                  <a:ext cx="6779894" cy="1150620"/>
                </a:xfrm>
                <a:custGeom>
                  <a:avLst/>
                  <a:gdLst>
                    <a:gd name="connsiteX0" fmla="*/ 6779895 w 6779894"/>
                    <a:gd name="connsiteY0" fmla="*/ 1150620 h 1150620"/>
                    <a:gd name="connsiteX1" fmla="*/ 0 w 6779894"/>
                    <a:gd name="connsiteY1" fmla="*/ 1150620 h 1150620"/>
                    <a:gd name="connsiteX2" fmla="*/ 619125 w 6779894"/>
                    <a:gd name="connsiteY2" fmla="*/ 0 h 1150620"/>
                    <a:gd name="connsiteX3" fmla="*/ 6132195 w 6779894"/>
                    <a:gd name="connsiteY3" fmla="*/ 0 h 115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779894" h="1150620">
                      <a:moveTo>
                        <a:pt x="6779895" y="1150620"/>
                      </a:moveTo>
                      <a:lnTo>
                        <a:pt x="0" y="1150620"/>
                      </a:lnTo>
                      <a:lnTo>
                        <a:pt x="619125" y="0"/>
                      </a:lnTo>
                      <a:lnTo>
                        <a:pt x="6132195" y="0"/>
                      </a:ln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7" name="Freeform: Shape 23">
                  <a:extLst>
                    <a:ext uri="{FF2B5EF4-FFF2-40B4-BE49-F238E27FC236}">
                      <a16:creationId xmlns:a16="http://schemas.microsoft.com/office/drawing/2014/main" id="{BC5D9367-390F-40BD-89C7-25E7668EB4EB}"/>
                    </a:ext>
                  </a:extLst>
                </p:cNvPr>
                <p:cNvSpPr/>
                <p:nvPr/>
              </p:nvSpPr>
              <p:spPr>
                <a:xfrm>
                  <a:off x="3135629" y="2252662"/>
                  <a:ext cx="5918833" cy="860108"/>
                </a:xfrm>
                <a:custGeom>
                  <a:avLst/>
                  <a:gdLst>
                    <a:gd name="connsiteX0" fmla="*/ 5918835 w 5918834"/>
                    <a:gd name="connsiteY0" fmla="*/ 860107 h 860107"/>
                    <a:gd name="connsiteX1" fmla="*/ 0 w 5918834"/>
                    <a:gd name="connsiteY1" fmla="*/ 860107 h 860107"/>
                    <a:gd name="connsiteX2" fmla="*/ 435293 w 5918834"/>
                    <a:gd name="connsiteY2" fmla="*/ 0 h 860107"/>
                    <a:gd name="connsiteX3" fmla="*/ 5486400 w 5918834"/>
                    <a:gd name="connsiteY3" fmla="*/ 0 h 86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18834" h="860107">
                      <a:moveTo>
                        <a:pt x="5918835" y="860107"/>
                      </a:moveTo>
                      <a:lnTo>
                        <a:pt x="0" y="860107"/>
                      </a:lnTo>
                      <a:lnTo>
                        <a:pt x="435293" y="0"/>
                      </a:lnTo>
                      <a:lnTo>
                        <a:pt x="5486400" y="0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8" name="Freeform: Shape 24">
                  <a:extLst>
                    <a:ext uri="{FF2B5EF4-FFF2-40B4-BE49-F238E27FC236}">
                      <a16:creationId xmlns:a16="http://schemas.microsoft.com/office/drawing/2014/main" id="{49D112E6-38EE-490D-BBDB-EF50BB4D9A01}"/>
                    </a:ext>
                  </a:extLst>
                </p:cNvPr>
                <p:cNvSpPr/>
                <p:nvPr/>
              </p:nvSpPr>
              <p:spPr>
                <a:xfrm>
                  <a:off x="2710815" y="3258502"/>
                  <a:ext cx="6768465" cy="724852"/>
                </a:xfrm>
                <a:custGeom>
                  <a:avLst/>
                  <a:gdLst>
                    <a:gd name="connsiteX0" fmla="*/ 6575108 w 6768465"/>
                    <a:gd name="connsiteY0" fmla="*/ 724853 h 724852"/>
                    <a:gd name="connsiteX1" fmla="*/ 193358 w 6768465"/>
                    <a:gd name="connsiteY1" fmla="*/ 724853 h 724852"/>
                    <a:gd name="connsiteX2" fmla="*/ 0 w 6768465"/>
                    <a:gd name="connsiteY2" fmla="*/ 531495 h 724852"/>
                    <a:gd name="connsiteX3" fmla="*/ 0 w 6768465"/>
                    <a:gd name="connsiteY3" fmla="*/ 0 h 724852"/>
                    <a:gd name="connsiteX4" fmla="*/ 6768465 w 6768465"/>
                    <a:gd name="connsiteY4" fmla="*/ 0 h 724852"/>
                    <a:gd name="connsiteX5" fmla="*/ 6768465 w 6768465"/>
                    <a:gd name="connsiteY5" fmla="*/ 531495 h 724852"/>
                    <a:gd name="connsiteX6" fmla="*/ 6575108 w 6768465"/>
                    <a:gd name="connsiteY6" fmla="*/ 724853 h 7248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768465" h="724852">
                      <a:moveTo>
                        <a:pt x="6575108" y="724853"/>
                      </a:moveTo>
                      <a:lnTo>
                        <a:pt x="193358" y="724853"/>
                      </a:lnTo>
                      <a:cubicBezTo>
                        <a:pt x="86678" y="724853"/>
                        <a:pt x="0" y="638175"/>
                        <a:pt x="0" y="531495"/>
                      </a:cubicBezTo>
                      <a:lnTo>
                        <a:pt x="0" y="0"/>
                      </a:lnTo>
                      <a:lnTo>
                        <a:pt x="6768465" y="0"/>
                      </a:lnTo>
                      <a:lnTo>
                        <a:pt x="6768465" y="531495"/>
                      </a:lnTo>
                      <a:cubicBezTo>
                        <a:pt x="6768465" y="638175"/>
                        <a:pt x="6681788" y="724853"/>
                        <a:pt x="6575108" y="7248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79" name="Freeform: Shape 25">
                  <a:extLst>
                    <a:ext uri="{FF2B5EF4-FFF2-40B4-BE49-F238E27FC236}">
                      <a16:creationId xmlns:a16="http://schemas.microsoft.com/office/drawing/2014/main" id="{0EC4E3B4-133E-4CE5-A58C-BB2211B913BB}"/>
                    </a:ext>
                  </a:extLst>
                </p:cNvPr>
                <p:cNvSpPr/>
                <p:nvPr/>
              </p:nvSpPr>
              <p:spPr>
                <a:xfrm>
                  <a:off x="3196589" y="3950017"/>
                  <a:ext cx="5796915" cy="2738437"/>
                </a:xfrm>
                <a:custGeom>
                  <a:avLst/>
                  <a:gdLst>
                    <a:gd name="connsiteX0" fmla="*/ 0 w 5796915"/>
                    <a:gd name="connsiteY0" fmla="*/ 0 h 2738437"/>
                    <a:gd name="connsiteX1" fmla="*/ 357188 w 5796915"/>
                    <a:gd name="connsiteY1" fmla="*/ 2566035 h 2738437"/>
                    <a:gd name="connsiteX2" fmla="*/ 555308 w 5796915"/>
                    <a:gd name="connsiteY2" fmla="*/ 2738438 h 2738437"/>
                    <a:gd name="connsiteX3" fmla="*/ 5233035 w 5796915"/>
                    <a:gd name="connsiteY3" fmla="*/ 2738438 h 2738437"/>
                    <a:gd name="connsiteX4" fmla="*/ 5431155 w 5796915"/>
                    <a:gd name="connsiteY4" fmla="*/ 2566988 h 2738437"/>
                    <a:gd name="connsiteX5" fmla="*/ 5796915 w 5796915"/>
                    <a:gd name="connsiteY5" fmla="*/ 0 h 2738437"/>
                    <a:gd name="connsiteX6" fmla="*/ 0 w 5796915"/>
                    <a:gd name="connsiteY6" fmla="*/ 0 h 2738437"/>
                    <a:gd name="connsiteX7" fmla="*/ 714375 w 5796915"/>
                    <a:gd name="connsiteY7" fmla="*/ 2384108 h 2738437"/>
                    <a:gd name="connsiteX8" fmla="*/ 645795 w 5796915"/>
                    <a:gd name="connsiteY8" fmla="*/ 2452688 h 2738437"/>
                    <a:gd name="connsiteX9" fmla="*/ 606743 w 5796915"/>
                    <a:gd name="connsiteY9" fmla="*/ 2452688 h 2738437"/>
                    <a:gd name="connsiteX10" fmla="*/ 538163 w 5796915"/>
                    <a:gd name="connsiteY10" fmla="*/ 2384108 h 2738437"/>
                    <a:gd name="connsiteX11" fmla="*/ 442913 w 5796915"/>
                    <a:gd name="connsiteY11" fmla="*/ 1547813 h 2738437"/>
                    <a:gd name="connsiteX12" fmla="*/ 511493 w 5796915"/>
                    <a:gd name="connsiteY12" fmla="*/ 1479232 h 2738437"/>
                    <a:gd name="connsiteX13" fmla="*/ 645795 w 5796915"/>
                    <a:gd name="connsiteY13" fmla="*/ 1479232 h 2738437"/>
                    <a:gd name="connsiteX14" fmla="*/ 714375 w 5796915"/>
                    <a:gd name="connsiteY14" fmla="*/ 1547813 h 2738437"/>
                    <a:gd name="connsiteX15" fmla="*/ 714375 w 5796915"/>
                    <a:gd name="connsiteY15" fmla="*/ 2384108 h 2738437"/>
                    <a:gd name="connsiteX16" fmla="*/ 714375 w 5796915"/>
                    <a:gd name="connsiteY16" fmla="*/ 1116330 h 2738437"/>
                    <a:gd name="connsiteX17" fmla="*/ 645795 w 5796915"/>
                    <a:gd name="connsiteY17" fmla="*/ 1184910 h 2738437"/>
                    <a:gd name="connsiteX18" fmla="*/ 511493 w 5796915"/>
                    <a:gd name="connsiteY18" fmla="*/ 1184910 h 2738437"/>
                    <a:gd name="connsiteX19" fmla="*/ 442913 w 5796915"/>
                    <a:gd name="connsiteY19" fmla="*/ 1116330 h 2738437"/>
                    <a:gd name="connsiteX20" fmla="*/ 442913 w 5796915"/>
                    <a:gd name="connsiteY20" fmla="*/ 279082 h 2738437"/>
                    <a:gd name="connsiteX21" fmla="*/ 511493 w 5796915"/>
                    <a:gd name="connsiteY21" fmla="*/ 210502 h 2738437"/>
                    <a:gd name="connsiteX22" fmla="*/ 645795 w 5796915"/>
                    <a:gd name="connsiteY22" fmla="*/ 210502 h 2738437"/>
                    <a:gd name="connsiteX23" fmla="*/ 714375 w 5796915"/>
                    <a:gd name="connsiteY23" fmla="*/ 279082 h 2738437"/>
                    <a:gd name="connsiteX24" fmla="*/ 714375 w 5796915"/>
                    <a:gd name="connsiteY24" fmla="*/ 1116330 h 2738437"/>
                    <a:gd name="connsiteX25" fmla="*/ 1294448 w 5796915"/>
                    <a:gd name="connsiteY25" fmla="*/ 2384108 h 2738437"/>
                    <a:gd name="connsiteX26" fmla="*/ 1225868 w 5796915"/>
                    <a:gd name="connsiteY26" fmla="*/ 2452688 h 2738437"/>
                    <a:gd name="connsiteX27" fmla="*/ 1091565 w 5796915"/>
                    <a:gd name="connsiteY27" fmla="*/ 2452688 h 2738437"/>
                    <a:gd name="connsiteX28" fmla="*/ 1022985 w 5796915"/>
                    <a:gd name="connsiteY28" fmla="*/ 2384108 h 2738437"/>
                    <a:gd name="connsiteX29" fmla="*/ 1022985 w 5796915"/>
                    <a:gd name="connsiteY29" fmla="*/ 1547813 h 2738437"/>
                    <a:gd name="connsiteX30" fmla="*/ 1091565 w 5796915"/>
                    <a:gd name="connsiteY30" fmla="*/ 1479232 h 2738437"/>
                    <a:gd name="connsiteX31" fmla="*/ 1225868 w 5796915"/>
                    <a:gd name="connsiteY31" fmla="*/ 1479232 h 2738437"/>
                    <a:gd name="connsiteX32" fmla="*/ 1294448 w 5796915"/>
                    <a:gd name="connsiteY32" fmla="*/ 1547813 h 2738437"/>
                    <a:gd name="connsiteX33" fmla="*/ 1294448 w 5796915"/>
                    <a:gd name="connsiteY33" fmla="*/ 2384108 h 2738437"/>
                    <a:gd name="connsiteX34" fmla="*/ 1294448 w 5796915"/>
                    <a:gd name="connsiteY34" fmla="*/ 1116330 h 2738437"/>
                    <a:gd name="connsiteX35" fmla="*/ 1225868 w 5796915"/>
                    <a:gd name="connsiteY35" fmla="*/ 1184910 h 2738437"/>
                    <a:gd name="connsiteX36" fmla="*/ 1091565 w 5796915"/>
                    <a:gd name="connsiteY36" fmla="*/ 1184910 h 2738437"/>
                    <a:gd name="connsiteX37" fmla="*/ 1022985 w 5796915"/>
                    <a:gd name="connsiteY37" fmla="*/ 1116330 h 2738437"/>
                    <a:gd name="connsiteX38" fmla="*/ 1022985 w 5796915"/>
                    <a:gd name="connsiteY38" fmla="*/ 279082 h 2738437"/>
                    <a:gd name="connsiteX39" fmla="*/ 1091565 w 5796915"/>
                    <a:gd name="connsiteY39" fmla="*/ 210502 h 2738437"/>
                    <a:gd name="connsiteX40" fmla="*/ 1225868 w 5796915"/>
                    <a:gd name="connsiteY40" fmla="*/ 210502 h 2738437"/>
                    <a:gd name="connsiteX41" fmla="*/ 1294448 w 5796915"/>
                    <a:gd name="connsiteY41" fmla="*/ 279082 h 2738437"/>
                    <a:gd name="connsiteX42" fmla="*/ 1294448 w 5796915"/>
                    <a:gd name="connsiteY42" fmla="*/ 1116330 h 2738437"/>
                    <a:gd name="connsiteX43" fmla="*/ 1874520 w 5796915"/>
                    <a:gd name="connsiteY43" fmla="*/ 2384108 h 2738437"/>
                    <a:gd name="connsiteX44" fmla="*/ 1805940 w 5796915"/>
                    <a:gd name="connsiteY44" fmla="*/ 2452688 h 2738437"/>
                    <a:gd name="connsiteX45" fmla="*/ 1671638 w 5796915"/>
                    <a:gd name="connsiteY45" fmla="*/ 2452688 h 2738437"/>
                    <a:gd name="connsiteX46" fmla="*/ 1603058 w 5796915"/>
                    <a:gd name="connsiteY46" fmla="*/ 2384108 h 2738437"/>
                    <a:gd name="connsiteX47" fmla="*/ 1603058 w 5796915"/>
                    <a:gd name="connsiteY47" fmla="*/ 1547813 h 2738437"/>
                    <a:gd name="connsiteX48" fmla="*/ 1671638 w 5796915"/>
                    <a:gd name="connsiteY48" fmla="*/ 1479232 h 2738437"/>
                    <a:gd name="connsiteX49" fmla="*/ 1805940 w 5796915"/>
                    <a:gd name="connsiteY49" fmla="*/ 1479232 h 2738437"/>
                    <a:gd name="connsiteX50" fmla="*/ 1874520 w 5796915"/>
                    <a:gd name="connsiteY50" fmla="*/ 1547813 h 2738437"/>
                    <a:gd name="connsiteX51" fmla="*/ 1874520 w 5796915"/>
                    <a:gd name="connsiteY51" fmla="*/ 2384108 h 2738437"/>
                    <a:gd name="connsiteX52" fmla="*/ 1874520 w 5796915"/>
                    <a:gd name="connsiteY52" fmla="*/ 1116330 h 2738437"/>
                    <a:gd name="connsiteX53" fmla="*/ 1805940 w 5796915"/>
                    <a:gd name="connsiteY53" fmla="*/ 1184910 h 2738437"/>
                    <a:gd name="connsiteX54" fmla="*/ 1671638 w 5796915"/>
                    <a:gd name="connsiteY54" fmla="*/ 1184910 h 2738437"/>
                    <a:gd name="connsiteX55" fmla="*/ 1603058 w 5796915"/>
                    <a:gd name="connsiteY55" fmla="*/ 1116330 h 2738437"/>
                    <a:gd name="connsiteX56" fmla="*/ 1603058 w 5796915"/>
                    <a:gd name="connsiteY56" fmla="*/ 279082 h 2738437"/>
                    <a:gd name="connsiteX57" fmla="*/ 1671638 w 5796915"/>
                    <a:gd name="connsiteY57" fmla="*/ 210502 h 2738437"/>
                    <a:gd name="connsiteX58" fmla="*/ 1805940 w 5796915"/>
                    <a:gd name="connsiteY58" fmla="*/ 210502 h 2738437"/>
                    <a:gd name="connsiteX59" fmla="*/ 1874520 w 5796915"/>
                    <a:gd name="connsiteY59" fmla="*/ 279082 h 2738437"/>
                    <a:gd name="connsiteX60" fmla="*/ 1874520 w 5796915"/>
                    <a:gd name="connsiteY60" fmla="*/ 1116330 h 2738437"/>
                    <a:gd name="connsiteX61" fmla="*/ 2454593 w 5796915"/>
                    <a:gd name="connsiteY61" fmla="*/ 2384108 h 2738437"/>
                    <a:gd name="connsiteX62" fmla="*/ 2386013 w 5796915"/>
                    <a:gd name="connsiteY62" fmla="*/ 2452688 h 2738437"/>
                    <a:gd name="connsiteX63" fmla="*/ 2251710 w 5796915"/>
                    <a:gd name="connsiteY63" fmla="*/ 2452688 h 2738437"/>
                    <a:gd name="connsiteX64" fmla="*/ 2183130 w 5796915"/>
                    <a:gd name="connsiteY64" fmla="*/ 2384108 h 2738437"/>
                    <a:gd name="connsiteX65" fmla="*/ 2183130 w 5796915"/>
                    <a:gd name="connsiteY65" fmla="*/ 1547813 h 2738437"/>
                    <a:gd name="connsiteX66" fmla="*/ 2251710 w 5796915"/>
                    <a:gd name="connsiteY66" fmla="*/ 1479232 h 2738437"/>
                    <a:gd name="connsiteX67" fmla="*/ 2386013 w 5796915"/>
                    <a:gd name="connsiteY67" fmla="*/ 1479232 h 2738437"/>
                    <a:gd name="connsiteX68" fmla="*/ 2454593 w 5796915"/>
                    <a:gd name="connsiteY68" fmla="*/ 1547813 h 2738437"/>
                    <a:gd name="connsiteX69" fmla="*/ 2454593 w 5796915"/>
                    <a:gd name="connsiteY69" fmla="*/ 2384108 h 2738437"/>
                    <a:gd name="connsiteX70" fmla="*/ 2454593 w 5796915"/>
                    <a:gd name="connsiteY70" fmla="*/ 1116330 h 2738437"/>
                    <a:gd name="connsiteX71" fmla="*/ 2386013 w 5796915"/>
                    <a:gd name="connsiteY71" fmla="*/ 1184910 h 2738437"/>
                    <a:gd name="connsiteX72" fmla="*/ 2251710 w 5796915"/>
                    <a:gd name="connsiteY72" fmla="*/ 1184910 h 2738437"/>
                    <a:gd name="connsiteX73" fmla="*/ 2183130 w 5796915"/>
                    <a:gd name="connsiteY73" fmla="*/ 1116330 h 2738437"/>
                    <a:gd name="connsiteX74" fmla="*/ 2183130 w 5796915"/>
                    <a:gd name="connsiteY74" fmla="*/ 279082 h 2738437"/>
                    <a:gd name="connsiteX75" fmla="*/ 2251710 w 5796915"/>
                    <a:gd name="connsiteY75" fmla="*/ 210502 h 2738437"/>
                    <a:gd name="connsiteX76" fmla="*/ 2386013 w 5796915"/>
                    <a:gd name="connsiteY76" fmla="*/ 210502 h 2738437"/>
                    <a:gd name="connsiteX77" fmla="*/ 2454593 w 5796915"/>
                    <a:gd name="connsiteY77" fmla="*/ 279082 h 2738437"/>
                    <a:gd name="connsiteX78" fmla="*/ 2454593 w 5796915"/>
                    <a:gd name="connsiteY78" fmla="*/ 1116330 h 2738437"/>
                    <a:gd name="connsiteX79" fmla="*/ 3034665 w 5796915"/>
                    <a:gd name="connsiteY79" fmla="*/ 2384108 h 2738437"/>
                    <a:gd name="connsiteX80" fmla="*/ 2966085 w 5796915"/>
                    <a:gd name="connsiteY80" fmla="*/ 2452688 h 2738437"/>
                    <a:gd name="connsiteX81" fmla="*/ 2831783 w 5796915"/>
                    <a:gd name="connsiteY81" fmla="*/ 2452688 h 2738437"/>
                    <a:gd name="connsiteX82" fmla="*/ 2763203 w 5796915"/>
                    <a:gd name="connsiteY82" fmla="*/ 2384108 h 2738437"/>
                    <a:gd name="connsiteX83" fmla="*/ 2763203 w 5796915"/>
                    <a:gd name="connsiteY83" fmla="*/ 1547813 h 2738437"/>
                    <a:gd name="connsiteX84" fmla="*/ 2831783 w 5796915"/>
                    <a:gd name="connsiteY84" fmla="*/ 1479232 h 2738437"/>
                    <a:gd name="connsiteX85" fmla="*/ 2966085 w 5796915"/>
                    <a:gd name="connsiteY85" fmla="*/ 1479232 h 2738437"/>
                    <a:gd name="connsiteX86" fmla="*/ 3034665 w 5796915"/>
                    <a:gd name="connsiteY86" fmla="*/ 1547813 h 2738437"/>
                    <a:gd name="connsiteX87" fmla="*/ 3034665 w 5796915"/>
                    <a:gd name="connsiteY87" fmla="*/ 2384108 h 2738437"/>
                    <a:gd name="connsiteX88" fmla="*/ 3034665 w 5796915"/>
                    <a:gd name="connsiteY88" fmla="*/ 1116330 h 2738437"/>
                    <a:gd name="connsiteX89" fmla="*/ 2966085 w 5796915"/>
                    <a:gd name="connsiteY89" fmla="*/ 1184910 h 2738437"/>
                    <a:gd name="connsiteX90" fmla="*/ 2831783 w 5796915"/>
                    <a:gd name="connsiteY90" fmla="*/ 1184910 h 2738437"/>
                    <a:gd name="connsiteX91" fmla="*/ 2763203 w 5796915"/>
                    <a:gd name="connsiteY91" fmla="*/ 1116330 h 2738437"/>
                    <a:gd name="connsiteX92" fmla="*/ 2763203 w 5796915"/>
                    <a:gd name="connsiteY92" fmla="*/ 279082 h 2738437"/>
                    <a:gd name="connsiteX93" fmla="*/ 2831783 w 5796915"/>
                    <a:gd name="connsiteY93" fmla="*/ 210502 h 2738437"/>
                    <a:gd name="connsiteX94" fmla="*/ 2966085 w 5796915"/>
                    <a:gd name="connsiteY94" fmla="*/ 210502 h 2738437"/>
                    <a:gd name="connsiteX95" fmla="*/ 3034665 w 5796915"/>
                    <a:gd name="connsiteY95" fmla="*/ 279082 h 2738437"/>
                    <a:gd name="connsiteX96" fmla="*/ 3034665 w 5796915"/>
                    <a:gd name="connsiteY96" fmla="*/ 1116330 h 2738437"/>
                    <a:gd name="connsiteX97" fmla="*/ 3613785 w 5796915"/>
                    <a:gd name="connsiteY97" fmla="*/ 2384108 h 2738437"/>
                    <a:gd name="connsiteX98" fmla="*/ 3545205 w 5796915"/>
                    <a:gd name="connsiteY98" fmla="*/ 2452688 h 2738437"/>
                    <a:gd name="connsiteX99" fmla="*/ 3410903 w 5796915"/>
                    <a:gd name="connsiteY99" fmla="*/ 2452688 h 2738437"/>
                    <a:gd name="connsiteX100" fmla="*/ 3342323 w 5796915"/>
                    <a:gd name="connsiteY100" fmla="*/ 2384108 h 2738437"/>
                    <a:gd name="connsiteX101" fmla="*/ 3342323 w 5796915"/>
                    <a:gd name="connsiteY101" fmla="*/ 1547813 h 2738437"/>
                    <a:gd name="connsiteX102" fmla="*/ 3410903 w 5796915"/>
                    <a:gd name="connsiteY102" fmla="*/ 1479232 h 2738437"/>
                    <a:gd name="connsiteX103" fmla="*/ 3545205 w 5796915"/>
                    <a:gd name="connsiteY103" fmla="*/ 1479232 h 2738437"/>
                    <a:gd name="connsiteX104" fmla="*/ 3613785 w 5796915"/>
                    <a:gd name="connsiteY104" fmla="*/ 1547813 h 2738437"/>
                    <a:gd name="connsiteX105" fmla="*/ 3613785 w 5796915"/>
                    <a:gd name="connsiteY105" fmla="*/ 2384108 h 2738437"/>
                    <a:gd name="connsiteX106" fmla="*/ 3613785 w 5796915"/>
                    <a:gd name="connsiteY106" fmla="*/ 1116330 h 2738437"/>
                    <a:gd name="connsiteX107" fmla="*/ 3545205 w 5796915"/>
                    <a:gd name="connsiteY107" fmla="*/ 1184910 h 2738437"/>
                    <a:gd name="connsiteX108" fmla="*/ 3410903 w 5796915"/>
                    <a:gd name="connsiteY108" fmla="*/ 1184910 h 2738437"/>
                    <a:gd name="connsiteX109" fmla="*/ 3342323 w 5796915"/>
                    <a:gd name="connsiteY109" fmla="*/ 1116330 h 2738437"/>
                    <a:gd name="connsiteX110" fmla="*/ 3342323 w 5796915"/>
                    <a:gd name="connsiteY110" fmla="*/ 279082 h 2738437"/>
                    <a:gd name="connsiteX111" fmla="*/ 3410903 w 5796915"/>
                    <a:gd name="connsiteY111" fmla="*/ 210502 h 2738437"/>
                    <a:gd name="connsiteX112" fmla="*/ 3545205 w 5796915"/>
                    <a:gd name="connsiteY112" fmla="*/ 210502 h 2738437"/>
                    <a:gd name="connsiteX113" fmla="*/ 3613785 w 5796915"/>
                    <a:gd name="connsiteY113" fmla="*/ 279082 h 2738437"/>
                    <a:gd name="connsiteX114" fmla="*/ 3613785 w 5796915"/>
                    <a:gd name="connsiteY114" fmla="*/ 1116330 h 2738437"/>
                    <a:gd name="connsiteX115" fmla="*/ 4193858 w 5796915"/>
                    <a:gd name="connsiteY115" fmla="*/ 2384108 h 2738437"/>
                    <a:gd name="connsiteX116" fmla="*/ 4125278 w 5796915"/>
                    <a:gd name="connsiteY116" fmla="*/ 2452688 h 2738437"/>
                    <a:gd name="connsiteX117" fmla="*/ 3990975 w 5796915"/>
                    <a:gd name="connsiteY117" fmla="*/ 2452688 h 2738437"/>
                    <a:gd name="connsiteX118" fmla="*/ 3922395 w 5796915"/>
                    <a:gd name="connsiteY118" fmla="*/ 2384108 h 2738437"/>
                    <a:gd name="connsiteX119" fmla="*/ 3922395 w 5796915"/>
                    <a:gd name="connsiteY119" fmla="*/ 1547813 h 2738437"/>
                    <a:gd name="connsiteX120" fmla="*/ 3990975 w 5796915"/>
                    <a:gd name="connsiteY120" fmla="*/ 1479232 h 2738437"/>
                    <a:gd name="connsiteX121" fmla="*/ 4125278 w 5796915"/>
                    <a:gd name="connsiteY121" fmla="*/ 1479232 h 2738437"/>
                    <a:gd name="connsiteX122" fmla="*/ 4193858 w 5796915"/>
                    <a:gd name="connsiteY122" fmla="*/ 1547813 h 2738437"/>
                    <a:gd name="connsiteX123" fmla="*/ 4193858 w 5796915"/>
                    <a:gd name="connsiteY123" fmla="*/ 2384108 h 2738437"/>
                    <a:gd name="connsiteX124" fmla="*/ 4193858 w 5796915"/>
                    <a:gd name="connsiteY124" fmla="*/ 1116330 h 2738437"/>
                    <a:gd name="connsiteX125" fmla="*/ 4125278 w 5796915"/>
                    <a:gd name="connsiteY125" fmla="*/ 1184910 h 2738437"/>
                    <a:gd name="connsiteX126" fmla="*/ 3990975 w 5796915"/>
                    <a:gd name="connsiteY126" fmla="*/ 1184910 h 2738437"/>
                    <a:gd name="connsiteX127" fmla="*/ 3922395 w 5796915"/>
                    <a:gd name="connsiteY127" fmla="*/ 1116330 h 2738437"/>
                    <a:gd name="connsiteX128" fmla="*/ 3922395 w 5796915"/>
                    <a:gd name="connsiteY128" fmla="*/ 279082 h 2738437"/>
                    <a:gd name="connsiteX129" fmla="*/ 3990975 w 5796915"/>
                    <a:gd name="connsiteY129" fmla="*/ 210502 h 2738437"/>
                    <a:gd name="connsiteX130" fmla="*/ 4125278 w 5796915"/>
                    <a:gd name="connsiteY130" fmla="*/ 210502 h 2738437"/>
                    <a:gd name="connsiteX131" fmla="*/ 4193858 w 5796915"/>
                    <a:gd name="connsiteY131" fmla="*/ 279082 h 2738437"/>
                    <a:gd name="connsiteX132" fmla="*/ 4193858 w 5796915"/>
                    <a:gd name="connsiteY132" fmla="*/ 1116330 h 2738437"/>
                    <a:gd name="connsiteX133" fmla="*/ 4773930 w 5796915"/>
                    <a:gd name="connsiteY133" fmla="*/ 2384108 h 2738437"/>
                    <a:gd name="connsiteX134" fmla="*/ 4705350 w 5796915"/>
                    <a:gd name="connsiteY134" fmla="*/ 2452688 h 2738437"/>
                    <a:gd name="connsiteX135" fmla="*/ 4571048 w 5796915"/>
                    <a:gd name="connsiteY135" fmla="*/ 2452688 h 2738437"/>
                    <a:gd name="connsiteX136" fmla="*/ 4502468 w 5796915"/>
                    <a:gd name="connsiteY136" fmla="*/ 2384108 h 2738437"/>
                    <a:gd name="connsiteX137" fmla="*/ 4502468 w 5796915"/>
                    <a:gd name="connsiteY137" fmla="*/ 1547813 h 2738437"/>
                    <a:gd name="connsiteX138" fmla="*/ 4571048 w 5796915"/>
                    <a:gd name="connsiteY138" fmla="*/ 1479232 h 2738437"/>
                    <a:gd name="connsiteX139" fmla="*/ 4705350 w 5796915"/>
                    <a:gd name="connsiteY139" fmla="*/ 1479232 h 2738437"/>
                    <a:gd name="connsiteX140" fmla="*/ 4773930 w 5796915"/>
                    <a:gd name="connsiteY140" fmla="*/ 1547813 h 2738437"/>
                    <a:gd name="connsiteX141" fmla="*/ 4773930 w 5796915"/>
                    <a:gd name="connsiteY141" fmla="*/ 2384108 h 2738437"/>
                    <a:gd name="connsiteX142" fmla="*/ 4773930 w 5796915"/>
                    <a:gd name="connsiteY142" fmla="*/ 1116330 h 2738437"/>
                    <a:gd name="connsiteX143" fmla="*/ 4705350 w 5796915"/>
                    <a:gd name="connsiteY143" fmla="*/ 1184910 h 2738437"/>
                    <a:gd name="connsiteX144" fmla="*/ 4571048 w 5796915"/>
                    <a:gd name="connsiteY144" fmla="*/ 1184910 h 2738437"/>
                    <a:gd name="connsiteX145" fmla="*/ 4502468 w 5796915"/>
                    <a:gd name="connsiteY145" fmla="*/ 1116330 h 2738437"/>
                    <a:gd name="connsiteX146" fmla="*/ 4502468 w 5796915"/>
                    <a:gd name="connsiteY146" fmla="*/ 279082 h 2738437"/>
                    <a:gd name="connsiteX147" fmla="*/ 4571048 w 5796915"/>
                    <a:gd name="connsiteY147" fmla="*/ 210502 h 2738437"/>
                    <a:gd name="connsiteX148" fmla="*/ 4705350 w 5796915"/>
                    <a:gd name="connsiteY148" fmla="*/ 210502 h 2738437"/>
                    <a:gd name="connsiteX149" fmla="*/ 4773930 w 5796915"/>
                    <a:gd name="connsiteY149" fmla="*/ 279082 h 2738437"/>
                    <a:gd name="connsiteX150" fmla="*/ 4773930 w 5796915"/>
                    <a:gd name="connsiteY150" fmla="*/ 1116330 h 2738437"/>
                    <a:gd name="connsiteX151" fmla="*/ 5258753 w 5796915"/>
                    <a:gd name="connsiteY151" fmla="*/ 2384108 h 2738437"/>
                    <a:gd name="connsiteX152" fmla="*/ 5190173 w 5796915"/>
                    <a:gd name="connsiteY152" fmla="*/ 2452688 h 2738437"/>
                    <a:gd name="connsiteX153" fmla="*/ 5151120 w 5796915"/>
                    <a:gd name="connsiteY153" fmla="*/ 2452688 h 2738437"/>
                    <a:gd name="connsiteX154" fmla="*/ 5082540 w 5796915"/>
                    <a:gd name="connsiteY154" fmla="*/ 2384108 h 2738437"/>
                    <a:gd name="connsiteX155" fmla="*/ 5082540 w 5796915"/>
                    <a:gd name="connsiteY155" fmla="*/ 1547813 h 2738437"/>
                    <a:gd name="connsiteX156" fmla="*/ 5151120 w 5796915"/>
                    <a:gd name="connsiteY156" fmla="*/ 1479232 h 2738437"/>
                    <a:gd name="connsiteX157" fmla="*/ 5285423 w 5796915"/>
                    <a:gd name="connsiteY157" fmla="*/ 1479232 h 2738437"/>
                    <a:gd name="connsiteX158" fmla="*/ 5354003 w 5796915"/>
                    <a:gd name="connsiteY158" fmla="*/ 1547813 h 2738437"/>
                    <a:gd name="connsiteX159" fmla="*/ 5258753 w 5796915"/>
                    <a:gd name="connsiteY159" fmla="*/ 2384108 h 2738437"/>
                    <a:gd name="connsiteX160" fmla="*/ 5354003 w 5796915"/>
                    <a:gd name="connsiteY160" fmla="*/ 1116330 h 2738437"/>
                    <a:gd name="connsiteX161" fmla="*/ 5285423 w 5796915"/>
                    <a:gd name="connsiteY161" fmla="*/ 1184910 h 2738437"/>
                    <a:gd name="connsiteX162" fmla="*/ 5151120 w 5796915"/>
                    <a:gd name="connsiteY162" fmla="*/ 1184910 h 2738437"/>
                    <a:gd name="connsiteX163" fmla="*/ 5082540 w 5796915"/>
                    <a:gd name="connsiteY163" fmla="*/ 1116330 h 2738437"/>
                    <a:gd name="connsiteX164" fmla="*/ 5082540 w 5796915"/>
                    <a:gd name="connsiteY164" fmla="*/ 279082 h 2738437"/>
                    <a:gd name="connsiteX165" fmla="*/ 5151120 w 5796915"/>
                    <a:gd name="connsiteY165" fmla="*/ 210502 h 2738437"/>
                    <a:gd name="connsiteX166" fmla="*/ 5285423 w 5796915"/>
                    <a:gd name="connsiteY166" fmla="*/ 210502 h 2738437"/>
                    <a:gd name="connsiteX167" fmla="*/ 5354003 w 5796915"/>
                    <a:gd name="connsiteY167" fmla="*/ 279082 h 2738437"/>
                    <a:gd name="connsiteX168" fmla="*/ 5354003 w 5796915"/>
                    <a:gd name="connsiteY168" fmla="*/ 1116330 h 27384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</a:cxnLst>
                  <a:rect l="l" t="t" r="r" b="b"/>
                  <a:pathLst>
                    <a:path w="5796915" h="2738437">
                      <a:moveTo>
                        <a:pt x="0" y="0"/>
                      </a:moveTo>
                      <a:lnTo>
                        <a:pt x="357188" y="2566035"/>
                      </a:lnTo>
                      <a:cubicBezTo>
                        <a:pt x="370523" y="2665095"/>
                        <a:pt x="455295" y="2738438"/>
                        <a:pt x="555308" y="2738438"/>
                      </a:cubicBezTo>
                      <a:lnTo>
                        <a:pt x="5233035" y="2738438"/>
                      </a:lnTo>
                      <a:cubicBezTo>
                        <a:pt x="5332095" y="2738438"/>
                        <a:pt x="5416868" y="2665095"/>
                        <a:pt x="5431155" y="2566988"/>
                      </a:cubicBezTo>
                      <a:lnTo>
                        <a:pt x="5796915" y="0"/>
                      </a:lnTo>
                      <a:lnTo>
                        <a:pt x="0" y="0"/>
                      </a:lnTo>
                      <a:close/>
                      <a:moveTo>
                        <a:pt x="714375" y="2384108"/>
                      </a:moveTo>
                      <a:cubicBezTo>
                        <a:pt x="714375" y="2422208"/>
                        <a:pt x="683895" y="2452688"/>
                        <a:pt x="645795" y="2452688"/>
                      </a:cubicBezTo>
                      <a:lnTo>
                        <a:pt x="606743" y="2452688"/>
                      </a:lnTo>
                      <a:cubicBezTo>
                        <a:pt x="568643" y="2452688"/>
                        <a:pt x="538163" y="2422208"/>
                        <a:pt x="538163" y="2384108"/>
                      </a:cubicBezTo>
                      <a:lnTo>
                        <a:pt x="442913" y="1547813"/>
                      </a:lnTo>
                      <a:cubicBezTo>
                        <a:pt x="442913" y="1509713"/>
                        <a:pt x="473393" y="1479232"/>
                        <a:pt x="511493" y="1479232"/>
                      </a:cubicBezTo>
                      <a:lnTo>
                        <a:pt x="645795" y="1479232"/>
                      </a:lnTo>
                      <a:cubicBezTo>
                        <a:pt x="683895" y="1479232"/>
                        <a:pt x="714375" y="1509713"/>
                        <a:pt x="714375" y="1547813"/>
                      </a:cubicBezTo>
                      <a:lnTo>
                        <a:pt x="714375" y="2384108"/>
                      </a:lnTo>
                      <a:close/>
                      <a:moveTo>
                        <a:pt x="714375" y="1116330"/>
                      </a:moveTo>
                      <a:cubicBezTo>
                        <a:pt x="714375" y="1154430"/>
                        <a:pt x="683895" y="1184910"/>
                        <a:pt x="645795" y="1184910"/>
                      </a:cubicBezTo>
                      <a:lnTo>
                        <a:pt x="511493" y="1184910"/>
                      </a:lnTo>
                      <a:cubicBezTo>
                        <a:pt x="473393" y="1184910"/>
                        <a:pt x="442913" y="1154430"/>
                        <a:pt x="442913" y="1116330"/>
                      </a:cubicBezTo>
                      <a:lnTo>
                        <a:pt x="442913" y="279082"/>
                      </a:lnTo>
                      <a:cubicBezTo>
                        <a:pt x="442913" y="240982"/>
                        <a:pt x="473393" y="210502"/>
                        <a:pt x="511493" y="210502"/>
                      </a:cubicBezTo>
                      <a:lnTo>
                        <a:pt x="645795" y="210502"/>
                      </a:lnTo>
                      <a:cubicBezTo>
                        <a:pt x="683895" y="210502"/>
                        <a:pt x="714375" y="240982"/>
                        <a:pt x="714375" y="279082"/>
                      </a:cubicBezTo>
                      <a:lnTo>
                        <a:pt x="714375" y="1116330"/>
                      </a:lnTo>
                      <a:close/>
                      <a:moveTo>
                        <a:pt x="1294448" y="2384108"/>
                      </a:moveTo>
                      <a:cubicBezTo>
                        <a:pt x="1294448" y="2422208"/>
                        <a:pt x="1263968" y="2452688"/>
                        <a:pt x="1225868" y="2452688"/>
                      </a:cubicBezTo>
                      <a:lnTo>
                        <a:pt x="1091565" y="2452688"/>
                      </a:lnTo>
                      <a:cubicBezTo>
                        <a:pt x="1053465" y="2452688"/>
                        <a:pt x="1022985" y="2422208"/>
                        <a:pt x="1022985" y="2384108"/>
                      </a:cubicBezTo>
                      <a:lnTo>
                        <a:pt x="1022985" y="1547813"/>
                      </a:lnTo>
                      <a:cubicBezTo>
                        <a:pt x="1022985" y="1509713"/>
                        <a:pt x="1053465" y="1479232"/>
                        <a:pt x="1091565" y="1479232"/>
                      </a:cubicBezTo>
                      <a:lnTo>
                        <a:pt x="1225868" y="1479232"/>
                      </a:lnTo>
                      <a:cubicBezTo>
                        <a:pt x="1263968" y="1479232"/>
                        <a:pt x="1294448" y="1509713"/>
                        <a:pt x="1294448" y="1547813"/>
                      </a:cubicBezTo>
                      <a:lnTo>
                        <a:pt x="1294448" y="2384108"/>
                      </a:lnTo>
                      <a:close/>
                      <a:moveTo>
                        <a:pt x="1294448" y="1116330"/>
                      </a:moveTo>
                      <a:cubicBezTo>
                        <a:pt x="1294448" y="1154430"/>
                        <a:pt x="1263968" y="1184910"/>
                        <a:pt x="1225868" y="1184910"/>
                      </a:cubicBezTo>
                      <a:lnTo>
                        <a:pt x="1091565" y="1184910"/>
                      </a:lnTo>
                      <a:cubicBezTo>
                        <a:pt x="1053465" y="1184910"/>
                        <a:pt x="1022985" y="1154430"/>
                        <a:pt x="1022985" y="1116330"/>
                      </a:cubicBezTo>
                      <a:lnTo>
                        <a:pt x="1022985" y="279082"/>
                      </a:lnTo>
                      <a:cubicBezTo>
                        <a:pt x="1022985" y="240982"/>
                        <a:pt x="1053465" y="210502"/>
                        <a:pt x="1091565" y="210502"/>
                      </a:cubicBezTo>
                      <a:lnTo>
                        <a:pt x="1225868" y="210502"/>
                      </a:lnTo>
                      <a:cubicBezTo>
                        <a:pt x="1263968" y="210502"/>
                        <a:pt x="1294448" y="240982"/>
                        <a:pt x="1294448" y="279082"/>
                      </a:cubicBezTo>
                      <a:lnTo>
                        <a:pt x="1294448" y="1116330"/>
                      </a:lnTo>
                      <a:close/>
                      <a:moveTo>
                        <a:pt x="1874520" y="2384108"/>
                      </a:moveTo>
                      <a:cubicBezTo>
                        <a:pt x="1874520" y="2422208"/>
                        <a:pt x="1844040" y="2452688"/>
                        <a:pt x="1805940" y="2452688"/>
                      </a:cubicBezTo>
                      <a:lnTo>
                        <a:pt x="1671638" y="2452688"/>
                      </a:lnTo>
                      <a:cubicBezTo>
                        <a:pt x="1633538" y="2452688"/>
                        <a:pt x="1603058" y="2422208"/>
                        <a:pt x="1603058" y="2384108"/>
                      </a:cubicBezTo>
                      <a:lnTo>
                        <a:pt x="1603058" y="1547813"/>
                      </a:lnTo>
                      <a:cubicBezTo>
                        <a:pt x="1603058" y="1509713"/>
                        <a:pt x="1633538" y="1479232"/>
                        <a:pt x="1671638" y="1479232"/>
                      </a:cubicBezTo>
                      <a:lnTo>
                        <a:pt x="1805940" y="1479232"/>
                      </a:lnTo>
                      <a:cubicBezTo>
                        <a:pt x="1844040" y="1479232"/>
                        <a:pt x="1874520" y="1509713"/>
                        <a:pt x="1874520" y="1547813"/>
                      </a:cubicBezTo>
                      <a:lnTo>
                        <a:pt x="1874520" y="2384108"/>
                      </a:lnTo>
                      <a:close/>
                      <a:moveTo>
                        <a:pt x="1874520" y="1116330"/>
                      </a:moveTo>
                      <a:cubicBezTo>
                        <a:pt x="1874520" y="1154430"/>
                        <a:pt x="1844040" y="1184910"/>
                        <a:pt x="1805940" y="1184910"/>
                      </a:cubicBezTo>
                      <a:lnTo>
                        <a:pt x="1671638" y="1184910"/>
                      </a:lnTo>
                      <a:cubicBezTo>
                        <a:pt x="1633538" y="1184910"/>
                        <a:pt x="1603058" y="1154430"/>
                        <a:pt x="1603058" y="1116330"/>
                      </a:cubicBezTo>
                      <a:lnTo>
                        <a:pt x="1603058" y="279082"/>
                      </a:lnTo>
                      <a:cubicBezTo>
                        <a:pt x="1603058" y="240982"/>
                        <a:pt x="1633538" y="210502"/>
                        <a:pt x="1671638" y="210502"/>
                      </a:cubicBezTo>
                      <a:lnTo>
                        <a:pt x="1805940" y="210502"/>
                      </a:lnTo>
                      <a:cubicBezTo>
                        <a:pt x="1844040" y="210502"/>
                        <a:pt x="1874520" y="240982"/>
                        <a:pt x="1874520" y="279082"/>
                      </a:cubicBezTo>
                      <a:lnTo>
                        <a:pt x="1874520" y="1116330"/>
                      </a:lnTo>
                      <a:close/>
                      <a:moveTo>
                        <a:pt x="2454593" y="2384108"/>
                      </a:moveTo>
                      <a:cubicBezTo>
                        <a:pt x="2454593" y="2422208"/>
                        <a:pt x="2424113" y="2452688"/>
                        <a:pt x="2386013" y="2452688"/>
                      </a:cubicBezTo>
                      <a:lnTo>
                        <a:pt x="2251710" y="2452688"/>
                      </a:lnTo>
                      <a:cubicBezTo>
                        <a:pt x="2213610" y="2452688"/>
                        <a:pt x="2183130" y="2422208"/>
                        <a:pt x="2183130" y="2384108"/>
                      </a:cubicBezTo>
                      <a:lnTo>
                        <a:pt x="2183130" y="1547813"/>
                      </a:lnTo>
                      <a:cubicBezTo>
                        <a:pt x="2183130" y="1509713"/>
                        <a:pt x="2213610" y="1479232"/>
                        <a:pt x="2251710" y="1479232"/>
                      </a:cubicBezTo>
                      <a:lnTo>
                        <a:pt x="2386013" y="1479232"/>
                      </a:lnTo>
                      <a:cubicBezTo>
                        <a:pt x="2424113" y="1479232"/>
                        <a:pt x="2454593" y="1509713"/>
                        <a:pt x="2454593" y="1547813"/>
                      </a:cubicBezTo>
                      <a:lnTo>
                        <a:pt x="2454593" y="2384108"/>
                      </a:lnTo>
                      <a:close/>
                      <a:moveTo>
                        <a:pt x="2454593" y="1116330"/>
                      </a:moveTo>
                      <a:cubicBezTo>
                        <a:pt x="2454593" y="1154430"/>
                        <a:pt x="2424113" y="1184910"/>
                        <a:pt x="2386013" y="1184910"/>
                      </a:cubicBezTo>
                      <a:lnTo>
                        <a:pt x="2251710" y="1184910"/>
                      </a:lnTo>
                      <a:cubicBezTo>
                        <a:pt x="2213610" y="1184910"/>
                        <a:pt x="2183130" y="1154430"/>
                        <a:pt x="2183130" y="1116330"/>
                      </a:cubicBezTo>
                      <a:lnTo>
                        <a:pt x="2183130" y="279082"/>
                      </a:lnTo>
                      <a:cubicBezTo>
                        <a:pt x="2183130" y="240982"/>
                        <a:pt x="2213610" y="210502"/>
                        <a:pt x="2251710" y="210502"/>
                      </a:cubicBezTo>
                      <a:lnTo>
                        <a:pt x="2386013" y="210502"/>
                      </a:lnTo>
                      <a:cubicBezTo>
                        <a:pt x="2424113" y="210502"/>
                        <a:pt x="2454593" y="240982"/>
                        <a:pt x="2454593" y="279082"/>
                      </a:cubicBezTo>
                      <a:lnTo>
                        <a:pt x="2454593" y="1116330"/>
                      </a:lnTo>
                      <a:close/>
                      <a:moveTo>
                        <a:pt x="3034665" y="2384108"/>
                      </a:moveTo>
                      <a:cubicBezTo>
                        <a:pt x="3034665" y="2422208"/>
                        <a:pt x="3004185" y="2452688"/>
                        <a:pt x="2966085" y="2452688"/>
                      </a:cubicBezTo>
                      <a:lnTo>
                        <a:pt x="2831783" y="2452688"/>
                      </a:lnTo>
                      <a:cubicBezTo>
                        <a:pt x="2793683" y="2452688"/>
                        <a:pt x="2763203" y="2422208"/>
                        <a:pt x="2763203" y="2384108"/>
                      </a:cubicBezTo>
                      <a:lnTo>
                        <a:pt x="2763203" y="1547813"/>
                      </a:lnTo>
                      <a:cubicBezTo>
                        <a:pt x="2763203" y="1509713"/>
                        <a:pt x="2793683" y="1479232"/>
                        <a:pt x="2831783" y="1479232"/>
                      </a:cubicBezTo>
                      <a:lnTo>
                        <a:pt x="2966085" y="1479232"/>
                      </a:lnTo>
                      <a:cubicBezTo>
                        <a:pt x="3004185" y="1479232"/>
                        <a:pt x="3034665" y="1509713"/>
                        <a:pt x="3034665" y="1547813"/>
                      </a:cubicBezTo>
                      <a:lnTo>
                        <a:pt x="3034665" y="2384108"/>
                      </a:lnTo>
                      <a:close/>
                      <a:moveTo>
                        <a:pt x="3034665" y="1116330"/>
                      </a:moveTo>
                      <a:cubicBezTo>
                        <a:pt x="3034665" y="1154430"/>
                        <a:pt x="3004185" y="1184910"/>
                        <a:pt x="2966085" y="1184910"/>
                      </a:cubicBezTo>
                      <a:lnTo>
                        <a:pt x="2831783" y="1184910"/>
                      </a:lnTo>
                      <a:cubicBezTo>
                        <a:pt x="2793683" y="1184910"/>
                        <a:pt x="2763203" y="1154430"/>
                        <a:pt x="2763203" y="1116330"/>
                      </a:cubicBezTo>
                      <a:lnTo>
                        <a:pt x="2763203" y="279082"/>
                      </a:lnTo>
                      <a:cubicBezTo>
                        <a:pt x="2763203" y="240982"/>
                        <a:pt x="2793683" y="210502"/>
                        <a:pt x="2831783" y="210502"/>
                      </a:cubicBezTo>
                      <a:lnTo>
                        <a:pt x="2966085" y="210502"/>
                      </a:lnTo>
                      <a:cubicBezTo>
                        <a:pt x="3004185" y="210502"/>
                        <a:pt x="3034665" y="240982"/>
                        <a:pt x="3034665" y="279082"/>
                      </a:cubicBezTo>
                      <a:lnTo>
                        <a:pt x="3034665" y="1116330"/>
                      </a:lnTo>
                      <a:close/>
                      <a:moveTo>
                        <a:pt x="3613785" y="2384108"/>
                      </a:moveTo>
                      <a:cubicBezTo>
                        <a:pt x="3613785" y="2422208"/>
                        <a:pt x="3583305" y="2452688"/>
                        <a:pt x="3545205" y="2452688"/>
                      </a:cubicBezTo>
                      <a:lnTo>
                        <a:pt x="3410903" y="2452688"/>
                      </a:lnTo>
                      <a:cubicBezTo>
                        <a:pt x="3372803" y="2452688"/>
                        <a:pt x="3342323" y="2422208"/>
                        <a:pt x="3342323" y="2384108"/>
                      </a:cubicBezTo>
                      <a:lnTo>
                        <a:pt x="3342323" y="1547813"/>
                      </a:lnTo>
                      <a:cubicBezTo>
                        <a:pt x="3342323" y="1509713"/>
                        <a:pt x="3372803" y="1479232"/>
                        <a:pt x="3410903" y="1479232"/>
                      </a:cubicBezTo>
                      <a:lnTo>
                        <a:pt x="3545205" y="1479232"/>
                      </a:lnTo>
                      <a:cubicBezTo>
                        <a:pt x="3583305" y="1479232"/>
                        <a:pt x="3613785" y="1509713"/>
                        <a:pt x="3613785" y="1547813"/>
                      </a:cubicBezTo>
                      <a:lnTo>
                        <a:pt x="3613785" y="2384108"/>
                      </a:lnTo>
                      <a:close/>
                      <a:moveTo>
                        <a:pt x="3613785" y="1116330"/>
                      </a:moveTo>
                      <a:cubicBezTo>
                        <a:pt x="3613785" y="1154430"/>
                        <a:pt x="3583305" y="1184910"/>
                        <a:pt x="3545205" y="1184910"/>
                      </a:cubicBezTo>
                      <a:lnTo>
                        <a:pt x="3410903" y="1184910"/>
                      </a:lnTo>
                      <a:cubicBezTo>
                        <a:pt x="3372803" y="1184910"/>
                        <a:pt x="3342323" y="1154430"/>
                        <a:pt x="3342323" y="1116330"/>
                      </a:cubicBezTo>
                      <a:lnTo>
                        <a:pt x="3342323" y="279082"/>
                      </a:lnTo>
                      <a:cubicBezTo>
                        <a:pt x="3342323" y="240982"/>
                        <a:pt x="3372803" y="210502"/>
                        <a:pt x="3410903" y="210502"/>
                      </a:cubicBezTo>
                      <a:lnTo>
                        <a:pt x="3545205" y="210502"/>
                      </a:lnTo>
                      <a:cubicBezTo>
                        <a:pt x="3583305" y="210502"/>
                        <a:pt x="3613785" y="240982"/>
                        <a:pt x="3613785" y="279082"/>
                      </a:cubicBezTo>
                      <a:lnTo>
                        <a:pt x="3613785" y="1116330"/>
                      </a:lnTo>
                      <a:close/>
                      <a:moveTo>
                        <a:pt x="4193858" y="2384108"/>
                      </a:moveTo>
                      <a:cubicBezTo>
                        <a:pt x="4193858" y="2422208"/>
                        <a:pt x="4163378" y="2452688"/>
                        <a:pt x="4125278" y="2452688"/>
                      </a:cubicBezTo>
                      <a:lnTo>
                        <a:pt x="3990975" y="2452688"/>
                      </a:lnTo>
                      <a:cubicBezTo>
                        <a:pt x="3952875" y="2452688"/>
                        <a:pt x="3922395" y="2422208"/>
                        <a:pt x="3922395" y="2384108"/>
                      </a:cubicBezTo>
                      <a:lnTo>
                        <a:pt x="3922395" y="1547813"/>
                      </a:lnTo>
                      <a:cubicBezTo>
                        <a:pt x="3922395" y="1509713"/>
                        <a:pt x="3952875" y="1479232"/>
                        <a:pt x="3990975" y="1479232"/>
                      </a:cubicBezTo>
                      <a:lnTo>
                        <a:pt x="4125278" y="1479232"/>
                      </a:lnTo>
                      <a:cubicBezTo>
                        <a:pt x="4163378" y="1479232"/>
                        <a:pt x="4193858" y="1509713"/>
                        <a:pt x="4193858" y="1547813"/>
                      </a:cubicBezTo>
                      <a:lnTo>
                        <a:pt x="4193858" y="2384108"/>
                      </a:lnTo>
                      <a:close/>
                      <a:moveTo>
                        <a:pt x="4193858" y="1116330"/>
                      </a:moveTo>
                      <a:cubicBezTo>
                        <a:pt x="4193858" y="1154430"/>
                        <a:pt x="4163378" y="1184910"/>
                        <a:pt x="4125278" y="1184910"/>
                      </a:cubicBezTo>
                      <a:lnTo>
                        <a:pt x="3990975" y="1184910"/>
                      </a:lnTo>
                      <a:cubicBezTo>
                        <a:pt x="3952875" y="1184910"/>
                        <a:pt x="3922395" y="1154430"/>
                        <a:pt x="3922395" y="1116330"/>
                      </a:cubicBezTo>
                      <a:lnTo>
                        <a:pt x="3922395" y="279082"/>
                      </a:lnTo>
                      <a:cubicBezTo>
                        <a:pt x="3922395" y="240982"/>
                        <a:pt x="3952875" y="210502"/>
                        <a:pt x="3990975" y="210502"/>
                      </a:cubicBezTo>
                      <a:lnTo>
                        <a:pt x="4125278" y="210502"/>
                      </a:lnTo>
                      <a:cubicBezTo>
                        <a:pt x="4163378" y="210502"/>
                        <a:pt x="4193858" y="240982"/>
                        <a:pt x="4193858" y="279082"/>
                      </a:cubicBezTo>
                      <a:lnTo>
                        <a:pt x="4193858" y="1116330"/>
                      </a:lnTo>
                      <a:close/>
                      <a:moveTo>
                        <a:pt x="4773930" y="2384108"/>
                      </a:moveTo>
                      <a:cubicBezTo>
                        <a:pt x="4773930" y="2422208"/>
                        <a:pt x="4743450" y="2452688"/>
                        <a:pt x="4705350" y="2452688"/>
                      </a:cubicBezTo>
                      <a:lnTo>
                        <a:pt x="4571048" y="2452688"/>
                      </a:lnTo>
                      <a:cubicBezTo>
                        <a:pt x="4532948" y="2452688"/>
                        <a:pt x="4502468" y="2422208"/>
                        <a:pt x="4502468" y="2384108"/>
                      </a:cubicBezTo>
                      <a:lnTo>
                        <a:pt x="4502468" y="1547813"/>
                      </a:lnTo>
                      <a:cubicBezTo>
                        <a:pt x="4502468" y="1509713"/>
                        <a:pt x="4532948" y="1479232"/>
                        <a:pt x="4571048" y="1479232"/>
                      </a:cubicBezTo>
                      <a:lnTo>
                        <a:pt x="4705350" y="1479232"/>
                      </a:lnTo>
                      <a:cubicBezTo>
                        <a:pt x="4743450" y="1479232"/>
                        <a:pt x="4773930" y="1509713"/>
                        <a:pt x="4773930" y="1547813"/>
                      </a:cubicBezTo>
                      <a:lnTo>
                        <a:pt x="4773930" y="2384108"/>
                      </a:lnTo>
                      <a:close/>
                      <a:moveTo>
                        <a:pt x="4773930" y="1116330"/>
                      </a:moveTo>
                      <a:cubicBezTo>
                        <a:pt x="4773930" y="1154430"/>
                        <a:pt x="4743450" y="1184910"/>
                        <a:pt x="4705350" y="1184910"/>
                      </a:cubicBezTo>
                      <a:lnTo>
                        <a:pt x="4571048" y="1184910"/>
                      </a:lnTo>
                      <a:cubicBezTo>
                        <a:pt x="4532948" y="1184910"/>
                        <a:pt x="4502468" y="1154430"/>
                        <a:pt x="4502468" y="1116330"/>
                      </a:cubicBezTo>
                      <a:lnTo>
                        <a:pt x="4502468" y="279082"/>
                      </a:lnTo>
                      <a:cubicBezTo>
                        <a:pt x="4502468" y="240982"/>
                        <a:pt x="4532948" y="210502"/>
                        <a:pt x="4571048" y="210502"/>
                      </a:cubicBezTo>
                      <a:lnTo>
                        <a:pt x="4705350" y="210502"/>
                      </a:lnTo>
                      <a:cubicBezTo>
                        <a:pt x="4743450" y="210502"/>
                        <a:pt x="4773930" y="240982"/>
                        <a:pt x="4773930" y="279082"/>
                      </a:cubicBezTo>
                      <a:lnTo>
                        <a:pt x="4773930" y="1116330"/>
                      </a:lnTo>
                      <a:close/>
                      <a:moveTo>
                        <a:pt x="5258753" y="2384108"/>
                      </a:moveTo>
                      <a:cubicBezTo>
                        <a:pt x="5258753" y="2422208"/>
                        <a:pt x="5228273" y="2452688"/>
                        <a:pt x="5190173" y="2452688"/>
                      </a:cubicBezTo>
                      <a:lnTo>
                        <a:pt x="5151120" y="2452688"/>
                      </a:lnTo>
                      <a:cubicBezTo>
                        <a:pt x="5113020" y="2452688"/>
                        <a:pt x="5082540" y="2422208"/>
                        <a:pt x="5082540" y="2384108"/>
                      </a:cubicBezTo>
                      <a:lnTo>
                        <a:pt x="5082540" y="1547813"/>
                      </a:lnTo>
                      <a:cubicBezTo>
                        <a:pt x="5082540" y="1509713"/>
                        <a:pt x="5113020" y="1479232"/>
                        <a:pt x="5151120" y="1479232"/>
                      </a:cubicBezTo>
                      <a:lnTo>
                        <a:pt x="5285423" y="1479232"/>
                      </a:lnTo>
                      <a:cubicBezTo>
                        <a:pt x="5323523" y="1479232"/>
                        <a:pt x="5354003" y="1509713"/>
                        <a:pt x="5354003" y="1547813"/>
                      </a:cubicBezTo>
                      <a:lnTo>
                        <a:pt x="5258753" y="2384108"/>
                      </a:lnTo>
                      <a:close/>
                      <a:moveTo>
                        <a:pt x="5354003" y="1116330"/>
                      </a:moveTo>
                      <a:cubicBezTo>
                        <a:pt x="5354003" y="1154430"/>
                        <a:pt x="5323523" y="1184910"/>
                        <a:pt x="5285423" y="1184910"/>
                      </a:cubicBezTo>
                      <a:lnTo>
                        <a:pt x="5151120" y="1184910"/>
                      </a:lnTo>
                      <a:cubicBezTo>
                        <a:pt x="5113020" y="1184910"/>
                        <a:pt x="5082540" y="1154430"/>
                        <a:pt x="5082540" y="1116330"/>
                      </a:cubicBezTo>
                      <a:lnTo>
                        <a:pt x="5082540" y="279082"/>
                      </a:lnTo>
                      <a:cubicBezTo>
                        <a:pt x="5082540" y="240982"/>
                        <a:pt x="5113020" y="210502"/>
                        <a:pt x="5151120" y="210502"/>
                      </a:cubicBezTo>
                      <a:lnTo>
                        <a:pt x="5285423" y="210502"/>
                      </a:lnTo>
                      <a:cubicBezTo>
                        <a:pt x="5323523" y="210502"/>
                        <a:pt x="5354003" y="240982"/>
                        <a:pt x="5354003" y="279082"/>
                      </a:cubicBezTo>
                      <a:lnTo>
                        <a:pt x="5354003" y="111633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0" name="Freeform: Shape 26">
                  <a:extLst>
                    <a:ext uri="{FF2B5EF4-FFF2-40B4-BE49-F238E27FC236}">
                      <a16:creationId xmlns:a16="http://schemas.microsoft.com/office/drawing/2014/main" id="{1B7321CF-CADA-462E-883B-4F6119E639A6}"/>
                    </a:ext>
                  </a:extLst>
                </p:cNvPr>
                <p:cNvSpPr/>
                <p:nvPr/>
              </p:nvSpPr>
              <p:spPr>
                <a:xfrm>
                  <a:off x="3570922" y="2252662"/>
                  <a:ext cx="5077777" cy="860107"/>
                </a:xfrm>
                <a:custGeom>
                  <a:avLst/>
                  <a:gdLst>
                    <a:gd name="connsiteX0" fmla="*/ 0 w 5077777"/>
                    <a:gd name="connsiteY0" fmla="*/ 0 h 860107"/>
                    <a:gd name="connsiteX1" fmla="*/ 5077778 w 5077777"/>
                    <a:gd name="connsiteY1" fmla="*/ 0 h 860107"/>
                    <a:gd name="connsiteX2" fmla="*/ 5077778 w 5077777"/>
                    <a:gd name="connsiteY2" fmla="*/ 860107 h 860107"/>
                    <a:gd name="connsiteX3" fmla="*/ 0 w 5077777"/>
                    <a:gd name="connsiteY3" fmla="*/ 860107 h 860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77777" h="860107">
                      <a:moveTo>
                        <a:pt x="0" y="0"/>
                      </a:moveTo>
                      <a:lnTo>
                        <a:pt x="5077778" y="0"/>
                      </a:lnTo>
                      <a:lnTo>
                        <a:pt x="5077778" y="860107"/>
                      </a:lnTo>
                      <a:lnTo>
                        <a:pt x="0" y="86010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1" name="Freeform: Shape 27">
                  <a:extLst>
                    <a:ext uri="{FF2B5EF4-FFF2-40B4-BE49-F238E27FC236}">
                      <a16:creationId xmlns:a16="http://schemas.microsoft.com/office/drawing/2014/main" id="{AF51FF9C-0383-4F1A-95B3-0A751A9359C5}"/>
                    </a:ext>
                  </a:extLst>
                </p:cNvPr>
                <p:cNvSpPr/>
                <p:nvPr/>
              </p:nvSpPr>
              <p:spPr>
                <a:xfrm>
                  <a:off x="5909310" y="3458527"/>
                  <a:ext cx="375284" cy="375284"/>
                </a:xfrm>
                <a:custGeom>
                  <a:avLst/>
                  <a:gdLst>
                    <a:gd name="connsiteX0" fmla="*/ 375285 w 375284"/>
                    <a:gd name="connsiteY0" fmla="*/ 187642 h 375284"/>
                    <a:gd name="connsiteX1" fmla="*/ 187642 w 375284"/>
                    <a:gd name="connsiteY1" fmla="*/ 375285 h 375284"/>
                    <a:gd name="connsiteX2" fmla="*/ 0 w 375284"/>
                    <a:gd name="connsiteY2" fmla="*/ 187642 h 375284"/>
                    <a:gd name="connsiteX3" fmla="*/ 187642 w 375284"/>
                    <a:gd name="connsiteY3" fmla="*/ 0 h 375284"/>
                    <a:gd name="connsiteX4" fmla="*/ 375285 w 375284"/>
                    <a:gd name="connsiteY4" fmla="*/ 187642 h 3752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5284" h="375284">
                      <a:moveTo>
                        <a:pt x="375285" y="187642"/>
                      </a:moveTo>
                      <a:cubicBezTo>
                        <a:pt x="375285" y="291274"/>
                        <a:pt x="291275" y="375285"/>
                        <a:pt x="187642" y="375285"/>
                      </a:cubicBezTo>
                      <a:cubicBezTo>
                        <a:pt x="84010" y="375285"/>
                        <a:pt x="0" y="291275"/>
                        <a:pt x="0" y="187642"/>
                      </a:cubicBezTo>
                      <a:cubicBezTo>
                        <a:pt x="0" y="84010"/>
                        <a:pt x="84010" y="0"/>
                        <a:pt x="187642" y="0"/>
                      </a:cubicBezTo>
                      <a:cubicBezTo>
                        <a:pt x="291274" y="0"/>
                        <a:pt x="375285" y="84010"/>
                        <a:pt x="375285" y="187642"/>
                      </a:cubicBezTo>
                      <a:close/>
                    </a:path>
                  </a:pathLst>
                </a:custGeom>
                <a:solidFill>
                  <a:srgbClr val="4949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82" name="Freeform: Shape 28">
                  <a:extLst>
                    <a:ext uri="{FF2B5EF4-FFF2-40B4-BE49-F238E27FC236}">
                      <a16:creationId xmlns:a16="http://schemas.microsoft.com/office/drawing/2014/main" id="{262BC67E-8080-40D2-858E-0C0080728348}"/>
                    </a:ext>
                  </a:extLst>
                </p:cNvPr>
                <p:cNvSpPr/>
                <p:nvPr/>
              </p:nvSpPr>
              <p:spPr>
                <a:xfrm>
                  <a:off x="5643562" y="171687"/>
                  <a:ext cx="2665209" cy="3575717"/>
                </a:xfrm>
                <a:custGeom>
                  <a:avLst/>
                  <a:gdLst>
                    <a:gd name="connsiteX0" fmla="*/ 2658427 w 2665209"/>
                    <a:gd name="connsiteY0" fmla="*/ 839868 h 3575717"/>
                    <a:gd name="connsiteX1" fmla="*/ 2605088 w 2665209"/>
                    <a:gd name="connsiteY1" fmla="*/ 765573 h 3575717"/>
                    <a:gd name="connsiteX2" fmla="*/ 1640205 w 2665209"/>
                    <a:gd name="connsiteY2" fmla="*/ 12145 h 3575717"/>
                    <a:gd name="connsiteX3" fmla="*/ 1479232 w 2665209"/>
                    <a:gd name="connsiteY3" fmla="*/ 75010 h 3575717"/>
                    <a:gd name="connsiteX4" fmla="*/ 1905 w 2665209"/>
                    <a:gd name="connsiteY4" fmla="*/ 1944768 h 3575717"/>
                    <a:gd name="connsiteX5" fmla="*/ 0 w 2665209"/>
                    <a:gd name="connsiteY5" fmla="*/ 1949530 h 3575717"/>
                    <a:gd name="connsiteX6" fmla="*/ 2857 w 2665209"/>
                    <a:gd name="connsiteY6" fmla="*/ 1952388 h 3575717"/>
                    <a:gd name="connsiteX7" fmla="*/ 295275 w 2665209"/>
                    <a:gd name="connsiteY7" fmla="*/ 1944768 h 3575717"/>
                    <a:gd name="connsiteX8" fmla="*/ 295275 w 2665209"/>
                    <a:gd name="connsiteY8" fmla="*/ 1944768 h 3575717"/>
                    <a:gd name="connsiteX9" fmla="*/ 295275 w 2665209"/>
                    <a:gd name="connsiteY9" fmla="*/ 1944768 h 3575717"/>
                    <a:gd name="connsiteX10" fmla="*/ 918210 w 2665209"/>
                    <a:gd name="connsiteY10" fmla="*/ 1157050 h 3575717"/>
                    <a:gd name="connsiteX11" fmla="*/ 976313 w 2665209"/>
                    <a:gd name="connsiteY11" fmla="*/ 1088470 h 3575717"/>
                    <a:gd name="connsiteX12" fmla="*/ 1553528 w 2665209"/>
                    <a:gd name="connsiteY12" fmla="*/ 354093 h 3575717"/>
                    <a:gd name="connsiteX13" fmla="*/ 1613535 w 2665209"/>
                    <a:gd name="connsiteY13" fmla="*/ 279798 h 3575717"/>
                    <a:gd name="connsiteX14" fmla="*/ 2365058 w 2665209"/>
                    <a:gd name="connsiteY14" fmla="*/ 877015 h 3575717"/>
                    <a:gd name="connsiteX15" fmla="*/ 2365058 w 2665209"/>
                    <a:gd name="connsiteY15" fmla="*/ 920830 h 3575717"/>
                    <a:gd name="connsiteX16" fmla="*/ 2022157 w 2665209"/>
                    <a:gd name="connsiteY16" fmla="*/ 1346598 h 3575717"/>
                    <a:gd name="connsiteX17" fmla="*/ 306705 w 2665209"/>
                    <a:gd name="connsiteY17" fmla="*/ 3462100 h 3575717"/>
                    <a:gd name="connsiteX18" fmla="*/ 316230 w 2665209"/>
                    <a:gd name="connsiteY18" fmla="*/ 3508773 h 3575717"/>
                    <a:gd name="connsiteX19" fmla="*/ 558165 w 2665209"/>
                    <a:gd name="connsiteY19" fmla="*/ 3528775 h 3575717"/>
                    <a:gd name="connsiteX20" fmla="*/ 2626995 w 2665209"/>
                    <a:gd name="connsiteY20" fmla="*/ 966550 h 3575717"/>
                    <a:gd name="connsiteX21" fmla="*/ 2658427 w 2665209"/>
                    <a:gd name="connsiteY21" fmla="*/ 839868 h 3575717"/>
                    <a:gd name="connsiteX22" fmla="*/ 1734503 w 2665209"/>
                    <a:gd name="connsiteY22" fmla="*/ 200740 h 3575717"/>
                    <a:gd name="connsiteX23" fmla="*/ 1735455 w 2665209"/>
                    <a:gd name="connsiteY23" fmla="*/ 201693 h 3575717"/>
                    <a:gd name="connsiteX24" fmla="*/ 1735455 w 2665209"/>
                    <a:gd name="connsiteY24" fmla="*/ 201693 h 3575717"/>
                    <a:gd name="connsiteX25" fmla="*/ 1735455 w 2665209"/>
                    <a:gd name="connsiteY25" fmla="*/ 201693 h 3575717"/>
                    <a:gd name="connsiteX26" fmla="*/ 1735455 w 2665209"/>
                    <a:gd name="connsiteY26" fmla="*/ 201693 h 3575717"/>
                    <a:gd name="connsiteX27" fmla="*/ 1734503 w 2665209"/>
                    <a:gd name="connsiteY27" fmla="*/ 200740 h 3575717"/>
                    <a:gd name="connsiteX28" fmla="*/ 1734503 w 2665209"/>
                    <a:gd name="connsiteY28" fmla="*/ 200740 h 3575717"/>
                    <a:gd name="connsiteX29" fmla="*/ 1370648 w 2665209"/>
                    <a:gd name="connsiteY29" fmla="*/ 2464833 h 3575717"/>
                    <a:gd name="connsiteX30" fmla="*/ 1369695 w 2665209"/>
                    <a:gd name="connsiteY30" fmla="*/ 2466738 h 3575717"/>
                    <a:gd name="connsiteX31" fmla="*/ 1370648 w 2665209"/>
                    <a:gd name="connsiteY31" fmla="*/ 2464833 h 3575717"/>
                    <a:gd name="connsiteX32" fmla="*/ 250507 w 2665209"/>
                    <a:gd name="connsiteY32" fmla="*/ 1935243 h 3575717"/>
                    <a:gd name="connsiteX33" fmla="*/ 250507 w 2665209"/>
                    <a:gd name="connsiteY33" fmla="*/ 1935243 h 3575717"/>
                    <a:gd name="connsiteX34" fmla="*/ 250507 w 2665209"/>
                    <a:gd name="connsiteY34" fmla="*/ 1935243 h 3575717"/>
                    <a:gd name="connsiteX35" fmla="*/ 250507 w 2665209"/>
                    <a:gd name="connsiteY35" fmla="*/ 1935243 h 357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665209" h="3575717">
                      <a:moveTo>
                        <a:pt x="2658427" y="839868"/>
                      </a:moveTo>
                      <a:cubicBezTo>
                        <a:pt x="2655570" y="804625"/>
                        <a:pt x="2629852" y="784623"/>
                        <a:pt x="2605088" y="765573"/>
                      </a:cubicBezTo>
                      <a:cubicBezTo>
                        <a:pt x="2372677" y="581740"/>
                        <a:pt x="1734503" y="73105"/>
                        <a:pt x="1640205" y="12145"/>
                      </a:cubicBezTo>
                      <a:cubicBezTo>
                        <a:pt x="1564957" y="-21192"/>
                        <a:pt x="1519238" y="18813"/>
                        <a:pt x="1479232" y="75010"/>
                      </a:cubicBezTo>
                      <a:cubicBezTo>
                        <a:pt x="1475423" y="79773"/>
                        <a:pt x="113347" y="1802845"/>
                        <a:pt x="1905" y="1944768"/>
                      </a:cubicBezTo>
                      <a:cubicBezTo>
                        <a:pt x="953" y="1946673"/>
                        <a:pt x="0" y="1947625"/>
                        <a:pt x="0" y="1949530"/>
                      </a:cubicBezTo>
                      <a:cubicBezTo>
                        <a:pt x="0" y="1950483"/>
                        <a:pt x="1905" y="1952388"/>
                        <a:pt x="2857" y="1952388"/>
                      </a:cubicBezTo>
                      <a:cubicBezTo>
                        <a:pt x="66675" y="1952388"/>
                        <a:pt x="262890" y="1962865"/>
                        <a:pt x="295275" y="1944768"/>
                      </a:cubicBezTo>
                      <a:lnTo>
                        <a:pt x="295275" y="1944768"/>
                      </a:lnTo>
                      <a:lnTo>
                        <a:pt x="295275" y="1944768"/>
                      </a:lnTo>
                      <a:cubicBezTo>
                        <a:pt x="343853" y="1883808"/>
                        <a:pt x="759143" y="1358028"/>
                        <a:pt x="918210" y="1157050"/>
                      </a:cubicBezTo>
                      <a:cubicBezTo>
                        <a:pt x="937260" y="1134190"/>
                        <a:pt x="957263" y="1112283"/>
                        <a:pt x="976313" y="1088470"/>
                      </a:cubicBezTo>
                      <a:cubicBezTo>
                        <a:pt x="1168718" y="843678"/>
                        <a:pt x="1553528" y="354093"/>
                        <a:pt x="1553528" y="354093"/>
                      </a:cubicBezTo>
                      <a:cubicBezTo>
                        <a:pt x="1573530" y="329328"/>
                        <a:pt x="1593532" y="304563"/>
                        <a:pt x="1613535" y="279798"/>
                      </a:cubicBezTo>
                      <a:cubicBezTo>
                        <a:pt x="1616393" y="280750"/>
                        <a:pt x="2116455" y="680800"/>
                        <a:pt x="2365058" y="877015"/>
                      </a:cubicBezTo>
                      <a:cubicBezTo>
                        <a:pt x="2389823" y="896065"/>
                        <a:pt x="2377440" y="906543"/>
                        <a:pt x="2365058" y="920830"/>
                      </a:cubicBezTo>
                      <a:cubicBezTo>
                        <a:pt x="2250758" y="1062753"/>
                        <a:pt x="2136458" y="1204675"/>
                        <a:pt x="2022157" y="1346598"/>
                      </a:cubicBezTo>
                      <a:cubicBezTo>
                        <a:pt x="1850707" y="1559005"/>
                        <a:pt x="355282" y="3402093"/>
                        <a:pt x="306705" y="3462100"/>
                      </a:cubicBezTo>
                      <a:cubicBezTo>
                        <a:pt x="293370" y="3478293"/>
                        <a:pt x="304800" y="3494485"/>
                        <a:pt x="316230" y="3508773"/>
                      </a:cubicBezTo>
                      <a:cubicBezTo>
                        <a:pt x="380047" y="3589735"/>
                        <a:pt x="477203" y="3598308"/>
                        <a:pt x="558165" y="3528775"/>
                      </a:cubicBezTo>
                      <a:cubicBezTo>
                        <a:pt x="561022" y="3522108"/>
                        <a:pt x="2353627" y="1301830"/>
                        <a:pt x="2626995" y="966550"/>
                      </a:cubicBezTo>
                      <a:cubicBezTo>
                        <a:pt x="2658427" y="928450"/>
                        <a:pt x="2675573" y="889398"/>
                        <a:pt x="2658427" y="839868"/>
                      </a:cubicBezTo>
                      <a:close/>
                      <a:moveTo>
                        <a:pt x="1734503" y="200740"/>
                      </a:moveTo>
                      <a:cubicBezTo>
                        <a:pt x="1734503" y="200740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5455" y="201693"/>
                      </a:cubicBezTo>
                      <a:cubicBezTo>
                        <a:pt x="1735455" y="201693"/>
                        <a:pt x="1735455" y="201693"/>
                        <a:pt x="1734503" y="200740"/>
                      </a:cubicBezTo>
                      <a:cubicBezTo>
                        <a:pt x="1734503" y="200740"/>
                        <a:pt x="1734503" y="200740"/>
                        <a:pt x="1734503" y="200740"/>
                      </a:cubicBezTo>
                      <a:close/>
                      <a:moveTo>
                        <a:pt x="1370648" y="2464833"/>
                      </a:moveTo>
                      <a:cubicBezTo>
                        <a:pt x="1370648" y="2465785"/>
                        <a:pt x="1369695" y="2465785"/>
                        <a:pt x="1369695" y="2466738"/>
                      </a:cubicBezTo>
                      <a:cubicBezTo>
                        <a:pt x="1370648" y="2465785"/>
                        <a:pt x="1370648" y="2465785"/>
                        <a:pt x="1370648" y="2464833"/>
                      </a:cubicBezTo>
                      <a:close/>
                      <a:moveTo>
                        <a:pt x="250507" y="1935243"/>
                      </a:moveTo>
                      <a:cubicBezTo>
                        <a:pt x="250507" y="1935243"/>
                        <a:pt x="250507" y="1935243"/>
                        <a:pt x="250507" y="1935243"/>
                      </a:cubicBezTo>
                      <a:cubicBezTo>
                        <a:pt x="250507" y="1935243"/>
                        <a:pt x="250507" y="1935243"/>
                        <a:pt x="250507" y="1935243"/>
                      </a:cubicBezTo>
                      <a:cubicBezTo>
                        <a:pt x="250507" y="1935243"/>
                        <a:pt x="250507" y="1935243"/>
                        <a:pt x="250507" y="1935243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0" name="직사각형 69">
                <a:extLst>
                  <a:ext uri="{FF2B5EF4-FFF2-40B4-BE49-F238E27FC236}">
                    <a16:creationId xmlns:a16="http://schemas.microsoft.com/office/drawing/2014/main" id="{724E0AD8-2718-427D-8A2A-16B30A169312}"/>
                  </a:ext>
                </a:extLst>
              </p:cNvPr>
              <p:cNvSpPr/>
              <p:nvPr/>
            </p:nvSpPr>
            <p:spPr>
              <a:xfrm>
                <a:off x="7326258" y="3188635"/>
                <a:ext cx="2583705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5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5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4CC70-8359-400D-A7E6-5D10BF5B7C2E}"/>
              </a:ext>
            </a:extLst>
          </p:cNvPr>
          <p:cNvSpPr txBox="1">
            <a:spLocks/>
          </p:cNvSpPr>
          <p:nvPr/>
        </p:nvSpPr>
        <p:spPr>
          <a:xfrm>
            <a:off x="239518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98A5E-1CFC-4753-ADD3-012D6FF86386}"/>
              </a:ext>
            </a:extLst>
          </p:cNvPr>
          <p:cNvSpPr txBox="1">
            <a:spLocks/>
          </p:cNvSpPr>
          <p:nvPr/>
        </p:nvSpPr>
        <p:spPr>
          <a:xfrm>
            <a:off x="239518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en-US" altLang="ko-KR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E2DA39-0DC3-42AC-81DB-8BCE4DA97082}"/>
              </a:ext>
            </a:extLst>
          </p:cNvPr>
          <p:cNvSpPr txBox="1">
            <a:spLocks/>
          </p:cNvSpPr>
          <p:nvPr/>
        </p:nvSpPr>
        <p:spPr>
          <a:xfrm>
            <a:off x="239518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6" name="Group 23">
            <a:extLst>
              <a:ext uri="{FF2B5EF4-FFF2-40B4-BE49-F238E27FC236}">
                <a16:creationId xmlns:a16="http://schemas.microsoft.com/office/drawing/2014/main" id="{B2001F3E-2735-4908-8AAF-91E514BBBB01}"/>
              </a:ext>
            </a:extLst>
          </p:cNvPr>
          <p:cNvGrpSpPr/>
          <p:nvPr/>
        </p:nvGrpSpPr>
        <p:grpSpPr>
          <a:xfrm>
            <a:off x="2746417" y="3352942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7" name="Rounded Rectangle 3">
              <a:extLst>
                <a:ext uri="{FF2B5EF4-FFF2-40B4-BE49-F238E27FC236}">
                  <a16:creationId xmlns:a16="http://schemas.microsoft.com/office/drawing/2014/main" id="{3F5A213B-56AE-4891-9342-FF730025913B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8" name="Rounded Rectangle 39">
              <a:extLst>
                <a:ext uri="{FF2B5EF4-FFF2-40B4-BE49-F238E27FC236}">
                  <a16:creationId xmlns:a16="http://schemas.microsoft.com/office/drawing/2014/main" id="{B42F663B-8781-44A9-AD82-3C44ACDB5CA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9" name="Rounded Rectangle 2">
              <a:extLst>
                <a:ext uri="{FF2B5EF4-FFF2-40B4-BE49-F238E27FC236}">
                  <a16:creationId xmlns:a16="http://schemas.microsoft.com/office/drawing/2014/main" id="{B30E77E6-1316-4EAD-9E72-E7572C13516B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30057E4-54AE-49BF-B2E9-DF3ABC2888C9}"/>
              </a:ext>
            </a:extLst>
          </p:cNvPr>
          <p:cNvSpPr txBox="1">
            <a:spLocks/>
          </p:cNvSpPr>
          <p:nvPr/>
        </p:nvSpPr>
        <p:spPr>
          <a:xfrm>
            <a:off x="604837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2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C1053F1-7187-4797-B60D-1F58EADC1984}"/>
              </a:ext>
            </a:extLst>
          </p:cNvPr>
          <p:cNvSpPr txBox="1">
            <a:spLocks/>
          </p:cNvSpPr>
          <p:nvPr/>
        </p:nvSpPr>
        <p:spPr>
          <a:xfrm>
            <a:off x="604837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en-US" altLang="ko-KR" b="1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E08D9BA-39B9-4F91-B744-BA8FCEBE5A62}"/>
              </a:ext>
            </a:extLst>
          </p:cNvPr>
          <p:cNvSpPr txBox="1">
            <a:spLocks/>
          </p:cNvSpPr>
          <p:nvPr/>
        </p:nvSpPr>
        <p:spPr>
          <a:xfrm>
            <a:off x="604837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23">
            <a:extLst>
              <a:ext uri="{FF2B5EF4-FFF2-40B4-BE49-F238E27FC236}">
                <a16:creationId xmlns:a16="http://schemas.microsoft.com/office/drawing/2014/main" id="{8D3066F9-5B56-4A11-BE79-D2DBAC86E73F}"/>
              </a:ext>
            </a:extLst>
          </p:cNvPr>
          <p:cNvGrpSpPr/>
          <p:nvPr/>
        </p:nvGrpSpPr>
        <p:grpSpPr>
          <a:xfrm>
            <a:off x="6399607" y="3352942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14" name="Rounded Rectangle 3">
              <a:extLst>
                <a:ext uri="{FF2B5EF4-FFF2-40B4-BE49-F238E27FC236}">
                  <a16:creationId xmlns:a16="http://schemas.microsoft.com/office/drawing/2014/main" id="{472C01C4-6858-43E7-B940-653323AF9245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5" name="Rounded Rectangle 39">
              <a:extLst>
                <a:ext uri="{FF2B5EF4-FFF2-40B4-BE49-F238E27FC236}">
                  <a16:creationId xmlns:a16="http://schemas.microsoft.com/office/drawing/2014/main" id="{5B7913F1-DA9C-452B-B09B-888D2795ACD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3820197E-ED1D-4A52-91B1-76057C5E59C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E0843E-3E23-4135-A9C1-FCF6E7D27218}"/>
              </a:ext>
            </a:extLst>
          </p:cNvPr>
          <p:cNvSpPr txBox="1">
            <a:spLocks/>
          </p:cNvSpPr>
          <p:nvPr/>
        </p:nvSpPr>
        <p:spPr>
          <a:xfrm>
            <a:off x="9701565" y="1924048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3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BF64924-D605-4E1C-B930-8E986195609E}"/>
              </a:ext>
            </a:extLst>
          </p:cNvPr>
          <p:cNvSpPr txBox="1">
            <a:spLocks/>
          </p:cNvSpPr>
          <p:nvPr/>
        </p:nvSpPr>
        <p:spPr>
          <a:xfrm>
            <a:off x="9701565" y="2240351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en-US" altLang="ko-KR" b="1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A829BD80-02BF-4857-BA13-3B282699D517}"/>
              </a:ext>
            </a:extLst>
          </p:cNvPr>
          <p:cNvSpPr txBox="1">
            <a:spLocks/>
          </p:cNvSpPr>
          <p:nvPr/>
        </p:nvSpPr>
        <p:spPr>
          <a:xfrm>
            <a:off x="9701565" y="2506859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8E7355E1-3DB2-419C-9A46-F3F98BC720C9}"/>
              </a:ext>
            </a:extLst>
          </p:cNvPr>
          <p:cNvGrpSpPr/>
          <p:nvPr/>
        </p:nvGrpSpPr>
        <p:grpSpPr>
          <a:xfrm>
            <a:off x="10052797" y="3352942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id="{1E8B3D0C-8D42-4EA7-ABC7-7CB3811CDD2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id="{CAA31DCD-996B-4896-B727-F77424724D5F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id="{556E950A-F6DE-4C04-9836-787A18E174A6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A8A34E4-EC75-44F6-9D79-9B02AE008945}"/>
              </a:ext>
            </a:extLst>
          </p:cNvPr>
          <p:cNvSpPr txBox="1">
            <a:spLocks/>
          </p:cNvSpPr>
          <p:nvPr/>
        </p:nvSpPr>
        <p:spPr>
          <a:xfrm>
            <a:off x="239518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4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6FD9B27-DC3E-4FFE-9A65-85C5293177BB}"/>
              </a:ext>
            </a:extLst>
          </p:cNvPr>
          <p:cNvSpPr txBox="1">
            <a:spLocks/>
          </p:cNvSpPr>
          <p:nvPr/>
        </p:nvSpPr>
        <p:spPr>
          <a:xfrm>
            <a:off x="239518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en-US" altLang="ko-KR" b="1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99A8E45F-145C-4C39-9048-25CB2C89463B}"/>
              </a:ext>
            </a:extLst>
          </p:cNvPr>
          <p:cNvSpPr txBox="1">
            <a:spLocks/>
          </p:cNvSpPr>
          <p:nvPr/>
        </p:nvSpPr>
        <p:spPr>
          <a:xfrm>
            <a:off x="239518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Group 23">
            <a:extLst>
              <a:ext uri="{FF2B5EF4-FFF2-40B4-BE49-F238E27FC236}">
                <a16:creationId xmlns:a16="http://schemas.microsoft.com/office/drawing/2014/main" id="{B4453829-C8BD-4D82-A627-50275451B97F}"/>
              </a:ext>
            </a:extLst>
          </p:cNvPr>
          <p:cNvGrpSpPr/>
          <p:nvPr/>
        </p:nvGrpSpPr>
        <p:grpSpPr>
          <a:xfrm>
            <a:off x="2746417" y="5695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D1129A02-B1FB-47AC-92C4-94421EC4E246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A0014182-9915-4EB7-A690-EACBFA8BB14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02AAF710-AB7A-488B-9D19-3FEDA5964E6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6AD5A16-4E59-411C-B1D9-8C2B407FB2A1}"/>
              </a:ext>
            </a:extLst>
          </p:cNvPr>
          <p:cNvSpPr txBox="1">
            <a:spLocks/>
          </p:cNvSpPr>
          <p:nvPr/>
        </p:nvSpPr>
        <p:spPr>
          <a:xfrm>
            <a:off x="604837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5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A87DEB5-454F-4DCF-918B-A3B7F8B1DD54}"/>
              </a:ext>
            </a:extLst>
          </p:cNvPr>
          <p:cNvSpPr txBox="1">
            <a:spLocks/>
          </p:cNvSpPr>
          <p:nvPr/>
        </p:nvSpPr>
        <p:spPr>
          <a:xfrm>
            <a:off x="604837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en-US" altLang="ko-KR" b="1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C47B5C1B-56D0-4CF2-805C-1FA8687FECFF}"/>
              </a:ext>
            </a:extLst>
          </p:cNvPr>
          <p:cNvSpPr txBox="1">
            <a:spLocks/>
          </p:cNvSpPr>
          <p:nvPr/>
        </p:nvSpPr>
        <p:spPr>
          <a:xfrm>
            <a:off x="604837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23">
            <a:extLst>
              <a:ext uri="{FF2B5EF4-FFF2-40B4-BE49-F238E27FC236}">
                <a16:creationId xmlns:a16="http://schemas.microsoft.com/office/drawing/2014/main" id="{7CB92DA4-C12D-472A-8814-03E64DAD3D4B}"/>
              </a:ext>
            </a:extLst>
          </p:cNvPr>
          <p:cNvGrpSpPr/>
          <p:nvPr/>
        </p:nvGrpSpPr>
        <p:grpSpPr>
          <a:xfrm>
            <a:off x="6399607" y="5695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36F62FF8-F8C0-4AA5-A9D1-F0B3C3F2C080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6" name="Rounded Rectangle 39">
              <a:extLst>
                <a:ext uri="{FF2B5EF4-FFF2-40B4-BE49-F238E27FC236}">
                  <a16:creationId xmlns:a16="http://schemas.microsoft.com/office/drawing/2014/main" id="{C6CB0BFC-5B65-43D2-BC19-14D0F0BA1D2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Rounded Rectangle 2">
              <a:extLst>
                <a:ext uri="{FF2B5EF4-FFF2-40B4-BE49-F238E27FC236}">
                  <a16:creationId xmlns:a16="http://schemas.microsoft.com/office/drawing/2014/main" id="{350F4C10-9FBD-4CEF-886F-0B049D028EB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7569BBA2-9BAF-456D-96E4-76081EA6BA68}"/>
              </a:ext>
            </a:extLst>
          </p:cNvPr>
          <p:cNvSpPr txBox="1">
            <a:spLocks/>
          </p:cNvSpPr>
          <p:nvPr/>
        </p:nvSpPr>
        <p:spPr>
          <a:xfrm>
            <a:off x="9701565" y="4267006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dirty="0">
                <a:solidFill>
                  <a:schemeClr val="accent6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6DA4BB-98FC-42BD-8A4F-5251A4265206}"/>
              </a:ext>
            </a:extLst>
          </p:cNvPr>
          <p:cNvSpPr txBox="1">
            <a:spLocks/>
          </p:cNvSpPr>
          <p:nvPr/>
        </p:nvSpPr>
        <p:spPr>
          <a:xfrm>
            <a:off x="9701565" y="4583309"/>
            <a:ext cx="1776765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en-US" altLang="ko-KR" b="1" dirty="0"/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D9728A44-8AF8-428E-9E7F-5EC1CAA8A7BB}"/>
              </a:ext>
            </a:extLst>
          </p:cNvPr>
          <p:cNvSpPr txBox="1">
            <a:spLocks/>
          </p:cNvSpPr>
          <p:nvPr/>
        </p:nvSpPr>
        <p:spPr>
          <a:xfrm>
            <a:off x="9701565" y="4849817"/>
            <a:ext cx="1776765" cy="834246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1" name="Group 23">
            <a:extLst>
              <a:ext uri="{FF2B5EF4-FFF2-40B4-BE49-F238E27FC236}">
                <a16:creationId xmlns:a16="http://schemas.microsoft.com/office/drawing/2014/main" id="{10F16BC9-A0FA-44D4-8AC8-C8DD3707C1C5}"/>
              </a:ext>
            </a:extLst>
          </p:cNvPr>
          <p:cNvGrpSpPr/>
          <p:nvPr/>
        </p:nvGrpSpPr>
        <p:grpSpPr>
          <a:xfrm>
            <a:off x="10052797" y="5695900"/>
            <a:ext cx="1074300" cy="309125"/>
            <a:chOff x="3130166" y="5667342"/>
            <a:chExt cx="1254837" cy="361074"/>
          </a:xfrm>
          <a:solidFill>
            <a:schemeClr val="bg1"/>
          </a:solidFill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DD18DACC-041C-4223-BB2C-7674264B6322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3" name="Rounded Rectangle 39">
              <a:extLst>
                <a:ext uri="{FF2B5EF4-FFF2-40B4-BE49-F238E27FC236}">
                  <a16:creationId xmlns:a16="http://schemas.microsoft.com/office/drawing/2014/main" id="{96F08B51-E6CD-4F12-80AA-7962D333110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4" name="Rounded Rectangle 2">
              <a:extLst>
                <a:ext uri="{FF2B5EF4-FFF2-40B4-BE49-F238E27FC236}">
                  <a16:creationId xmlns:a16="http://schemas.microsoft.com/office/drawing/2014/main" id="{349E2F35-8B75-4871-83AE-94048D861462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id="{A0E027EC-E22F-47D1-9D86-6408B31038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id="{A37456AF-1097-4E3D-8FEE-699FEB7299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id="{43782309-0DC5-4CDE-938C-A3846552B13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3" name="그림 개체 틀 52">
            <a:extLst>
              <a:ext uri="{FF2B5EF4-FFF2-40B4-BE49-F238E27FC236}">
                <a16:creationId xmlns:a16="http://schemas.microsoft.com/office/drawing/2014/main" id="{C1D66704-8197-4A0D-98C6-FC4BA4500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7" name="그림 개체 틀 56">
            <a:extLst>
              <a:ext uri="{FF2B5EF4-FFF2-40B4-BE49-F238E27FC236}">
                <a16:creationId xmlns:a16="http://schemas.microsoft.com/office/drawing/2014/main" id="{3CA4EBF8-DE13-4D4E-8F5B-7E3A1B5C5C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1" name="그림 개체 틀 60">
            <a:extLst>
              <a:ext uri="{FF2B5EF4-FFF2-40B4-BE49-F238E27FC236}">
                <a16:creationId xmlns:a16="http://schemas.microsoft.com/office/drawing/2014/main" id="{DC7C48AC-5420-4040-893C-100ECEAA48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8A4C702-FED6-4AC7-9AB1-144151F92081}"/>
              </a:ext>
            </a:extLst>
          </p:cNvPr>
          <p:cNvGrpSpPr/>
          <p:nvPr/>
        </p:nvGrpSpPr>
        <p:grpSpPr>
          <a:xfrm rot="203323">
            <a:off x="4248835" y="3052359"/>
            <a:ext cx="1406953" cy="1188911"/>
            <a:chOff x="6773186" y="2863072"/>
            <a:chExt cx="1724736" cy="1457446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616E947-B67D-41E2-888A-0C8D104156C5}"/>
                </a:ext>
              </a:extLst>
            </p:cNvPr>
            <p:cNvSpPr/>
            <p:nvPr/>
          </p:nvSpPr>
          <p:spPr>
            <a:xfrm rot="21252091">
              <a:off x="6773186" y="2905185"/>
              <a:ext cx="1664332" cy="312062"/>
            </a:xfrm>
            <a:custGeom>
              <a:avLst/>
              <a:gdLst>
                <a:gd name="connsiteX0" fmla="*/ 7144 w 1676400"/>
                <a:gd name="connsiteY0" fmla="*/ 167164 h 314325"/>
                <a:gd name="connsiteX1" fmla="*/ 800576 w 1676400"/>
                <a:gd name="connsiteY1" fmla="*/ 7144 h 314325"/>
                <a:gd name="connsiteX2" fmla="*/ 1678781 w 1676400"/>
                <a:gd name="connsiteY2" fmla="*/ 138589 h 314325"/>
                <a:gd name="connsiteX3" fmla="*/ 987266 w 1676400"/>
                <a:gd name="connsiteY3" fmla="*/ 310991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314325">
                  <a:moveTo>
                    <a:pt x="7144" y="167164"/>
                  </a:moveTo>
                  <a:lnTo>
                    <a:pt x="800576" y="7144"/>
                  </a:lnTo>
                  <a:lnTo>
                    <a:pt x="1678781" y="138589"/>
                  </a:lnTo>
                  <a:lnTo>
                    <a:pt x="987266" y="3109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8FC44A00-E95D-42BC-95D5-AC84B0258F85}"/>
                </a:ext>
              </a:extLst>
            </p:cNvPr>
            <p:cNvSpPr/>
            <p:nvPr/>
          </p:nvSpPr>
          <p:spPr>
            <a:xfrm rot="21252091">
              <a:off x="7601877" y="2863072"/>
              <a:ext cx="879448" cy="1163141"/>
            </a:xfrm>
            <a:custGeom>
              <a:avLst/>
              <a:gdLst>
                <a:gd name="connsiteX0" fmla="*/ 7144 w 885825"/>
                <a:gd name="connsiteY0" fmla="*/ 7144 h 1171575"/>
                <a:gd name="connsiteX1" fmla="*/ 29051 w 885825"/>
                <a:gd name="connsiteY1" fmla="*/ 1033939 h 1171575"/>
                <a:gd name="connsiteX2" fmla="*/ 792956 w 885825"/>
                <a:gd name="connsiteY2" fmla="*/ 1164431 h 1171575"/>
                <a:gd name="connsiteX3" fmla="*/ 885349 w 885825"/>
                <a:gd name="connsiteY3" fmla="*/ 138589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171575">
                  <a:moveTo>
                    <a:pt x="7144" y="7144"/>
                  </a:moveTo>
                  <a:lnTo>
                    <a:pt x="29051" y="1033939"/>
                  </a:lnTo>
                  <a:lnTo>
                    <a:pt x="792956" y="1164431"/>
                  </a:lnTo>
                  <a:lnTo>
                    <a:pt x="885349" y="1385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1CE328EE-82D2-4102-92DB-1BB139712004}"/>
                </a:ext>
              </a:extLst>
            </p:cNvPr>
            <p:cNvSpPr/>
            <p:nvPr/>
          </p:nvSpPr>
          <p:spPr>
            <a:xfrm rot="21252091">
              <a:off x="6836898" y="3091182"/>
              <a:ext cx="983469" cy="1229336"/>
            </a:xfrm>
            <a:custGeom>
              <a:avLst/>
              <a:gdLst>
                <a:gd name="connsiteX0" fmla="*/ 987266 w 990600"/>
                <a:gd name="connsiteY0" fmla="*/ 1231106 h 1238250"/>
                <a:gd name="connsiteX1" fmla="*/ 121444 w 990600"/>
                <a:gd name="connsiteY1" fmla="*/ 1030129 h 1238250"/>
                <a:gd name="connsiteX2" fmla="*/ 7144 w 990600"/>
                <a:gd name="connsiteY2" fmla="*/ 7144 h 1238250"/>
                <a:gd name="connsiteX3" fmla="*/ 987266 w 990600"/>
                <a:gd name="connsiteY3" fmla="*/ 150971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1238250">
                  <a:moveTo>
                    <a:pt x="987266" y="1231106"/>
                  </a:moveTo>
                  <a:lnTo>
                    <a:pt x="121444" y="1030129"/>
                  </a:lnTo>
                  <a:lnTo>
                    <a:pt x="7144" y="7144"/>
                  </a:lnTo>
                  <a:lnTo>
                    <a:pt x="987266" y="1509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A45C3AD1-A4D7-4ED9-9C65-E0A58014DC40}"/>
                </a:ext>
              </a:extLst>
            </p:cNvPr>
            <p:cNvSpPr/>
            <p:nvPr/>
          </p:nvSpPr>
          <p:spPr>
            <a:xfrm rot="21252091">
              <a:off x="7811385" y="2985951"/>
              <a:ext cx="686537" cy="1243864"/>
            </a:xfrm>
            <a:custGeom>
              <a:avLst/>
              <a:gdLst>
                <a:gd name="connsiteX0" fmla="*/ 11906 w 704850"/>
                <a:gd name="connsiteY0" fmla="*/ 1255871 h 1257300"/>
                <a:gd name="connsiteX1" fmla="*/ 7144 w 704850"/>
                <a:gd name="connsiteY1" fmla="*/ 179546 h 1257300"/>
                <a:gd name="connsiteX2" fmla="*/ 698659 w 704850"/>
                <a:gd name="connsiteY2" fmla="*/ 7144 h 1257300"/>
                <a:gd name="connsiteX3" fmla="*/ 611029 w 704850"/>
                <a:gd name="connsiteY3" fmla="*/ 1030129 h 1257300"/>
                <a:gd name="connsiteX0" fmla="*/ 116984 w 691515"/>
                <a:gd name="connsiteY0" fmla="*/ 1277821 h 1277821"/>
                <a:gd name="connsiteX1" fmla="*/ 0 w 691515"/>
                <a:gd name="connsiteY1" fmla="*/ 172402 h 1277821"/>
                <a:gd name="connsiteX2" fmla="*/ 691515 w 691515"/>
                <a:gd name="connsiteY2" fmla="*/ 0 h 1277821"/>
                <a:gd name="connsiteX3" fmla="*/ 603885 w 691515"/>
                <a:gd name="connsiteY3" fmla="*/ 1022985 h 1277821"/>
                <a:gd name="connsiteX0" fmla="*/ 606 w 691515"/>
                <a:gd name="connsiteY0" fmla="*/ 1252883 h 1252883"/>
                <a:gd name="connsiteX1" fmla="*/ 0 w 691515"/>
                <a:gd name="connsiteY1" fmla="*/ 172402 h 1252883"/>
                <a:gd name="connsiteX2" fmla="*/ 691515 w 691515"/>
                <a:gd name="connsiteY2" fmla="*/ 0 h 1252883"/>
                <a:gd name="connsiteX3" fmla="*/ 603885 w 691515"/>
                <a:gd name="connsiteY3" fmla="*/ 1022985 h 12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515" h="1252883">
                  <a:moveTo>
                    <a:pt x="606" y="1252883"/>
                  </a:moveTo>
                  <a:lnTo>
                    <a:pt x="0" y="172402"/>
                  </a:lnTo>
                  <a:lnTo>
                    <a:pt x="691515" y="0"/>
                  </a:lnTo>
                  <a:lnTo>
                    <a:pt x="603885" y="1022985"/>
                  </a:lnTo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9CEF1AD2-06E4-4C4E-AE24-0C7E6114DC99}"/>
                </a:ext>
              </a:extLst>
            </p:cNvPr>
            <p:cNvSpPr/>
            <p:nvPr/>
          </p:nvSpPr>
          <p:spPr>
            <a:xfrm rot="21252091">
              <a:off x="8060864" y="3018272"/>
              <a:ext cx="264780" cy="1106402"/>
            </a:xfrm>
            <a:custGeom>
              <a:avLst/>
              <a:gdLst>
                <a:gd name="connsiteX0" fmla="*/ 7144 w 266700"/>
                <a:gd name="connsiteY0" fmla="*/ 1115854 h 1114425"/>
                <a:gd name="connsiteX1" fmla="*/ 190024 w 266700"/>
                <a:gd name="connsiteY1" fmla="*/ 1048226 h 1114425"/>
                <a:gd name="connsiteX2" fmla="*/ 261461 w 266700"/>
                <a:gd name="connsiteY2" fmla="*/ 7144 h 1114425"/>
                <a:gd name="connsiteX3" fmla="*/ 52864 w 266700"/>
                <a:gd name="connsiteY3" fmla="*/ 60484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114425">
                  <a:moveTo>
                    <a:pt x="7144" y="1115854"/>
                  </a:moveTo>
                  <a:lnTo>
                    <a:pt x="190024" y="1048226"/>
                  </a:lnTo>
                  <a:lnTo>
                    <a:pt x="261461" y="7144"/>
                  </a:lnTo>
                  <a:lnTo>
                    <a:pt x="52864" y="6048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447DEFC6-8672-4D55-B706-70EEF9170CD7}"/>
                </a:ext>
              </a:extLst>
            </p:cNvPr>
            <p:cNvSpPr/>
            <p:nvPr/>
          </p:nvSpPr>
          <p:spPr>
            <a:xfrm rot="21252091">
              <a:off x="7106820" y="3136002"/>
              <a:ext cx="340432" cy="1096946"/>
            </a:xfrm>
            <a:custGeom>
              <a:avLst/>
              <a:gdLst>
                <a:gd name="connsiteX0" fmla="*/ 118586 w 342900"/>
                <a:gd name="connsiteY0" fmla="*/ 1052989 h 1104900"/>
                <a:gd name="connsiteX1" fmla="*/ 7144 w 342900"/>
                <a:gd name="connsiteY1" fmla="*/ 7144 h 1104900"/>
                <a:gd name="connsiteX2" fmla="*/ 255746 w 342900"/>
                <a:gd name="connsiteY2" fmla="*/ 43339 h 1104900"/>
                <a:gd name="connsiteX3" fmla="*/ 344329 w 342900"/>
                <a:gd name="connsiteY3" fmla="*/ 1103471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900" h="1104900">
                  <a:moveTo>
                    <a:pt x="118586" y="1052989"/>
                  </a:moveTo>
                  <a:lnTo>
                    <a:pt x="7144" y="7144"/>
                  </a:lnTo>
                  <a:lnTo>
                    <a:pt x="255746" y="43339"/>
                  </a:lnTo>
                  <a:lnTo>
                    <a:pt x="344329" y="110347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3DEA6FF-0F26-43F0-B1F8-84F48E49AF70}"/>
              </a:ext>
            </a:extLst>
          </p:cNvPr>
          <p:cNvGrpSpPr/>
          <p:nvPr/>
        </p:nvGrpSpPr>
        <p:grpSpPr>
          <a:xfrm rot="20084259">
            <a:off x="3728017" y="1968534"/>
            <a:ext cx="1845064" cy="1054824"/>
            <a:chOff x="6419683" y="1357425"/>
            <a:chExt cx="2261802" cy="1293073"/>
          </a:xfrm>
        </p:grpSpPr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0996AA9D-038A-4FB3-A06D-D10350DF2EAB}"/>
                </a:ext>
              </a:extLst>
            </p:cNvPr>
            <p:cNvSpPr/>
            <p:nvPr/>
          </p:nvSpPr>
          <p:spPr>
            <a:xfrm rot="21252091">
              <a:off x="7778737" y="1974371"/>
              <a:ext cx="652494" cy="482278"/>
            </a:xfrm>
            <a:custGeom>
              <a:avLst/>
              <a:gdLst>
                <a:gd name="connsiteX0" fmla="*/ 654844 w 657225"/>
                <a:gd name="connsiteY0" fmla="*/ 7144 h 485775"/>
                <a:gd name="connsiteX1" fmla="*/ 7144 w 657225"/>
                <a:gd name="connsiteY1" fmla="*/ 253841 h 485775"/>
                <a:gd name="connsiteX2" fmla="*/ 19526 w 657225"/>
                <a:gd name="connsiteY2" fmla="*/ 487204 h 485775"/>
                <a:gd name="connsiteX3" fmla="*/ 644366 w 657225"/>
                <a:gd name="connsiteY3" fmla="*/ 22526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485775">
                  <a:moveTo>
                    <a:pt x="654844" y="7144"/>
                  </a:moveTo>
                  <a:lnTo>
                    <a:pt x="7144" y="253841"/>
                  </a:lnTo>
                  <a:lnTo>
                    <a:pt x="19526" y="487204"/>
                  </a:lnTo>
                  <a:lnTo>
                    <a:pt x="644366" y="22526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328D1124-0131-4265-9183-333DE0ABDD20}"/>
                </a:ext>
              </a:extLst>
            </p:cNvPr>
            <p:cNvSpPr/>
            <p:nvPr/>
          </p:nvSpPr>
          <p:spPr>
            <a:xfrm rot="21252091">
              <a:off x="6658666" y="1971617"/>
              <a:ext cx="1758896" cy="312062"/>
            </a:xfrm>
            <a:custGeom>
              <a:avLst/>
              <a:gdLst>
                <a:gd name="connsiteX0" fmla="*/ 1771174 w 1771650"/>
                <a:gd name="connsiteY0" fmla="*/ 67151 h 314325"/>
                <a:gd name="connsiteX1" fmla="*/ 1092041 w 1771650"/>
                <a:gd name="connsiteY1" fmla="*/ 21431 h 314325"/>
                <a:gd name="connsiteX2" fmla="*/ 865346 w 1771650"/>
                <a:gd name="connsiteY2" fmla="*/ 7144 h 314325"/>
                <a:gd name="connsiteX3" fmla="*/ 7144 w 1771650"/>
                <a:gd name="connsiteY3" fmla="*/ 276701 h 314325"/>
                <a:gd name="connsiteX4" fmla="*/ 1123474 w 1771650"/>
                <a:gd name="connsiteY4" fmla="*/ 31384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0" h="314325">
                  <a:moveTo>
                    <a:pt x="1771174" y="67151"/>
                  </a:moveTo>
                  <a:lnTo>
                    <a:pt x="1092041" y="21431"/>
                  </a:lnTo>
                  <a:lnTo>
                    <a:pt x="865346" y="7144"/>
                  </a:lnTo>
                  <a:lnTo>
                    <a:pt x="7144" y="276701"/>
                  </a:lnTo>
                  <a:lnTo>
                    <a:pt x="1123474" y="3138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8A8C3CA9-EB0C-4A22-9D0A-C1B0D0AD0067}"/>
                </a:ext>
              </a:extLst>
            </p:cNvPr>
            <p:cNvSpPr/>
            <p:nvPr/>
          </p:nvSpPr>
          <p:spPr>
            <a:xfrm rot="21252091">
              <a:off x="6685389" y="2269488"/>
              <a:ext cx="1134772" cy="274237"/>
            </a:xfrm>
            <a:custGeom>
              <a:avLst/>
              <a:gdLst>
                <a:gd name="connsiteX0" fmla="*/ 56674 w 1143000"/>
                <a:gd name="connsiteY0" fmla="*/ 213836 h 276225"/>
                <a:gd name="connsiteX1" fmla="*/ 1135856 w 1143000"/>
                <a:gd name="connsiteY1" fmla="*/ 277654 h 276225"/>
                <a:gd name="connsiteX2" fmla="*/ 1123474 w 1143000"/>
                <a:gd name="connsiteY2" fmla="*/ 44291 h 276225"/>
                <a:gd name="connsiteX3" fmla="*/ 7144 w 1143000"/>
                <a:gd name="connsiteY3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76225">
                  <a:moveTo>
                    <a:pt x="56674" y="213836"/>
                  </a:moveTo>
                  <a:lnTo>
                    <a:pt x="1135856" y="277654"/>
                  </a:lnTo>
                  <a:lnTo>
                    <a:pt x="1123474" y="442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419AF3F3-233C-401F-9558-8B75F5D82B8A}"/>
                </a:ext>
              </a:extLst>
            </p:cNvPr>
            <p:cNvSpPr/>
            <p:nvPr/>
          </p:nvSpPr>
          <p:spPr>
            <a:xfrm rot="21252091">
              <a:off x="6950881" y="2294199"/>
              <a:ext cx="283693" cy="236411"/>
            </a:xfrm>
            <a:custGeom>
              <a:avLst/>
              <a:gdLst>
                <a:gd name="connsiteX0" fmla="*/ 7144 w 285750"/>
                <a:gd name="connsiteY0" fmla="*/ 7144 h 238125"/>
                <a:gd name="connsiteX1" fmla="*/ 232886 w 285750"/>
                <a:gd name="connsiteY1" fmla="*/ 17621 h 238125"/>
                <a:gd name="connsiteX2" fmla="*/ 281464 w 285750"/>
                <a:gd name="connsiteY2" fmla="*/ 234791 h 238125"/>
                <a:gd name="connsiteX3" fmla="*/ 81439 w 285750"/>
                <a:gd name="connsiteY3" fmla="*/ 222409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750" h="238125">
                  <a:moveTo>
                    <a:pt x="7144" y="7144"/>
                  </a:moveTo>
                  <a:lnTo>
                    <a:pt x="232886" y="17621"/>
                  </a:lnTo>
                  <a:lnTo>
                    <a:pt x="281464" y="234791"/>
                  </a:lnTo>
                  <a:lnTo>
                    <a:pt x="81439" y="22240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608F46A9-FA79-4450-BF6F-6FFFD925FADF}"/>
                </a:ext>
              </a:extLst>
            </p:cNvPr>
            <p:cNvSpPr/>
            <p:nvPr/>
          </p:nvSpPr>
          <p:spPr>
            <a:xfrm rot="21252091">
              <a:off x="6924943" y="1996692"/>
              <a:ext cx="1011838" cy="283693"/>
            </a:xfrm>
            <a:custGeom>
              <a:avLst/>
              <a:gdLst>
                <a:gd name="connsiteX0" fmla="*/ 7144 w 1019175"/>
                <a:gd name="connsiteY0" fmla="*/ 270986 h 285750"/>
                <a:gd name="connsiteX1" fmla="*/ 824389 w 1019175"/>
                <a:gd name="connsiteY1" fmla="*/ 7144 h 285750"/>
                <a:gd name="connsiteX2" fmla="*/ 1013936 w 1019175"/>
                <a:gd name="connsiteY2" fmla="*/ 20479 h 285750"/>
                <a:gd name="connsiteX3" fmla="*/ 232886 w 1019175"/>
                <a:gd name="connsiteY3" fmla="*/ 281464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5" h="285750">
                  <a:moveTo>
                    <a:pt x="7144" y="270986"/>
                  </a:moveTo>
                  <a:lnTo>
                    <a:pt x="824389" y="7144"/>
                  </a:lnTo>
                  <a:lnTo>
                    <a:pt x="1013936" y="20479"/>
                  </a:lnTo>
                  <a:lnTo>
                    <a:pt x="232886" y="28146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87D238A9-A85E-462C-8938-FA631C09AAC4}"/>
                </a:ext>
              </a:extLst>
            </p:cNvPr>
            <p:cNvSpPr/>
            <p:nvPr/>
          </p:nvSpPr>
          <p:spPr>
            <a:xfrm rot="21252091">
              <a:off x="8078664" y="2039683"/>
              <a:ext cx="160759" cy="293149"/>
            </a:xfrm>
            <a:custGeom>
              <a:avLst/>
              <a:gdLst>
                <a:gd name="connsiteX0" fmla="*/ 20479 w 161925"/>
                <a:gd name="connsiteY0" fmla="*/ 64294 h 295275"/>
                <a:gd name="connsiteX1" fmla="*/ 7144 w 161925"/>
                <a:gd name="connsiteY1" fmla="*/ 292894 h 295275"/>
                <a:gd name="connsiteX2" fmla="*/ 147161 w 161925"/>
                <a:gd name="connsiteY2" fmla="*/ 234791 h 295275"/>
                <a:gd name="connsiteX3" fmla="*/ 161449 w 161925"/>
                <a:gd name="connsiteY3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295275">
                  <a:moveTo>
                    <a:pt x="20479" y="64294"/>
                  </a:moveTo>
                  <a:lnTo>
                    <a:pt x="7144" y="292894"/>
                  </a:lnTo>
                  <a:lnTo>
                    <a:pt x="147161" y="234791"/>
                  </a:lnTo>
                  <a:lnTo>
                    <a:pt x="161449" y="714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868C1C1E-B849-439D-B8E7-82DD80F5E314}"/>
                </a:ext>
              </a:extLst>
            </p:cNvPr>
            <p:cNvSpPr/>
            <p:nvPr/>
          </p:nvSpPr>
          <p:spPr>
            <a:xfrm rot="21252091">
              <a:off x="6726327" y="1895624"/>
              <a:ext cx="765971" cy="293149"/>
            </a:xfrm>
            <a:custGeom>
              <a:avLst/>
              <a:gdLst>
                <a:gd name="connsiteX0" fmla="*/ 764381 w 771525"/>
                <a:gd name="connsiteY0" fmla="*/ 250708 h 295275"/>
                <a:gd name="connsiteX1" fmla="*/ 7144 w 771525"/>
                <a:gd name="connsiteY1" fmla="*/ 37347 h 295275"/>
                <a:gd name="connsiteX2" fmla="*/ 10954 w 771525"/>
                <a:gd name="connsiteY2" fmla="*/ 288808 h 295275"/>
                <a:gd name="connsiteX3" fmla="*/ 723424 w 771525"/>
                <a:gd name="connsiteY3" fmla="*/ 25356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25" h="295275">
                  <a:moveTo>
                    <a:pt x="764381" y="250708"/>
                  </a:moveTo>
                  <a:cubicBezTo>
                    <a:pt x="764381" y="250708"/>
                    <a:pt x="349091" y="-95050"/>
                    <a:pt x="7144" y="37347"/>
                  </a:cubicBezTo>
                  <a:lnTo>
                    <a:pt x="10954" y="288808"/>
                  </a:lnTo>
                  <a:cubicBezTo>
                    <a:pt x="10954" y="288808"/>
                    <a:pt x="544354" y="107833"/>
                    <a:pt x="723424" y="25356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91A05B7F-1464-44EE-A3DA-0AF0E003776E}"/>
                </a:ext>
              </a:extLst>
            </p:cNvPr>
            <p:cNvSpPr/>
            <p:nvPr/>
          </p:nvSpPr>
          <p:spPr>
            <a:xfrm rot="21252091">
              <a:off x="7071865" y="2045891"/>
              <a:ext cx="1163141" cy="113477"/>
            </a:xfrm>
            <a:custGeom>
              <a:avLst/>
              <a:gdLst>
                <a:gd name="connsiteX0" fmla="*/ 1164431 w 1171575"/>
                <a:gd name="connsiteY0" fmla="*/ 51911 h 114300"/>
                <a:gd name="connsiteX1" fmla="*/ 168116 w 1171575"/>
                <a:gd name="connsiteY1" fmla="*/ 7144 h 114300"/>
                <a:gd name="connsiteX2" fmla="*/ 7144 w 1171575"/>
                <a:gd name="connsiteY2" fmla="*/ 58579 h 114300"/>
                <a:gd name="connsiteX3" fmla="*/ 1023461 w 1171575"/>
                <a:gd name="connsiteY3" fmla="*/ 109061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1575" h="114300">
                  <a:moveTo>
                    <a:pt x="1164431" y="51911"/>
                  </a:moveTo>
                  <a:lnTo>
                    <a:pt x="168116" y="7144"/>
                  </a:lnTo>
                  <a:lnTo>
                    <a:pt x="7144" y="58579"/>
                  </a:lnTo>
                  <a:lnTo>
                    <a:pt x="1023461" y="10906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C7E43510-4E98-4C8E-A823-6854F355B4F4}"/>
                </a:ext>
              </a:extLst>
            </p:cNvPr>
            <p:cNvSpPr/>
            <p:nvPr/>
          </p:nvSpPr>
          <p:spPr>
            <a:xfrm rot="21252091">
              <a:off x="6872348" y="1509246"/>
              <a:ext cx="661950" cy="633581"/>
            </a:xfrm>
            <a:custGeom>
              <a:avLst/>
              <a:gdLst>
                <a:gd name="connsiteX0" fmla="*/ 7144 w 666750"/>
                <a:gd name="connsiteY0" fmla="*/ 332026 h 638175"/>
                <a:gd name="connsiteX1" fmla="*/ 565309 w 666750"/>
                <a:gd name="connsiteY1" fmla="*/ 635874 h 638175"/>
                <a:gd name="connsiteX2" fmla="*/ 668179 w 666750"/>
                <a:gd name="connsiteY2" fmla="*/ 607299 h 638175"/>
                <a:gd name="connsiteX3" fmla="*/ 227171 w 666750"/>
                <a:gd name="connsiteY3" fmla="*/ 321549 h 638175"/>
                <a:gd name="connsiteX4" fmla="*/ 227171 w 666750"/>
                <a:gd name="connsiteY4" fmla="*/ 321549 h 638175"/>
                <a:gd name="connsiteX5" fmla="*/ 366236 w 666750"/>
                <a:gd name="connsiteY5" fmla="*/ 71041 h 638175"/>
                <a:gd name="connsiteX6" fmla="*/ 366236 w 666750"/>
                <a:gd name="connsiteY6" fmla="*/ 71041 h 638175"/>
                <a:gd name="connsiteX7" fmla="*/ 326231 w 666750"/>
                <a:gd name="connsiteY7" fmla="*/ 10081 h 638175"/>
                <a:gd name="connsiteX8" fmla="*/ 199549 w 666750"/>
                <a:gd name="connsiteY8" fmla="*/ 60564 h 638175"/>
                <a:gd name="connsiteX9" fmla="*/ 70009 w 666750"/>
                <a:gd name="connsiteY9" fmla="*/ 185341 h 638175"/>
                <a:gd name="connsiteX10" fmla="*/ 7144 w 666750"/>
                <a:gd name="connsiteY10" fmla="*/ 332026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750" h="638175">
                  <a:moveTo>
                    <a:pt x="7144" y="332026"/>
                  </a:moveTo>
                  <a:cubicBezTo>
                    <a:pt x="7144" y="332026"/>
                    <a:pt x="260509" y="625396"/>
                    <a:pt x="565309" y="635874"/>
                  </a:cubicBezTo>
                  <a:cubicBezTo>
                    <a:pt x="635794" y="628254"/>
                    <a:pt x="668179" y="607299"/>
                    <a:pt x="668179" y="607299"/>
                  </a:cubicBezTo>
                  <a:lnTo>
                    <a:pt x="227171" y="321549"/>
                  </a:lnTo>
                  <a:lnTo>
                    <a:pt x="227171" y="321549"/>
                  </a:lnTo>
                  <a:cubicBezTo>
                    <a:pt x="249079" y="226299"/>
                    <a:pt x="296704" y="139621"/>
                    <a:pt x="366236" y="71041"/>
                  </a:cubicBezTo>
                  <a:lnTo>
                    <a:pt x="366236" y="71041"/>
                  </a:lnTo>
                  <a:cubicBezTo>
                    <a:pt x="394811" y="42466"/>
                    <a:pt x="364331" y="-5159"/>
                    <a:pt x="326231" y="10081"/>
                  </a:cubicBezTo>
                  <a:lnTo>
                    <a:pt x="199549" y="60564"/>
                  </a:lnTo>
                  <a:lnTo>
                    <a:pt x="70009" y="185341"/>
                  </a:lnTo>
                  <a:lnTo>
                    <a:pt x="7144" y="33202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9E69BBA6-EDC8-4C89-B670-9F37B0EFF02C}"/>
                </a:ext>
              </a:extLst>
            </p:cNvPr>
            <p:cNvSpPr/>
            <p:nvPr/>
          </p:nvSpPr>
          <p:spPr>
            <a:xfrm rot="21252091">
              <a:off x="6868046" y="1432826"/>
              <a:ext cx="699776" cy="699776"/>
            </a:xfrm>
            <a:custGeom>
              <a:avLst/>
              <a:gdLst>
                <a:gd name="connsiteX0" fmla="*/ 636746 w 704850"/>
                <a:gd name="connsiteY0" fmla="*/ 703518 h 704850"/>
                <a:gd name="connsiteX1" fmla="*/ 388144 w 704850"/>
                <a:gd name="connsiteY1" fmla="*/ 256796 h 704850"/>
                <a:gd name="connsiteX2" fmla="*/ 363379 w 704850"/>
                <a:gd name="connsiteY2" fmla="*/ 239651 h 704850"/>
                <a:gd name="connsiteX3" fmla="*/ 173831 w 704850"/>
                <a:gd name="connsiteY3" fmla="*/ 264416 h 704850"/>
                <a:gd name="connsiteX4" fmla="*/ 7144 w 704850"/>
                <a:gd name="connsiteY4" fmla="*/ 406338 h 704850"/>
                <a:gd name="connsiteX5" fmla="*/ 70009 w 704850"/>
                <a:gd name="connsiteY5" fmla="*/ 260606 h 704850"/>
                <a:gd name="connsiteX6" fmla="*/ 147161 w 704850"/>
                <a:gd name="connsiteY6" fmla="*/ 151068 h 704850"/>
                <a:gd name="connsiteX7" fmla="*/ 147161 w 704850"/>
                <a:gd name="connsiteY7" fmla="*/ 151068 h 704850"/>
                <a:gd name="connsiteX8" fmla="*/ 367189 w 704850"/>
                <a:gd name="connsiteY8" fmla="*/ 12003 h 704850"/>
                <a:gd name="connsiteX9" fmla="*/ 441484 w 704850"/>
                <a:gd name="connsiteY9" fmla="*/ 8193 h 704850"/>
                <a:gd name="connsiteX10" fmla="*/ 511969 w 704850"/>
                <a:gd name="connsiteY10" fmla="*/ 51056 h 704850"/>
                <a:gd name="connsiteX11" fmla="*/ 702469 w 704850"/>
                <a:gd name="connsiteY11" fmla="*/ 660656 h 704850"/>
                <a:gd name="connsiteX12" fmla="*/ 636746 w 704850"/>
                <a:gd name="connsiteY12" fmla="*/ 703518 h 70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04850" h="704850">
                  <a:moveTo>
                    <a:pt x="636746" y="703518"/>
                  </a:moveTo>
                  <a:lnTo>
                    <a:pt x="388144" y="256796"/>
                  </a:lnTo>
                  <a:cubicBezTo>
                    <a:pt x="383381" y="247271"/>
                    <a:pt x="373856" y="241556"/>
                    <a:pt x="363379" y="239651"/>
                  </a:cubicBezTo>
                  <a:cubicBezTo>
                    <a:pt x="331946" y="234888"/>
                    <a:pt x="259556" y="230126"/>
                    <a:pt x="173831" y="264416"/>
                  </a:cubicBezTo>
                  <a:cubicBezTo>
                    <a:pt x="57626" y="310136"/>
                    <a:pt x="7144" y="406338"/>
                    <a:pt x="7144" y="406338"/>
                  </a:cubicBezTo>
                  <a:lnTo>
                    <a:pt x="70009" y="260606"/>
                  </a:lnTo>
                  <a:cubicBezTo>
                    <a:pt x="88106" y="218696"/>
                    <a:pt x="113824" y="181548"/>
                    <a:pt x="147161" y="151068"/>
                  </a:cubicBezTo>
                  <a:lnTo>
                    <a:pt x="147161" y="151068"/>
                  </a:lnTo>
                  <a:cubicBezTo>
                    <a:pt x="208121" y="92966"/>
                    <a:pt x="284321" y="26291"/>
                    <a:pt x="367189" y="12003"/>
                  </a:cubicBezTo>
                  <a:lnTo>
                    <a:pt x="441484" y="8193"/>
                  </a:lnTo>
                  <a:cubicBezTo>
                    <a:pt x="471964" y="2478"/>
                    <a:pt x="502444" y="20576"/>
                    <a:pt x="511969" y="51056"/>
                  </a:cubicBezTo>
                  <a:lnTo>
                    <a:pt x="702469" y="660656"/>
                  </a:lnTo>
                  <a:lnTo>
                    <a:pt x="636746" y="703518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3AF4DAE0-78F8-447A-AA86-AE84657C6CED}"/>
                </a:ext>
              </a:extLst>
            </p:cNvPr>
            <p:cNvSpPr/>
            <p:nvPr/>
          </p:nvSpPr>
          <p:spPr>
            <a:xfrm rot="21252091">
              <a:off x="7592942" y="1804861"/>
              <a:ext cx="729815" cy="279312"/>
            </a:xfrm>
            <a:custGeom>
              <a:avLst/>
              <a:gdLst>
                <a:gd name="connsiteX0" fmla="*/ 7144 w 771525"/>
                <a:gd name="connsiteY0" fmla="*/ 250708 h 295275"/>
                <a:gd name="connsiteX1" fmla="*/ 764381 w 771525"/>
                <a:gd name="connsiteY1" fmla="*/ 37347 h 295275"/>
                <a:gd name="connsiteX2" fmla="*/ 760571 w 771525"/>
                <a:gd name="connsiteY2" fmla="*/ 288808 h 295275"/>
                <a:gd name="connsiteX3" fmla="*/ 48101 w 771525"/>
                <a:gd name="connsiteY3" fmla="*/ 253565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1525" h="295275">
                  <a:moveTo>
                    <a:pt x="7144" y="250708"/>
                  </a:moveTo>
                  <a:cubicBezTo>
                    <a:pt x="7144" y="250708"/>
                    <a:pt x="422434" y="-95050"/>
                    <a:pt x="764381" y="37347"/>
                  </a:cubicBezTo>
                  <a:lnTo>
                    <a:pt x="760571" y="288808"/>
                  </a:lnTo>
                  <a:cubicBezTo>
                    <a:pt x="760571" y="288808"/>
                    <a:pt x="227171" y="107832"/>
                    <a:pt x="48101" y="253565"/>
                  </a:cubicBez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4064F644-22D3-497F-9006-D470E5F37BCC}"/>
                </a:ext>
              </a:extLst>
            </p:cNvPr>
            <p:cNvSpPr/>
            <p:nvPr/>
          </p:nvSpPr>
          <p:spPr>
            <a:xfrm rot="21252091">
              <a:off x="7522601" y="1390100"/>
              <a:ext cx="595755" cy="671407"/>
            </a:xfrm>
            <a:custGeom>
              <a:avLst/>
              <a:gdLst>
                <a:gd name="connsiteX0" fmla="*/ 595789 w 600075"/>
                <a:gd name="connsiteY0" fmla="*/ 255366 h 676275"/>
                <a:gd name="connsiteX1" fmla="*/ 113824 w 600075"/>
                <a:gd name="connsiteY1" fmla="*/ 669704 h 676275"/>
                <a:gd name="connsiteX2" fmla="*/ 7144 w 600075"/>
                <a:gd name="connsiteY2" fmla="*/ 663989 h 676275"/>
                <a:gd name="connsiteX3" fmla="*/ 378619 w 600075"/>
                <a:gd name="connsiteY3" fmla="*/ 291561 h 676275"/>
                <a:gd name="connsiteX4" fmla="*/ 378619 w 600075"/>
                <a:gd name="connsiteY4" fmla="*/ 291561 h 676275"/>
                <a:gd name="connsiteX5" fmla="*/ 190024 w 600075"/>
                <a:gd name="connsiteY5" fmla="*/ 76296 h 676275"/>
                <a:gd name="connsiteX6" fmla="*/ 190024 w 600075"/>
                <a:gd name="connsiteY6" fmla="*/ 76296 h 676275"/>
                <a:gd name="connsiteX7" fmla="*/ 216694 w 600075"/>
                <a:gd name="connsiteY7" fmla="*/ 7716 h 676275"/>
                <a:gd name="connsiteX8" fmla="*/ 349091 w 600075"/>
                <a:gd name="connsiteY8" fmla="*/ 29624 h 676275"/>
                <a:gd name="connsiteX9" fmla="*/ 502444 w 600075"/>
                <a:gd name="connsiteY9" fmla="*/ 125826 h 676275"/>
                <a:gd name="connsiteX10" fmla="*/ 595789 w 600075"/>
                <a:gd name="connsiteY10" fmla="*/ 255366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0075" h="676275">
                  <a:moveTo>
                    <a:pt x="595789" y="255366"/>
                  </a:moveTo>
                  <a:cubicBezTo>
                    <a:pt x="595789" y="255366"/>
                    <a:pt x="410051" y="595409"/>
                    <a:pt x="113824" y="669704"/>
                  </a:cubicBezTo>
                  <a:cubicBezTo>
                    <a:pt x="43339" y="677324"/>
                    <a:pt x="7144" y="663989"/>
                    <a:pt x="7144" y="663989"/>
                  </a:cubicBezTo>
                  <a:lnTo>
                    <a:pt x="378619" y="291561"/>
                  </a:lnTo>
                  <a:lnTo>
                    <a:pt x="378619" y="291561"/>
                  </a:lnTo>
                  <a:cubicBezTo>
                    <a:pt x="337661" y="202979"/>
                    <a:pt x="271939" y="128684"/>
                    <a:pt x="190024" y="76296"/>
                  </a:cubicBezTo>
                  <a:lnTo>
                    <a:pt x="190024" y="76296"/>
                  </a:lnTo>
                  <a:cubicBezTo>
                    <a:pt x="155734" y="54389"/>
                    <a:pt x="176689" y="1049"/>
                    <a:pt x="216694" y="7716"/>
                  </a:cubicBezTo>
                  <a:lnTo>
                    <a:pt x="349091" y="29624"/>
                  </a:lnTo>
                  <a:lnTo>
                    <a:pt x="502444" y="125826"/>
                  </a:lnTo>
                  <a:lnTo>
                    <a:pt x="595789" y="25536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41CEA225-F2D6-4C01-A8C3-86D136301219}"/>
                </a:ext>
              </a:extLst>
            </p:cNvPr>
            <p:cNvSpPr/>
            <p:nvPr/>
          </p:nvSpPr>
          <p:spPr>
            <a:xfrm rot="21252091">
              <a:off x="7483280" y="1357425"/>
              <a:ext cx="633581" cy="709232"/>
            </a:xfrm>
            <a:custGeom>
              <a:avLst/>
              <a:gdLst>
                <a:gd name="connsiteX0" fmla="*/ 80486 w 638175"/>
                <a:gd name="connsiteY0" fmla="*/ 712242 h 714375"/>
                <a:gd name="connsiteX1" fmla="*/ 229076 w 638175"/>
                <a:gd name="connsiteY1" fmla="*/ 223609 h 714375"/>
                <a:gd name="connsiteX2" fmla="*/ 250031 w 638175"/>
                <a:gd name="connsiteY2" fmla="*/ 201702 h 714375"/>
                <a:gd name="connsiteX3" fmla="*/ 440531 w 638175"/>
                <a:gd name="connsiteY3" fmla="*/ 186462 h 714375"/>
                <a:gd name="connsiteX4" fmla="*/ 632936 w 638175"/>
                <a:gd name="connsiteY4" fmla="*/ 290284 h 714375"/>
                <a:gd name="connsiteX5" fmla="*/ 540544 w 638175"/>
                <a:gd name="connsiteY5" fmla="*/ 160744 h 714375"/>
                <a:gd name="connsiteX6" fmla="*/ 442436 w 638175"/>
                <a:gd name="connsiteY6" fmla="*/ 69304 h 714375"/>
                <a:gd name="connsiteX7" fmla="*/ 442436 w 638175"/>
                <a:gd name="connsiteY7" fmla="*/ 69304 h 714375"/>
                <a:gd name="connsiteX8" fmla="*/ 204311 w 638175"/>
                <a:gd name="connsiteY8" fmla="*/ 7392 h 714375"/>
                <a:gd name="connsiteX9" fmla="*/ 129064 w 638175"/>
                <a:gd name="connsiteY9" fmla="*/ 10249 h 714375"/>
                <a:gd name="connsiteX10" fmla="*/ 69056 w 638175"/>
                <a:gd name="connsiteY10" fmla="*/ 66447 h 714375"/>
                <a:gd name="connsiteX11" fmla="*/ 7144 w 638175"/>
                <a:gd name="connsiteY11" fmla="*/ 683667 h 714375"/>
                <a:gd name="connsiteX12" fmla="*/ 80486 w 638175"/>
                <a:gd name="connsiteY12" fmla="*/ 712242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8175" h="714375">
                  <a:moveTo>
                    <a:pt x="80486" y="712242"/>
                  </a:moveTo>
                  <a:lnTo>
                    <a:pt x="229076" y="223609"/>
                  </a:lnTo>
                  <a:cubicBezTo>
                    <a:pt x="231934" y="213132"/>
                    <a:pt x="239554" y="205512"/>
                    <a:pt x="250031" y="201702"/>
                  </a:cubicBezTo>
                  <a:cubicBezTo>
                    <a:pt x="279559" y="190272"/>
                    <a:pt x="349091" y="171222"/>
                    <a:pt x="440531" y="186462"/>
                  </a:cubicBezTo>
                  <a:cubicBezTo>
                    <a:pt x="564356" y="207417"/>
                    <a:pt x="632936" y="290284"/>
                    <a:pt x="632936" y="290284"/>
                  </a:cubicBezTo>
                  <a:lnTo>
                    <a:pt x="540544" y="160744"/>
                  </a:lnTo>
                  <a:cubicBezTo>
                    <a:pt x="513874" y="123597"/>
                    <a:pt x="480536" y="93117"/>
                    <a:pt x="442436" y="69304"/>
                  </a:cubicBezTo>
                  <a:lnTo>
                    <a:pt x="442436" y="69304"/>
                  </a:lnTo>
                  <a:cubicBezTo>
                    <a:pt x="370999" y="26442"/>
                    <a:pt x="288131" y="4534"/>
                    <a:pt x="204311" y="7392"/>
                  </a:cubicBezTo>
                  <a:lnTo>
                    <a:pt x="129064" y="10249"/>
                  </a:lnTo>
                  <a:cubicBezTo>
                    <a:pt x="97631" y="11202"/>
                    <a:pt x="71914" y="35967"/>
                    <a:pt x="69056" y="66447"/>
                  </a:cubicBezTo>
                  <a:lnTo>
                    <a:pt x="7144" y="683667"/>
                  </a:lnTo>
                  <a:lnTo>
                    <a:pt x="80486" y="712242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C0A4EBB0-0B5B-4E0D-89BD-75A70B47D95F}"/>
                </a:ext>
              </a:extLst>
            </p:cNvPr>
            <p:cNvSpPr/>
            <p:nvPr/>
          </p:nvSpPr>
          <p:spPr>
            <a:xfrm rot="21252091">
              <a:off x="8064027" y="1806790"/>
              <a:ext cx="324362" cy="459513"/>
            </a:xfrm>
            <a:custGeom>
              <a:avLst/>
              <a:gdLst>
                <a:gd name="connsiteX0" fmla="*/ 277654 w 342900"/>
                <a:gd name="connsiteY0" fmla="*/ 7144 h 485775"/>
                <a:gd name="connsiteX1" fmla="*/ 7144 w 342900"/>
                <a:gd name="connsiteY1" fmla="*/ 296704 h 485775"/>
                <a:gd name="connsiteX2" fmla="*/ 154781 w 342900"/>
                <a:gd name="connsiteY2" fmla="*/ 484346 h 485775"/>
                <a:gd name="connsiteX3" fmla="*/ 337661 w 342900"/>
                <a:gd name="connsiteY3" fmla="*/ 301466 h 485775"/>
                <a:gd name="connsiteX4" fmla="*/ 277654 w 342900"/>
                <a:gd name="connsiteY4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485775">
                  <a:moveTo>
                    <a:pt x="277654" y="7144"/>
                  </a:moveTo>
                  <a:cubicBezTo>
                    <a:pt x="277654" y="7144"/>
                    <a:pt x="263366" y="139541"/>
                    <a:pt x="7144" y="296704"/>
                  </a:cubicBezTo>
                  <a:lnTo>
                    <a:pt x="154781" y="484346"/>
                  </a:lnTo>
                  <a:cubicBezTo>
                    <a:pt x="154781" y="484346"/>
                    <a:pt x="290989" y="442436"/>
                    <a:pt x="337661" y="301466"/>
                  </a:cubicBezTo>
                  <a:lnTo>
                    <a:pt x="277654" y="71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FD30F490-6407-4D7E-8937-9B03E4124F5E}"/>
                </a:ext>
              </a:extLst>
            </p:cNvPr>
            <p:cNvSpPr/>
            <p:nvPr/>
          </p:nvSpPr>
          <p:spPr>
            <a:xfrm rot="21252091">
              <a:off x="8086821" y="2064951"/>
              <a:ext cx="594664" cy="378423"/>
            </a:xfrm>
            <a:custGeom>
              <a:avLst/>
              <a:gdLst>
                <a:gd name="connsiteX0" fmla="*/ 7144 w 628650"/>
                <a:gd name="connsiteY0" fmla="*/ 7144 h 400050"/>
                <a:gd name="connsiteX1" fmla="*/ 332899 w 628650"/>
                <a:gd name="connsiteY1" fmla="*/ 111919 h 400050"/>
                <a:gd name="connsiteX2" fmla="*/ 625316 w 628650"/>
                <a:gd name="connsiteY2" fmla="*/ 128111 h 400050"/>
                <a:gd name="connsiteX3" fmla="*/ 536734 w 628650"/>
                <a:gd name="connsiteY3" fmla="*/ 252889 h 400050"/>
                <a:gd name="connsiteX4" fmla="*/ 596741 w 628650"/>
                <a:gd name="connsiteY4" fmla="*/ 398621 h 400050"/>
                <a:gd name="connsiteX5" fmla="*/ 360521 w 628650"/>
                <a:gd name="connsiteY5" fmla="*/ 383381 h 400050"/>
                <a:gd name="connsiteX6" fmla="*/ 122396 w 628650"/>
                <a:gd name="connsiteY6" fmla="*/ 314801 h 400050"/>
                <a:gd name="connsiteX7" fmla="*/ 7144 w 628650"/>
                <a:gd name="connsiteY7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400050">
                  <a:moveTo>
                    <a:pt x="7144" y="7144"/>
                  </a:moveTo>
                  <a:cubicBezTo>
                    <a:pt x="7144" y="7144"/>
                    <a:pt x="110966" y="119539"/>
                    <a:pt x="332899" y="111919"/>
                  </a:cubicBezTo>
                  <a:cubicBezTo>
                    <a:pt x="554831" y="104299"/>
                    <a:pt x="625316" y="128111"/>
                    <a:pt x="625316" y="128111"/>
                  </a:cubicBezTo>
                  <a:lnTo>
                    <a:pt x="536734" y="252889"/>
                  </a:lnTo>
                  <a:lnTo>
                    <a:pt x="596741" y="398621"/>
                  </a:lnTo>
                  <a:cubicBezTo>
                    <a:pt x="596741" y="398621"/>
                    <a:pt x="496729" y="373856"/>
                    <a:pt x="360521" y="383381"/>
                  </a:cubicBezTo>
                  <a:cubicBezTo>
                    <a:pt x="224314" y="393859"/>
                    <a:pt x="122396" y="314801"/>
                    <a:pt x="122396" y="314801"/>
                  </a:cubicBezTo>
                  <a:lnTo>
                    <a:pt x="7144" y="71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9877CD2C-FE50-46F5-9432-45283DEDA725}"/>
                </a:ext>
              </a:extLst>
            </p:cNvPr>
            <p:cNvSpPr/>
            <p:nvPr/>
          </p:nvSpPr>
          <p:spPr>
            <a:xfrm rot="21252091">
              <a:off x="6680729" y="1952489"/>
              <a:ext cx="340432" cy="482278"/>
            </a:xfrm>
            <a:custGeom>
              <a:avLst/>
              <a:gdLst>
                <a:gd name="connsiteX0" fmla="*/ 67151 w 342900"/>
                <a:gd name="connsiteY0" fmla="*/ 7144 h 485775"/>
                <a:gd name="connsiteX1" fmla="*/ 337661 w 342900"/>
                <a:gd name="connsiteY1" fmla="*/ 296704 h 485775"/>
                <a:gd name="connsiteX2" fmla="*/ 190024 w 342900"/>
                <a:gd name="connsiteY2" fmla="*/ 484346 h 485775"/>
                <a:gd name="connsiteX3" fmla="*/ 7144 w 342900"/>
                <a:gd name="connsiteY3" fmla="*/ 301466 h 485775"/>
                <a:gd name="connsiteX4" fmla="*/ 67151 w 342900"/>
                <a:gd name="connsiteY4" fmla="*/ 7144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" h="485775">
                  <a:moveTo>
                    <a:pt x="67151" y="7144"/>
                  </a:moveTo>
                  <a:cubicBezTo>
                    <a:pt x="67151" y="7144"/>
                    <a:pt x="81439" y="139541"/>
                    <a:pt x="337661" y="296704"/>
                  </a:cubicBezTo>
                  <a:lnTo>
                    <a:pt x="190024" y="484346"/>
                  </a:lnTo>
                  <a:cubicBezTo>
                    <a:pt x="190024" y="484346"/>
                    <a:pt x="53816" y="442436"/>
                    <a:pt x="7144" y="301466"/>
                  </a:cubicBezTo>
                  <a:lnTo>
                    <a:pt x="67151" y="71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F2208873-A2C7-4835-962F-790716568813}"/>
                </a:ext>
              </a:extLst>
            </p:cNvPr>
            <p:cNvSpPr/>
            <p:nvPr/>
          </p:nvSpPr>
          <p:spPr>
            <a:xfrm rot="21252091">
              <a:off x="6419683" y="2253328"/>
              <a:ext cx="624124" cy="397170"/>
            </a:xfrm>
            <a:custGeom>
              <a:avLst/>
              <a:gdLst>
                <a:gd name="connsiteX0" fmla="*/ 625316 w 628650"/>
                <a:gd name="connsiteY0" fmla="*/ 7144 h 400050"/>
                <a:gd name="connsiteX1" fmla="*/ 299561 w 628650"/>
                <a:gd name="connsiteY1" fmla="*/ 111919 h 400050"/>
                <a:gd name="connsiteX2" fmla="*/ 7144 w 628650"/>
                <a:gd name="connsiteY2" fmla="*/ 128111 h 400050"/>
                <a:gd name="connsiteX3" fmla="*/ 95726 w 628650"/>
                <a:gd name="connsiteY3" fmla="*/ 252889 h 400050"/>
                <a:gd name="connsiteX4" fmla="*/ 35719 w 628650"/>
                <a:gd name="connsiteY4" fmla="*/ 397669 h 400050"/>
                <a:gd name="connsiteX5" fmla="*/ 271939 w 628650"/>
                <a:gd name="connsiteY5" fmla="*/ 382429 h 400050"/>
                <a:gd name="connsiteX6" fmla="*/ 510064 w 628650"/>
                <a:gd name="connsiteY6" fmla="*/ 313849 h 400050"/>
                <a:gd name="connsiteX7" fmla="*/ 625316 w 628650"/>
                <a:gd name="connsiteY7" fmla="*/ 7144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8650" h="400050">
                  <a:moveTo>
                    <a:pt x="625316" y="7144"/>
                  </a:moveTo>
                  <a:cubicBezTo>
                    <a:pt x="625316" y="7144"/>
                    <a:pt x="521494" y="119539"/>
                    <a:pt x="299561" y="111919"/>
                  </a:cubicBezTo>
                  <a:cubicBezTo>
                    <a:pt x="76676" y="104299"/>
                    <a:pt x="7144" y="128111"/>
                    <a:pt x="7144" y="128111"/>
                  </a:cubicBezTo>
                  <a:lnTo>
                    <a:pt x="95726" y="252889"/>
                  </a:lnTo>
                  <a:lnTo>
                    <a:pt x="35719" y="397669"/>
                  </a:lnTo>
                  <a:cubicBezTo>
                    <a:pt x="35719" y="397669"/>
                    <a:pt x="135731" y="372904"/>
                    <a:pt x="271939" y="382429"/>
                  </a:cubicBezTo>
                  <a:cubicBezTo>
                    <a:pt x="408146" y="392906"/>
                    <a:pt x="510064" y="313849"/>
                    <a:pt x="510064" y="313849"/>
                  </a:cubicBezTo>
                  <a:lnTo>
                    <a:pt x="625316" y="714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51E28F20-B897-486A-9437-9A193877842C}"/>
              </a:ext>
            </a:extLst>
          </p:cNvPr>
          <p:cNvGrpSpPr/>
          <p:nvPr/>
        </p:nvGrpSpPr>
        <p:grpSpPr>
          <a:xfrm>
            <a:off x="5300288" y="3542717"/>
            <a:ext cx="1752656" cy="2081364"/>
            <a:chOff x="3790950" y="1741170"/>
            <a:chExt cx="2447925" cy="2907029"/>
          </a:xfrm>
        </p:grpSpPr>
        <p:grpSp>
          <p:nvGrpSpPr>
            <p:cNvPr id="29" name="Graphic 3">
              <a:extLst>
                <a:ext uri="{FF2B5EF4-FFF2-40B4-BE49-F238E27FC236}">
                  <a16:creationId xmlns:a16="http://schemas.microsoft.com/office/drawing/2014/main" id="{19A6DEE0-5B10-4066-BA25-B0ADE0160F1A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33" name="Freeform: Shape 33">
                <a:extLst>
                  <a:ext uri="{FF2B5EF4-FFF2-40B4-BE49-F238E27FC236}">
                    <a16:creationId xmlns:a16="http://schemas.microsoft.com/office/drawing/2014/main" id="{FBC020CF-F99E-4310-9B72-6E90443ECD7C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4">
                <a:extLst>
                  <a:ext uri="{FF2B5EF4-FFF2-40B4-BE49-F238E27FC236}">
                    <a16:creationId xmlns:a16="http://schemas.microsoft.com/office/drawing/2014/main" id="{8B62714F-FC9B-48EB-AEC1-BAB41B3C8D44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5">
                <a:extLst>
                  <a:ext uri="{FF2B5EF4-FFF2-40B4-BE49-F238E27FC236}">
                    <a16:creationId xmlns:a16="http://schemas.microsoft.com/office/drawing/2014/main" id="{87209626-2FD2-429E-A7DF-62ADACC0E9CF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6">
                <a:extLst>
                  <a:ext uri="{FF2B5EF4-FFF2-40B4-BE49-F238E27FC236}">
                    <a16:creationId xmlns:a16="http://schemas.microsoft.com/office/drawing/2014/main" id="{276A5234-1172-4DA6-9B9A-7C2A72D30F62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" name="Rectangle 30">
              <a:extLst>
                <a:ext uri="{FF2B5EF4-FFF2-40B4-BE49-F238E27FC236}">
                  <a16:creationId xmlns:a16="http://schemas.microsoft.com/office/drawing/2014/main" id="{C8287955-1BE5-461C-A7FC-4A92518B7A33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584D5E16-E975-4F57-84E5-2501660113F6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98FAD439-17B1-475D-B4EF-41223DCECFBA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7">
            <a:extLst>
              <a:ext uri="{FF2B5EF4-FFF2-40B4-BE49-F238E27FC236}">
                <a16:creationId xmlns:a16="http://schemas.microsoft.com/office/drawing/2014/main" id="{0BA4B585-B86E-4F52-B90B-7CF8E588154A}"/>
              </a:ext>
            </a:extLst>
          </p:cNvPr>
          <p:cNvGrpSpPr/>
          <p:nvPr/>
        </p:nvGrpSpPr>
        <p:grpSpPr>
          <a:xfrm rot="343188">
            <a:off x="6312541" y="3710104"/>
            <a:ext cx="2261802" cy="2141892"/>
            <a:chOff x="6795047" y="3752157"/>
            <a:chExt cx="2261802" cy="2141892"/>
          </a:xfrm>
        </p:grpSpPr>
        <p:grpSp>
          <p:nvGrpSpPr>
            <p:cNvPr id="38" name="Group 38">
              <a:extLst>
                <a:ext uri="{FF2B5EF4-FFF2-40B4-BE49-F238E27FC236}">
                  <a16:creationId xmlns:a16="http://schemas.microsoft.com/office/drawing/2014/main" id="{823DA67F-EBD9-4A8C-B280-6E3871F9006B}"/>
                </a:ext>
              </a:extLst>
            </p:cNvPr>
            <p:cNvGrpSpPr/>
            <p:nvPr/>
          </p:nvGrpSpPr>
          <p:grpSpPr>
            <a:xfrm>
              <a:off x="7093783" y="4436603"/>
              <a:ext cx="1724736" cy="1457446"/>
              <a:chOff x="6773186" y="2863072"/>
              <a:chExt cx="1724736" cy="1457446"/>
            </a:xfrm>
          </p:grpSpPr>
          <p:sp>
            <p:nvSpPr>
              <p:cNvPr id="57" name="Freeform: Shape 57">
                <a:extLst>
                  <a:ext uri="{FF2B5EF4-FFF2-40B4-BE49-F238E27FC236}">
                    <a16:creationId xmlns:a16="http://schemas.microsoft.com/office/drawing/2014/main" id="{730B663F-C4BA-49C8-BE14-84CF54C44057}"/>
                  </a:ext>
                </a:extLst>
              </p:cNvPr>
              <p:cNvSpPr/>
              <p:nvPr/>
            </p:nvSpPr>
            <p:spPr>
              <a:xfrm rot="21252091">
                <a:off x="6773186" y="2905185"/>
                <a:ext cx="1664332" cy="312062"/>
              </a:xfrm>
              <a:custGeom>
                <a:avLst/>
                <a:gdLst>
                  <a:gd name="connsiteX0" fmla="*/ 7144 w 1676400"/>
                  <a:gd name="connsiteY0" fmla="*/ 167164 h 314325"/>
                  <a:gd name="connsiteX1" fmla="*/ 800576 w 1676400"/>
                  <a:gd name="connsiteY1" fmla="*/ 7144 h 314325"/>
                  <a:gd name="connsiteX2" fmla="*/ 1678781 w 1676400"/>
                  <a:gd name="connsiteY2" fmla="*/ 138589 h 314325"/>
                  <a:gd name="connsiteX3" fmla="*/ 987266 w 1676400"/>
                  <a:gd name="connsiteY3" fmla="*/ 310991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314325">
                    <a:moveTo>
                      <a:pt x="7144" y="167164"/>
                    </a:moveTo>
                    <a:lnTo>
                      <a:pt x="800576" y="7144"/>
                    </a:lnTo>
                    <a:lnTo>
                      <a:pt x="1678781" y="138589"/>
                    </a:lnTo>
                    <a:lnTo>
                      <a:pt x="987266" y="3109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8">
                <a:extLst>
                  <a:ext uri="{FF2B5EF4-FFF2-40B4-BE49-F238E27FC236}">
                    <a16:creationId xmlns:a16="http://schemas.microsoft.com/office/drawing/2014/main" id="{50474E50-0072-4E01-8599-D4CDE8747AF0}"/>
                  </a:ext>
                </a:extLst>
              </p:cNvPr>
              <p:cNvSpPr/>
              <p:nvPr/>
            </p:nvSpPr>
            <p:spPr>
              <a:xfrm rot="21252091">
                <a:off x="7601877" y="2863072"/>
                <a:ext cx="879448" cy="1163141"/>
              </a:xfrm>
              <a:custGeom>
                <a:avLst/>
                <a:gdLst>
                  <a:gd name="connsiteX0" fmla="*/ 7144 w 885825"/>
                  <a:gd name="connsiteY0" fmla="*/ 7144 h 1171575"/>
                  <a:gd name="connsiteX1" fmla="*/ 29051 w 885825"/>
                  <a:gd name="connsiteY1" fmla="*/ 1033939 h 1171575"/>
                  <a:gd name="connsiteX2" fmla="*/ 792956 w 885825"/>
                  <a:gd name="connsiteY2" fmla="*/ 1164431 h 1171575"/>
                  <a:gd name="connsiteX3" fmla="*/ 885349 w 885825"/>
                  <a:gd name="connsiteY3" fmla="*/ 138589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825" h="1171575">
                    <a:moveTo>
                      <a:pt x="7144" y="7144"/>
                    </a:moveTo>
                    <a:lnTo>
                      <a:pt x="29051" y="1033939"/>
                    </a:lnTo>
                    <a:lnTo>
                      <a:pt x="792956" y="1164431"/>
                    </a:lnTo>
                    <a:lnTo>
                      <a:pt x="885349" y="13858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9">
                <a:extLst>
                  <a:ext uri="{FF2B5EF4-FFF2-40B4-BE49-F238E27FC236}">
                    <a16:creationId xmlns:a16="http://schemas.microsoft.com/office/drawing/2014/main" id="{FF9CFAAC-1B92-483B-BA11-C6DDC86F1C23}"/>
                  </a:ext>
                </a:extLst>
              </p:cNvPr>
              <p:cNvSpPr/>
              <p:nvPr/>
            </p:nvSpPr>
            <p:spPr>
              <a:xfrm rot="21252091">
                <a:off x="6836898" y="3091182"/>
                <a:ext cx="983469" cy="1229336"/>
              </a:xfrm>
              <a:custGeom>
                <a:avLst/>
                <a:gdLst>
                  <a:gd name="connsiteX0" fmla="*/ 987266 w 990600"/>
                  <a:gd name="connsiteY0" fmla="*/ 1231106 h 1238250"/>
                  <a:gd name="connsiteX1" fmla="*/ 121444 w 990600"/>
                  <a:gd name="connsiteY1" fmla="*/ 1030129 h 1238250"/>
                  <a:gd name="connsiteX2" fmla="*/ 7144 w 990600"/>
                  <a:gd name="connsiteY2" fmla="*/ 7144 h 1238250"/>
                  <a:gd name="connsiteX3" fmla="*/ 987266 w 990600"/>
                  <a:gd name="connsiteY3" fmla="*/ 150971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0600" h="1238250">
                    <a:moveTo>
                      <a:pt x="987266" y="1231106"/>
                    </a:moveTo>
                    <a:lnTo>
                      <a:pt x="121444" y="1030129"/>
                    </a:lnTo>
                    <a:lnTo>
                      <a:pt x="7144" y="7144"/>
                    </a:lnTo>
                    <a:lnTo>
                      <a:pt x="987266" y="1509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60">
                <a:extLst>
                  <a:ext uri="{FF2B5EF4-FFF2-40B4-BE49-F238E27FC236}">
                    <a16:creationId xmlns:a16="http://schemas.microsoft.com/office/drawing/2014/main" id="{5CA22A06-A116-4DA4-A398-E0985619353C}"/>
                  </a:ext>
                </a:extLst>
              </p:cNvPr>
              <p:cNvSpPr/>
              <p:nvPr/>
            </p:nvSpPr>
            <p:spPr>
              <a:xfrm rot="21252091">
                <a:off x="7811385" y="2985951"/>
                <a:ext cx="686537" cy="1243864"/>
              </a:xfrm>
              <a:custGeom>
                <a:avLst/>
                <a:gdLst>
                  <a:gd name="connsiteX0" fmla="*/ 11906 w 704850"/>
                  <a:gd name="connsiteY0" fmla="*/ 1255871 h 1257300"/>
                  <a:gd name="connsiteX1" fmla="*/ 7144 w 704850"/>
                  <a:gd name="connsiteY1" fmla="*/ 179546 h 1257300"/>
                  <a:gd name="connsiteX2" fmla="*/ 698659 w 704850"/>
                  <a:gd name="connsiteY2" fmla="*/ 7144 h 1257300"/>
                  <a:gd name="connsiteX3" fmla="*/ 611029 w 704850"/>
                  <a:gd name="connsiteY3" fmla="*/ 1030129 h 1257300"/>
                  <a:gd name="connsiteX0" fmla="*/ 116984 w 691515"/>
                  <a:gd name="connsiteY0" fmla="*/ 1277821 h 1277821"/>
                  <a:gd name="connsiteX1" fmla="*/ 0 w 691515"/>
                  <a:gd name="connsiteY1" fmla="*/ 172402 h 1277821"/>
                  <a:gd name="connsiteX2" fmla="*/ 691515 w 691515"/>
                  <a:gd name="connsiteY2" fmla="*/ 0 h 1277821"/>
                  <a:gd name="connsiteX3" fmla="*/ 603885 w 691515"/>
                  <a:gd name="connsiteY3" fmla="*/ 1022985 h 1277821"/>
                  <a:gd name="connsiteX0" fmla="*/ 606 w 691515"/>
                  <a:gd name="connsiteY0" fmla="*/ 1252883 h 1252883"/>
                  <a:gd name="connsiteX1" fmla="*/ 0 w 691515"/>
                  <a:gd name="connsiteY1" fmla="*/ 172402 h 1252883"/>
                  <a:gd name="connsiteX2" fmla="*/ 691515 w 691515"/>
                  <a:gd name="connsiteY2" fmla="*/ 0 h 1252883"/>
                  <a:gd name="connsiteX3" fmla="*/ 603885 w 691515"/>
                  <a:gd name="connsiteY3" fmla="*/ 1022985 h 1252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1515" h="1252883">
                    <a:moveTo>
                      <a:pt x="606" y="1252883"/>
                    </a:moveTo>
                    <a:lnTo>
                      <a:pt x="0" y="172402"/>
                    </a:lnTo>
                    <a:lnTo>
                      <a:pt x="691515" y="0"/>
                    </a:lnTo>
                    <a:lnTo>
                      <a:pt x="603885" y="1022985"/>
                    </a:lnTo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1">
                <a:extLst>
                  <a:ext uri="{FF2B5EF4-FFF2-40B4-BE49-F238E27FC236}">
                    <a16:creationId xmlns:a16="http://schemas.microsoft.com/office/drawing/2014/main" id="{2AD02271-5F93-4A8F-B09C-1549DB416168}"/>
                  </a:ext>
                </a:extLst>
              </p:cNvPr>
              <p:cNvSpPr/>
              <p:nvPr/>
            </p:nvSpPr>
            <p:spPr>
              <a:xfrm rot="21252091">
                <a:off x="8060864" y="3018272"/>
                <a:ext cx="264780" cy="1106402"/>
              </a:xfrm>
              <a:custGeom>
                <a:avLst/>
                <a:gdLst>
                  <a:gd name="connsiteX0" fmla="*/ 7144 w 266700"/>
                  <a:gd name="connsiteY0" fmla="*/ 1115854 h 1114425"/>
                  <a:gd name="connsiteX1" fmla="*/ 190024 w 266700"/>
                  <a:gd name="connsiteY1" fmla="*/ 1048226 h 1114425"/>
                  <a:gd name="connsiteX2" fmla="*/ 261461 w 266700"/>
                  <a:gd name="connsiteY2" fmla="*/ 7144 h 1114425"/>
                  <a:gd name="connsiteX3" fmla="*/ 52864 w 266700"/>
                  <a:gd name="connsiteY3" fmla="*/ 60484 h 1114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00" h="1114425">
                    <a:moveTo>
                      <a:pt x="7144" y="1115854"/>
                    </a:moveTo>
                    <a:lnTo>
                      <a:pt x="190024" y="1048226"/>
                    </a:lnTo>
                    <a:lnTo>
                      <a:pt x="261461" y="7144"/>
                    </a:lnTo>
                    <a:lnTo>
                      <a:pt x="52864" y="6048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2">
                <a:extLst>
                  <a:ext uri="{FF2B5EF4-FFF2-40B4-BE49-F238E27FC236}">
                    <a16:creationId xmlns:a16="http://schemas.microsoft.com/office/drawing/2014/main" id="{33A3590D-BB83-47C3-863A-8B7234C77684}"/>
                  </a:ext>
                </a:extLst>
              </p:cNvPr>
              <p:cNvSpPr/>
              <p:nvPr/>
            </p:nvSpPr>
            <p:spPr>
              <a:xfrm rot="21252091">
                <a:off x="7106820" y="3136002"/>
                <a:ext cx="340432" cy="1096946"/>
              </a:xfrm>
              <a:custGeom>
                <a:avLst/>
                <a:gdLst>
                  <a:gd name="connsiteX0" fmla="*/ 118586 w 342900"/>
                  <a:gd name="connsiteY0" fmla="*/ 1052989 h 1104900"/>
                  <a:gd name="connsiteX1" fmla="*/ 7144 w 342900"/>
                  <a:gd name="connsiteY1" fmla="*/ 7144 h 1104900"/>
                  <a:gd name="connsiteX2" fmla="*/ 255746 w 342900"/>
                  <a:gd name="connsiteY2" fmla="*/ 43339 h 1104900"/>
                  <a:gd name="connsiteX3" fmla="*/ 344329 w 342900"/>
                  <a:gd name="connsiteY3" fmla="*/ 1103471 h 110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104900">
                    <a:moveTo>
                      <a:pt x="118586" y="1052989"/>
                    </a:moveTo>
                    <a:lnTo>
                      <a:pt x="7144" y="7144"/>
                    </a:lnTo>
                    <a:lnTo>
                      <a:pt x="255746" y="43339"/>
                    </a:lnTo>
                    <a:lnTo>
                      <a:pt x="344329" y="110347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9">
              <a:extLst>
                <a:ext uri="{FF2B5EF4-FFF2-40B4-BE49-F238E27FC236}">
                  <a16:creationId xmlns:a16="http://schemas.microsoft.com/office/drawing/2014/main" id="{983E49F6-E5EB-4572-834D-093AB3357218}"/>
                </a:ext>
              </a:extLst>
            </p:cNvPr>
            <p:cNvGrpSpPr/>
            <p:nvPr/>
          </p:nvGrpSpPr>
          <p:grpSpPr>
            <a:xfrm rot="458881">
              <a:off x="6795047" y="3752157"/>
              <a:ext cx="2261802" cy="1293073"/>
              <a:chOff x="6419683" y="1357425"/>
              <a:chExt cx="2261802" cy="1293073"/>
            </a:xfrm>
          </p:grpSpPr>
          <p:sp>
            <p:nvSpPr>
              <p:cNvPr id="40" name="Freeform: Shape 40">
                <a:extLst>
                  <a:ext uri="{FF2B5EF4-FFF2-40B4-BE49-F238E27FC236}">
                    <a16:creationId xmlns:a16="http://schemas.microsoft.com/office/drawing/2014/main" id="{1859223D-F209-4724-A076-850AEEB3FC8C}"/>
                  </a:ext>
                </a:extLst>
              </p:cNvPr>
              <p:cNvSpPr/>
              <p:nvPr/>
            </p:nvSpPr>
            <p:spPr>
              <a:xfrm rot="21252091">
                <a:off x="7778737" y="1974371"/>
                <a:ext cx="652494" cy="482278"/>
              </a:xfrm>
              <a:custGeom>
                <a:avLst/>
                <a:gdLst>
                  <a:gd name="connsiteX0" fmla="*/ 654844 w 657225"/>
                  <a:gd name="connsiteY0" fmla="*/ 7144 h 485775"/>
                  <a:gd name="connsiteX1" fmla="*/ 7144 w 657225"/>
                  <a:gd name="connsiteY1" fmla="*/ 253841 h 485775"/>
                  <a:gd name="connsiteX2" fmla="*/ 19526 w 657225"/>
                  <a:gd name="connsiteY2" fmla="*/ 487204 h 485775"/>
                  <a:gd name="connsiteX3" fmla="*/ 644366 w 657225"/>
                  <a:gd name="connsiteY3" fmla="*/ 225266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485775">
                    <a:moveTo>
                      <a:pt x="654844" y="7144"/>
                    </a:moveTo>
                    <a:lnTo>
                      <a:pt x="7144" y="253841"/>
                    </a:lnTo>
                    <a:lnTo>
                      <a:pt x="19526" y="487204"/>
                    </a:lnTo>
                    <a:lnTo>
                      <a:pt x="644366" y="225266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1">
                <a:extLst>
                  <a:ext uri="{FF2B5EF4-FFF2-40B4-BE49-F238E27FC236}">
                    <a16:creationId xmlns:a16="http://schemas.microsoft.com/office/drawing/2014/main" id="{D205F9E7-5EB0-4467-B35B-8CE3AF93BD45}"/>
                  </a:ext>
                </a:extLst>
              </p:cNvPr>
              <p:cNvSpPr/>
              <p:nvPr/>
            </p:nvSpPr>
            <p:spPr>
              <a:xfrm rot="21252091">
                <a:off x="6658666" y="1971617"/>
                <a:ext cx="1758896" cy="312062"/>
              </a:xfrm>
              <a:custGeom>
                <a:avLst/>
                <a:gdLst>
                  <a:gd name="connsiteX0" fmla="*/ 1771174 w 1771650"/>
                  <a:gd name="connsiteY0" fmla="*/ 67151 h 314325"/>
                  <a:gd name="connsiteX1" fmla="*/ 1092041 w 1771650"/>
                  <a:gd name="connsiteY1" fmla="*/ 21431 h 314325"/>
                  <a:gd name="connsiteX2" fmla="*/ 865346 w 1771650"/>
                  <a:gd name="connsiteY2" fmla="*/ 7144 h 314325"/>
                  <a:gd name="connsiteX3" fmla="*/ 7144 w 1771650"/>
                  <a:gd name="connsiteY3" fmla="*/ 276701 h 314325"/>
                  <a:gd name="connsiteX4" fmla="*/ 1123474 w 1771650"/>
                  <a:gd name="connsiteY4" fmla="*/ 313849 h 314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71650" h="314325">
                    <a:moveTo>
                      <a:pt x="1771174" y="67151"/>
                    </a:moveTo>
                    <a:lnTo>
                      <a:pt x="1092041" y="21431"/>
                    </a:lnTo>
                    <a:lnTo>
                      <a:pt x="865346" y="7144"/>
                    </a:lnTo>
                    <a:lnTo>
                      <a:pt x="7144" y="276701"/>
                    </a:lnTo>
                    <a:lnTo>
                      <a:pt x="1123474" y="31384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42">
                <a:extLst>
                  <a:ext uri="{FF2B5EF4-FFF2-40B4-BE49-F238E27FC236}">
                    <a16:creationId xmlns:a16="http://schemas.microsoft.com/office/drawing/2014/main" id="{6143FA52-34AB-47F3-A2ED-90D9674047AB}"/>
                  </a:ext>
                </a:extLst>
              </p:cNvPr>
              <p:cNvSpPr/>
              <p:nvPr/>
            </p:nvSpPr>
            <p:spPr>
              <a:xfrm rot="21252091">
                <a:off x="6685389" y="2269488"/>
                <a:ext cx="1134772" cy="274237"/>
              </a:xfrm>
              <a:custGeom>
                <a:avLst/>
                <a:gdLst>
                  <a:gd name="connsiteX0" fmla="*/ 56674 w 1143000"/>
                  <a:gd name="connsiteY0" fmla="*/ 213836 h 276225"/>
                  <a:gd name="connsiteX1" fmla="*/ 1135856 w 1143000"/>
                  <a:gd name="connsiteY1" fmla="*/ 277654 h 276225"/>
                  <a:gd name="connsiteX2" fmla="*/ 1123474 w 1143000"/>
                  <a:gd name="connsiteY2" fmla="*/ 44291 h 276225"/>
                  <a:gd name="connsiteX3" fmla="*/ 7144 w 1143000"/>
                  <a:gd name="connsiteY3" fmla="*/ 7144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3000" h="276225">
                    <a:moveTo>
                      <a:pt x="56674" y="213836"/>
                    </a:moveTo>
                    <a:lnTo>
                      <a:pt x="1135856" y="277654"/>
                    </a:lnTo>
                    <a:lnTo>
                      <a:pt x="1123474" y="44291"/>
                    </a:ln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3">
                <a:extLst>
                  <a:ext uri="{FF2B5EF4-FFF2-40B4-BE49-F238E27FC236}">
                    <a16:creationId xmlns:a16="http://schemas.microsoft.com/office/drawing/2014/main" id="{18612993-03F6-4B90-9C7B-9FF251C3F3D0}"/>
                  </a:ext>
                </a:extLst>
              </p:cNvPr>
              <p:cNvSpPr/>
              <p:nvPr/>
            </p:nvSpPr>
            <p:spPr>
              <a:xfrm rot="21252091">
                <a:off x="6950881" y="2294199"/>
                <a:ext cx="283693" cy="236411"/>
              </a:xfrm>
              <a:custGeom>
                <a:avLst/>
                <a:gdLst>
                  <a:gd name="connsiteX0" fmla="*/ 7144 w 285750"/>
                  <a:gd name="connsiteY0" fmla="*/ 7144 h 238125"/>
                  <a:gd name="connsiteX1" fmla="*/ 232886 w 285750"/>
                  <a:gd name="connsiteY1" fmla="*/ 17621 h 238125"/>
                  <a:gd name="connsiteX2" fmla="*/ 281464 w 285750"/>
                  <a:gd name="connsiteY2" fmla="*/ 234791 h 238125"/>
                  <a:gd name="connsiteX3" fmla="*/ 81439 w 285750"/>
                  <a:gd name="connsiteY3" fmla="*/ 222409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38125">
                    <a:moveTo>
                      <a:pt x="7144" y="7144"/>
                    </a:moveTo>
                    <a:lnTo>
                      <a:pt x="232886" y="17621"/>
                    </a:lnTo>
                    <a:lnTo>
                      <a:pt x="281464" y="234791"/>
                    </a:lnTo>
                    <a:lnTo>
                      <a:pt x="81439" y="22240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4">
                <a:extLst>
                  <a:ext uri="{FF2B5EF4-FFF2-40B4-BE49-F238E27FC236}">
                    <a16:creationId xmlns:a16="http://schemas.microsoft.com/office/drawing/2014/main" id="{48E61377-BA05-46D0-83B7-89E39BE664BF}"/>
                  </a:ext>
                </a:extLst>
              </p:cNvPr>
              <p:cNvSpPr/>
              <p:nvPr/>
            </p:nvSpPr>
            <p:spPr>
              <a:xfrm rot="21252091">
                <a:off x="6924943" y="1996692"/>
                <a:ext cx="1011838" cy="283693"/>
              </a:xfrm>
              <a:custGeom>
                <a:avLst/>
                <a:gdLst>
                  <a:gd name="connsiteX0" fmla="*/ 7144 w 1019175"/>
                  <a:gd name="connsiteY0" fmla="*/ 270986 h 285750"/>
                  <a:gd name="connsiteX1" fmla="*/ 824389 w 1019175"/>
                  <a:gd name="connsiteY1" fmla="*/ 7144 h 285750"/>
                  <a:gd name="connsiteX2" fmla="*/ 1013936 w 1019175"/>
                  <a:gd name="connsiteY2" fmla="*/ 20479 h 285750"/>
                  <a:gd name="connsiteX3" fmla="*/ 232886 w 1019175"/>
                  <a:gd name="connsiteY3" fmla="*/ 281464 h 285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19175" h="285750">
                    <a:moveTo>
                      <a:pt x="7144" y="270986"/>
                    </a:moveTo>
                    <a:lnTo>
                      <a:pt x="824389" y="7144"/>
                    </a:lnTo>
                    <a:lnTo>
                      <a:pt x="1013936" y="20479"/>
                    </a:lnTo>
                    <a:lnTo>
                      <a:pt x="232886" y="28146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45">
                <a:extLst>
                  <a:ext uri="{FF2B5EF4-FFF2-40B4-BE49-F238E27FC236}">
                    <a16:creationId xmlns:a16="http://schemas.microsoft.com/office/drawing/2014/main" id="{C2456F26-E8F2-4186-89B9-88E9093009E6}"/>
                  </a:ext>
                </a:extLst>
              </p:cNvPr>
              <p:cNvSpPr/>
              <p:nvPr/>
            </p:nvSpPr>
            <p:spPr>
              <a:xfrm rot="21252091">
                <a:off x="8078664" y="2039683"/>
                <a:ext cx="160759" cy="293149"/>
              </a:xfrm>
              <a:custGeom>
                <a:avLst/>
                <a:gdLst>
                  <a:gd name="connsiteX0" fmla="*/ 20479 w 161925"/>
                  <a:gd name="connsiteY0" fmla="*/ 64294 h 295275"/>
                  <a:gd name="connsiteX1" fmla="*/ 7144 w 161925"/>
                  <a:gd name="connsiteY1" fmla="*/ 292894 h 295275"/>
                  <a:gd name="connsiteX2" fmla="*/ 147161 w 161925"/>
                  <a:gd name="connsiteY2" fmla="*/ 234791 h 295275"/>
                  <a:gd name="connsiteX3" fmla="*/ 161449 w 161925"/>
                  <a:gd name="connsiteY3" fmla="*/ 7144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1925" h="295275">
                    <a:moveTo>
                      <a:pt x="20479" y="64294"/>
                    </a:moveTo>
                    <a:lnTo>
                      <a:pt x="7144" y="292894"/>
                    </a:lnTo>
                    <a:lnTo>
                      <a:pt x="147161" y="234791"/>
                    </a:lnTo>
                    <a:lnTo>
                      <a:pt x="161449" y="714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46">
                <a:extLst>
                  <a:ext uri="{FF2B5EF4-FFF2-40B4-BE49-F238E27FC236}">
                    <a16:creationId xmlns:a16="http://schemas.microsoft.com/office/drawing/2014/main" id="{EAF2613D-388B-4D48-969F-ED66D76CC03B}"/>
                  </a:ext>
                </a:extLst>
              </p:cNvPr>
              <p:cNvSpPr/>
              <p:nvPr/>
            </p:nvSpPr>
            <p:spPr>
              <a:xfrm rot="21252091">
                <a:off x="6726327" y="1895624"/>
                <a:ext cx="765971" cy="293149"/>
              </a:xfrm>
              <a:custGeom>
                <a:avLst/>
                <a:gdLst>
                  <a:gd name="connsiteX0" fmla="*/ 764381 w 771525"/>
                  <a:gd name="connsiteY0" fmla="*/ 250708 h 295275"/>
                  <a:gd name="connsiteX1" fmla="*/ 7144 w 771525"/>
                  <a:gd name="connsiteY1" fmla="*/ 37347 h 295275"/>
                  <a:gd name="connsiteX2" fmla="*/ 10954 w 771525"/>
                  <a:gd name="connsiteY2" fmla="*/ 288808 h 295275"/>
                  <a:gd name="connsiteX3" fmla="*/ 723424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64381" y="250708"/>
                    </a:moveTo>
                    <a:cubicBezTo>
                      <a:pt x="764381" y="250708"/>
                      <a:pt x="349091" y="-95050"/>
                      <a:pt x="7144" y="37347"/>
                    </a:cubicBezTo>
                    <a:lnTo>
                      <a:pt x="10954" y="288808"/>
                    </a:lnTo>
                    <a:cubicBezTo>
                      <a:pt x="10954" y="288808"/>
                      <a:pt x="544354" y="107833"/>
                      <a:pt x="723424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7">
                <a:extLst>
                  <a:ext uri="{FF2B5EF4-FFF2-40B4-BE49-F238E27FC236}">
                    <a16:creationId xmlns:a16="http://schemas.microsoft.com/office/drawing/2014/main" id="{2F6D98C2-46AA-480A-87BC-A7CDD473A5E2}"/>
                  </a:ext>
                </a:extLst>
              </p:cNvPr>
              <p:cNvSpPr/>
              <p:nvPr/>
            </p:nvSpPr>
            <p:spPr>
              <a:xfrm rot="21252091">
                <a:off x="7071865" y="2045891"/>
                <a:ext cx="1163141" cy="113477"/>
              </a:xfrm>
              <a:custGeom>
                <a:avLst/>
                <a:gdLst>
                  <a:gd name="connsiteX0" fmla="*/ 1164431 w 1171575"/>
                  <a:gd name="connsiteY0" fmla="*/ 51911 h 114300"/>
                  <a:gd name="connsiteX1" fmla="*/ 168116 w 1171575"/>
                  <a:gd name="connsiteY1" fmla="*/ 7144 h 114300"/>
                  <a:gd name="connsiteX2" fmla="*/ 7144 w 1171575"/>
                  <a:gd name="connsiteY2" fmla="*/ 58579 h 114300"/>
                  <a:gd name="connsiteX3" fmla="*/ 1023461 w 1171575"/>
                  <a:gd name="connsiteY3" fmla="*/ 109061 h 11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1575" h="114300">
                    <a:moveTo>
                      <a:pt x="1164431" y="51911"/>
                    </a:moveTo>
                    <a:lnTo>
                      <a:pt x="168116" y="7144"/>
                    </a:lnTo>
                    <a:lnTo>
                      <a:pt x="7144" y="58579"/>
                    </a:lnTo>
                    <a:lnTo>
                      <a:pt x="1023461" y="109061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8">
                <a:extLst>
                  <a:ext uri="{FF2B5EF4-FFF2-40B4-BE49-F238E27FC236}">
                    <a16:creationId xmlns:a16="http://schemas.microsoft.com/office/drawing/2014/main" id="{0FA1E0DB-84FA-4759-B5B7-AB858BFD51BB}"/>
                  </a:ext>
                </a:extLst>
              </p:cNvPr>
              <p:cNvSpPr/>
              <p:nvPr/>
            </p:nvSpPr>
            <p:spPr>
              <a:xfrm rot="21252091">
                <a:off x="6872348" y="1509246"/>
                <a:ext cx="661950" cy="633581"/>
              </a:xfrm>
              <a:custGeom>
                <a:avLst/>
                <a:gdLst>
                  <a:gd name="connsiteX0" fmla="*/ 7144 w 666750"/>
                  <a:gd name="connsiteY0" fmla="*/ 332026 h 638175"/>
                  <a:gd name="connsiteX1" fmla="*/ 565309 w 666750"/>
                  <a:gd name="connsiteY1" fmla="*/ 635874 h 638175"/>
                  <a:gd name="connsiteX2" fmla="*/ 668179 w 666750"/>
                  <a:gd name="connsiteY2" fmla="*/ 607299 h 638175"/>
                  <a:gd name="connsiteX3" fmla="*/ 227171 w 666750"/>
                  <a:gd name="connsiteY3" fmla="*/ 321549 h 638175"/>
                  <a:gd name="connsiteX4" fmla="*/ 227171 w 666750"/>
                  <a:gd name="connsiteY4" fmla="*/ 321549 h 638175"/>
                  <a:gd name="connsiteX5" fmla="*/ 366236 w 666750"/>
                  <a:gd name="connsiteY5" fmla="*/ 71041 h 638175"/>
                  <a:gd name="connsiteX6" fmla="*/ 366236 w 666750"/>
                  <a:gd name="connsiteY6" fmla="*/ 71041 h 638175"/>
                  <a:gd name="connsiteX7" fmla="*/ 326231 w 666750"/>
                  <a:gd name="connsiteY7" fmla="*/ 10081 h 638175"/>
                  <a:gd name="connsiteX8" fmla="*/ 199549 w 666750"/>
                  <a:gd name="connsiteY8" fmla="*/ 60564 h 638175"/>
                  <a:gd name="connsiteX9" fmla="*/ 70009 w 666750"/>
                  <a:gd name="connsiteY9" fmla="*/ 185341 h 638175"/>
                  <a:gd name="connsiteX10" fmla="*/ 7144 w 666750"/>
                  <a:gd name="connsiteY10" fmla="*/ 332026 h 638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750" h="638175">
                    <a:moveTo>
                      <a:pt x="7144" y="332026"/>
                    </a:moveTo>
                    <a:cubicBezTo>
                      <a:pt x="7144" y="332026"/>
                      <a:pt x="260509" y="625396"/>
                      <a:pt x="565309" y="635874"/>
                    </a:cubicBezTo>
                    <a:cubicBezTo>
                      <a:pt x="635794" y="628254"/>
                      <a:pt x="668179" y="607299"/>
                      <a:pt x="668179" y="607299"/>
                    </a:cubicBezTo>
                    <a:lnTo>
                      <a:pt x="227171" y="321549"/>
                    </a:lnTo>
                    <a:lnTo>
                      <a:pt x="227171" y="321549"/>
                    </a:lnTo>
                    <a:cubicBezTo>
                      <a:pt x="249079" y="226299"/>
                      <a:pt x="296704" y="139621"/>
                      <a:pt x="366236" y="71041"/>
                    </a:cubicBezTo>
                    <a:lnTo>
                      <a:pt x="366236" y="71041"/>
                    </a:lnTo>
                    <a:cubicBezTo>
                      <a:pt x="394811" y="42466"/>
                      <a:pt x="364331" y="-5159"/>
                      <a:pt x="326231" y="10081"/>
                    </a:cubicBezTo>
                    <a:lnTo>
                      <a:pt x="199549" y="60564"/>
                    </a:lnTo>
                    <a:lnTo>
                      <a:pt x="70009" y="185341"/>
                    </a:lnTo>
                    <a:lnTo>
                      <a:pt x="7144" y="33202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9">
                <a:extLst>
                  <a:ext uri="{FF2B5EF4-FFF2-40B4-BE49-F238E27FC236}">
                    <a16:creationId xmlns:a16="http://schemas.microsoft.com/office/drawing/2014/main" id="{26AB31C8-5704-4A5F-9E29-2060FA62F053}"/>
                  </a:ext>
                </a:extLst>
              </p:cNvPr>
              <p:cNvSpPr/>
              <p:nvPr/>
            </p:nvSpPr>
            <p:spPr>
              <a:xfrm rot="21252091">
                <a:off x="6868046" y="1432826"/>
                <a:ext cx="699776" cy="699776"/>
              </a:xfrm>
              <a:custGeom>
                <a:avLst/>
                <a:gdLst>
                  <a:gd name="connsiteX0" fmla="*/ 636746 w 704850"/>
                  <a:gd name="connsiteY0" fmla="*/ 703518 h 704850"/>
                  <a:gd name="connsiteX1" fmla="*/ 388144 w 704850"/>
                  <a:gd name="connsiteY1" fmla="*/ 256796 h 704850"/>
                  <a:gd name="connsiteX2" fmla="*/ 363379 w 704850"/>
                  <a:gd name="connsiteY2" fmla="*/ 239651 h 704850"/>
                  <a:gd name="connsiteX3" fmla="*/ 173831 w 704850"/>
                  <a:gd name="connsiteY3" fmla="*/ 264416 h 704850"/>
                  <a:gd name="connsiteX4" fmla="*/ 7144 w 704850"/>
                  <a:gd name="connsiteY4" fmla="*/ 406338 h 704850"/>
                  <a:gd name="connsiteX5" fmla="*/ 70009 w 704850"/>
                  <a:gd name="connsiteY5" fmla="*/ 260606 h 704850"/>
                  <a:gd name="connsiteX6" fmla="*/ 147161 w 704850"/>
                  <a:gd name="connsiteY6" fmla="*/ 151068 h 704850"/>
                  <a:gd name="connsiteX7" fmla="*/ 147161 w 704850"/>
                  <a:gd name="connsiteY7" fmla="*/ 151068 h 704850"/>
                  <a:gd name="connsiteX8" fmla="*/ 367189 w 704850"/>
                  <a:gd name="connsiteY8" fmla="*/ 12003 h 704850"/>
                  <a:gd name="connsiteX9" fmla="*/ 441484 w 704850"/>
                  <a:gd name="connsiteY9" fmla="*/ 8193 h 704850"/>
                  <a:gd name="connsiteX10" fmla="*/ 511969 w 704850"/>
                  <a:gd name="connsiteY10" fmla="*/ 51056 h 704850"/>
                  <a:gd name="connsiteX11" fmla="*/ 702469 w 704850"/>
                  <a:gd name="connsiteY11" fmla="*/ 660656 h 704850"/>
                  <a:gd name="connsiteX12" fmla="*/ 636746 w 704850"/>
                  <a:gd name="connsiteY12" fmla="*/ 703518 h 70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04850" h="704850">
                    <a:moveTo>
                      <a:pt x="636746" y="703518"/>
                    </a:moveTo>
                    <a:lnTo>
                      <a:pt x="388144" y="256796"/>
                    </a:lnTo>
                    <a:cubicBezTo>
                      <a:pt x="383381" y="247271"/>
                      <a:pt x="373856" y="241556"/>
                      <a:pt x="363379" y="239651"/>
                    </a:cubicBezTo>
                    <a:cubicBezTo>
                      <a:pt x="331946" y="234888"/>
                      <a:pt x="259556" y="230126"/>
                      <a:pt x="173831" y="264416"/>
                    </a:cubicBezTo>
                    <a:cubicBezTo>
                      <a:pt x="57626" y="310136"/>
                      <a:pt x="7144" y="406338"/>
                      <a:pt x="7144" y="406338"/>
                    </a:cubicBezTo>
                    <a:lnTo>
                      <a:pt x="70009" y="260606"/>
                    </a:lnTo>
                    <a:cubicBezTo>
                      <a:pt x="88106" y="218696"/>
                      <a:pt x="113824" y="181548"/>
                      <a:pt x="147161" y="151068"/>
                    </a:cubicBezTo>
                    <a:lnTo>
                      <a:pt x="147161" y="151068"/>
                    </a:lnTo>
                    <a:cubicBezTo>
                      <a:pt x="208121" y="92966"/>
                      <a:pt x="284321" y="26291"/>
                      <a:pt x="367189" y="12003"/>
                    </a:cubicBezTo>
                    <a:lnTo>
                      <a:pt x="441484" y="8193"/>
                    </a:lnTo>
                    <a:cubicBezTo>
                      <a:pt x="471964" y="2478"/>
                      <a:pt x="502444" y="20576"/>
                      <a:pt x="511969" y="51056"/>
                    </a:cubicBezTo>
                    <a:lnTo>
                      <a:pt x="702469" y="660656"/>
                    </a:lnTo>
                    <a:lnTo>
                      <a:pt x="636746" y="7035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50">
                <a:extLst>
                  <a:ext uri="{FF2B5EF4-FFF2-40B4-BE49-F238E27FC236}">
                    <a16:creationId xmlns:a16="http://schemas.microsoft.com/office/drawing/2014/main" id="{BFE84A35-B703-47F5-8888-D57BE7CD7F8F}"/>
                  </a:ext>
                </a:extLst>
              </p:cNvPr>
              <p:cNvSpPr/>
              <p:nvPr/>
            </p:nvSpPr>
            <p:spPr>
              <a:xfrm rot="21252091">
                <a:off x="7592942" y="1804861"/>
                <a:ext cx="729815" cy="279312"/>
              </a:xfrm>
              <a:custGeom>
                <a:avLst/>
                <a:gdLst>
                  <a:gd name="connsiteX0" fmla="*/ 7144 w 771525"/>
                  <a:gd name="connsiteY0" fmla="*/ 250708 h 295275"/>
                  <a:gd name="connsiteX1" fmla="*/ 764381 w 771525"/>
                  <a:gd name="connsiteY1" fmla="*/ 37347 h 295275"/>
                  <a:gd name="connsiteX2" fmla="*/ 760571 w 771525"/>
                  <a:gd name="connsiteY2" fmla="*/ 288808 h 295275"/>
                  <a:gd name="connsiteX3" fmla="*/ 48101 w 771525"/>
                  <a:gd name="connsiteY3" fmla="*/ 253565 h 295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71525" h="295275">
                    <a:moveTo>
                      <a:pt x="7144" y="250708"/>
                    </a:moveTo>
                    <a:cubicBezTo>
                      <a:pt x="7144" y="250708"/>
                      <a:pt x="422434" y="-95050"/>
                      <a:pt x="764381" y="37347"/>
                    </a:cubicBezTo>
                    <a:lnTo>
                      <a:pt x="760571" y="288808"/>
                    </a:lnTo>
                    <a:cubicBezTo>
                      <a:pt x="760571" y="288808"/>
                      <a:pt x="227171" y="107832"/>
                      <a:pt x="48101" y="253565"/>
                    </a:cubicBezTo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1">
                <a:extLst>
                  <a:ext uri="{FF2B5EF4-FFF2-40B4-BE49-F238E27FC236}">
                    <a16:creationId xmlns:a16="http://schemas.microsoft.com/office/drawing/2014/main" id="{3202A0C6-8B0C-4373-9188-4C73B2626C1E}"/>
                  </a:ext>
                </a:extLst>
              </p:cNvPr>
              <p:cNvSpPr/>
              <p:nvPr/>
            </p:nvSpPr>
            <p:spPr>
              <a:xfrm rot="21252091">
                <a:off x="7522601" y="1390100"/>
                <a:ext cx="595755" cy="671407"/>
              </a:xfrm>
              <a:custGeom>
                <a:avLst/>
                <a:gdLst>
                  <a:gd name="connsiteX0" fmla="*/ 595789 w 600075"/>
                  <a:gd name="connsiteY0" fmla="*/ 255366 h 676275"/>
                  <a:gd name="connsiteX1" fmla="*/ 113824 w 600075"/>
                  <a:gd name="connsiteY1" fmla="*/ 669704 h 676275"/>
                  <a:gd name="connsiteX2" fmla="*/ 7144 w 600075"/>
                  <a:gd name="connsiteY2" fmla="*/ 663989 h 676275"/>
                  <a:gd name="connsiteX3" fmla="*/ 378619 w 600075"/>
                  <a:gd name="connsiteY3" fmla="*/ 291561 h 676275"/>
                  <a:gd name="connsiteX4" fmla="*/ 378619 w 600075"/>
                  <a:gd name="connsiteY4" fmla="*/ 291561 h 676275"/>
                  <a:gd name="connsiteX5" fmla="*/ 190024 w 600075"/>
                  <a:gd name="connsiteY5" fmla="*/ 76296 h 676275"/>
                  <a:gd name="connsiteX6" fmla="*/ 190024 w 600075"/>
                  <a:gd name="connsiteY6" fmla="*/ 76296 h 676275"/>
                  <a:gd name="connsiteX7" fmla="*/ 216694 w 600075"/>
                  <a:gd name="connsiteY7" fmla="*/ 7716 h 676275"/>
                  <a:gd name="connsiteX8" fmla="*/ 349091 w 600075"/>
                  <a:gd name="connsiteY8" fmla="*/ 29624 h 676275"/>
                  <a:gd name="connsiteX9" fmla="*/ 502444 w 600075"/>
                  <a:gd name="connsiteY9" fmla="*/ 125826 h 676275"/>
                  <a:gd name="connsiteX10" fmla="*/ 595789 w 600075"/>
                  <a:gd name="connsiteY10" fmla="*/ 255366 h 67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0075" h="676275">
                    <a:moveTo>
                      <a:pt x="595789" y="255366"/>
                    </a:moveTo>
                    <a:cubicBezTo>
                      <a:pt x="595789" y="255366"/>
                      <a:pt x="410051" y="595409"/>
                      <a:pt x="113824" y="669704"/>
                    </a:cubicBezTo>
                    <a:cubicBezTo>
                      <a:pt x="43339" y="677324"/>
                      <a:pt x="7144" y="663989"/>
                      <a:pt x="7144" y="663989"/>
                    </a:cubicBezTo>
                    <a:lnTo>
                      <a:pt x="378619" y="291561"/>
                    </a:lnTo>
                    <a:lnTo>
                      <a:pt x="378619" y="291561"/>
                    </a:lnTo>
                    <a:cubicBezTo>
                      <a:pt x="337661" y="202979"/>
                      <a:pt x="271939" y="128684"/>
                      <a:pt x="190024" y="76296"/>
                    </a:cubicBezTo>
                    <a:lnTo>
                      <a:pt x="190024" y="76296"/>
                    </a:lnTo>
                    <a:cubicBezTo>
                      <a:pt x="155734" y="54389"/>
                      <a:pt x="176689" y="1049"/>
                      <a:pt x="216694" y="7716"/>
                    </a:cubicBezTo>
                    <a:lnTo>
                      <a:pt x="349091" y="29624"/>
                    </a:lnTo>
                    <a:lnTo>
                      <a:pt x="502444" y="125826"/>
                    </a:lnTo>
                    <a:lnTo>
                      <a:pt x="595789" y="255366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2">
                <a:extLst>
                  <a:ext uri="{FF2B5EF4-FFF2-40B4-BE49-F238E27FC236}">
                    <a16:creationId xmlns:a16="http://schemas.microsoft.com/office/drawing/2014/main" id="{FC42E799-6943-4A3D-BACE-299F90F64A4A}"/>
                  </a:ext>
                </a:extLst>
              </p:cNvPr>
              <p:cNvSpPr/>
              <p:nvPr/>
            </p:nvSpPr>
            <p:spPr>
              <a:xfrm rot="21252091">
                <a:off x="7483280" y="1357425"/>
                <a:ext cx="633581" cy="709232"/>
              </a:xfrm>
              <a:custGeom>
                <a:avLst/>
                <a:gdLst>
                  <a:gd name="connsiteX0" fmla="*/ 80486 w 638175"/>
                  <a:gd name="connsiteY0" fmla="*/ 712242 h 714375"/>
                  <a:gd name="connsiteX1" fmla="*/ 229076 w 638175"/>
                  <a:gd name="connsiteY1" fmla="*/ 223609 h 714375"/>
                  <a:gd name="connsiteX2" fmla="*/ 250031 w 638175"/>
                  <a:gd name="connsiteY2" fmla="*/ 201702 h 714375"/>
                  <a:gd name="connsiteX3" fmla="*/ 440531 w 638175"/>
                  <a:gd name="connsiteY3" fmla="*/ 186462 h 714375"/>
                  <a:gd name="connsiteX4" fmla="*/ 632936 w 638175"/>
                  <a:gd name="connsiteY4" fmla="*/ 290284 h 714375"/>
                  <a:gd name="connsiteX5" fmla="*/ 540544 w 638175"/>
                  <a:gd name="connsiteY5" fmla="*/ 160744 h 714375"/>
                  <a:gd name="connsiteX6" fmla="*/ 442436 w 638175"/>
                  <a:gd name="connsiteY6" fmla="*/ 69304 h 714375"/>
                  <a:gd name="connsiteX7" fmla="*/ 442436 w 638175"/>
                  <a:gd name="connsiteY7" fmla="*/ 69304 h 714375"/>
                  <a:gd name="connsiteX8" fmla="*/ 204311 w 638175"/>
                  <a:gd name="connsiteY8" fmla="*/ 7392 h 714375"/>
                  <a:gd name="connsiteX9" fmla="*/ 129064 w 638175"/>
                  <a:gd name="connsiteY9" fmla="*/ 10249 h 714375"/>
                  <a:gd name="connsiteX10" fmla="*/ 69056 w 638175"/>
                  <a:gd name="connsiteY10" fmla="*/ 66447 h 714375"/>
                  <a:gd name="connsiteX11" fmla="*/ 7144 w 638175"/>
                  <a:gd name="connsiteY11" fmla="*/ 683667 h 714375"/>
                  <a:gd name="connsiteX12" fmla="*/ 80486 w 638175"/>
                  <a:gd name="connsiteY12" fmla="*/ 712242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175" h="714375">
                    <a:moveTo>
                      <a:pt x="80486" y="712242"/>
                    </a:moveTo>
                    <a:lnTo>
                      <a:pt x="229076" y="223609"/>
                    </a:lnTo>
                    <a:cubicBezTo>
                      <a:pt x="231934" y="213132"/>
                      <a:pt x="239554" y="205512"/>
                      <a:pt x="250031" y="201702"/>
                    </a:cubicBezTo>
                    <a:cubicBezTo>
                      <a:pt x="279559" y="190272"/>
                      <a:pt x="349091" y="171222"/>
                      <a:pt x="440531" y="186462"/>
                    </a:cubicBezTo>
                    <a:cubicBezTo>
                      <a:pt x="564356" y="207417"/>
                      <a:pt x="632936" y="290284"/>
                      <a:pt x="632936" y="290284"/>
                    </a:cubicBezTo>
                    <a:lnTo>
                      <a:pt x="540544" y="160744"/>
                    </a:lnTo>
                    <a:cubicBezTo>
                      <a:pt x="513874" y="123597"/>
                      <a:pt x="480536" y="93117"/>
                      <a:pt x="442436" y="69304"/>
                    </a:cubicBezTo>
                    <a:lnTo>
                      <a:pt x="442436" y="69304"/>
                    </a:lnTo>
                    <a:cubicBezTo>
                      <a:pt x="370999" y="26442"/>
                      <a:pt x="288131" y="4534"/>
                      <a:pt x="204311" y="7392"/>
                    </a:cubicBezTo>
                    <a:lnTo>
                      <a:pt x="129064" y="10249"/>
                    </a:lnTo>
                    <a:cubicBezTo>
                      <a:pt x="97631" y="11202"/>
                      <a:pt x="71914" y="35967"/>
                      <a:pt x="69056" y="66447"/>
                    </a:cubicBezTo>
                    <a:lnTo>
                      <a:pt x="7144" y="683667"/>
                    </a:lnTo>
                    <a:lnTo>
                      <a:pt x="80486" y="71224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3">
                <a:extLst>
                  <a:ext uri="{FF2B5EF4-FFF2-40B4-BE49-F238E27FC236}">
                    <a16:creationId xmlns:a16="http://schemas.microsoft.com/office/drawing/2014/main" id="{91196C2A-AC0A-4D52-9FDA-517B6723DA20}"/>
                  </a:ext>
                </a:extLst>
              </p:cNvPr>
              <p:cNvSpPr/>
              <p:nvPr/>
            </p:nvSpPr>
            <p:spPr>
              <a:xfrm rot="21252091">
                <a:off x="8064027" y="1806790"/>
                <a:ext cx="324362" cy="459513"/>
              </a:xfrm>
              <a:custGeom>
                <a:avLst/>
                <a:gdLst>
                  <a:gd name="connsiteX0" fmla="*/ 277654 w 342900"/>
                  <a:gd name="connsiteY0" fmla="*/ 7144 h 485775"/>
                  <a:gd name="connsiteX1" fmla="*/ 7144 w 342900"/>
                  <a:gd name="connsiteY1" fmla="*/ 296704 h 485775"/>
                  <a:gd name="connsiteX2" fmla="*/ 154781 w 342900"/>
                  <a:gd name="connsiteY2" fmla="*/ 484346 h 485775"/>
                  <a:gd name="connsiteX3" fmla="*/ 337661 w 342900"/>
                  <a:gd name="connsiteY3" fmla="*/ 301466 h 485775"/>
                  <a:gd name="connsiteX4" fmla="*/ 277654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277654" y="7144"/>
                    </a:moveTo>
                    <a:cubicBezTo>
                      <a:pt x="277654" y="7144"/>
                      <a:pt x="263366" y="139541"/>
                      <a:pt x="7144" y="296704"/>
                    </a:cubicBezTo>
                    <a:lnTo>
                      <a:pt x="154781" y="484346"/>
                    </a:lnTo>
                    <a:cubicBezTo>
                      <a:pt x="154781" y="484346"/>
                      <a:pt x="290989" y="442436"/>
                      <a:pt x="337661" y="301466"/>
                    </a:cubicBezTo>
                    <a:lnTo>
                      <a:pt x="277654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4">
                <a:extLst>
                  <a:ext uri="{FF2B5EF4-FFF2-40B4-BE49-F238E27FC236}">
                    <a16:creationId xmlns:a16="http://schemas.microsoft.com/office/drawing/2014/main" id="{22744AC3-0B0F-4A50-98D3-8E103DF62ACA}"/>
                  </a:ext>
                </a:extLst>
              </p:cNvPr>
              <p:cNvSpPr/>
              <p:nvPr/>
            </p:nvSpPr>
            <p:spPr>
              <a:xfrm rot="21252091">
                <a:off x="8086821" y="2064951"/>
                <a:ext cx="594664" cy="378423"/>
              </a:xfrm>
              <a:custGeom>
                <a:avLst/>
                <a:gdLst>
                  <a:gd name="connsiteX0" fmla="*/ 7144 w 628650"/>
                  <a:gd name="connsiteY0" fmla="*/ 7144 h 400050"/>
                  <a:gd name="connsiteX1" fmla="*/ 332899 w 628650"/>
                  <a:gd name="connsiteY1" fmla="*/ 111919 h 400050"/>
                  <a:gd name="connsiteX2" fmla="*/ 625316 w 628650"/>
                  <a:gd name="connsiteY2" fmla="*/ 128111 h 400050"/>
                  <a:gd name="connsiteX3" fmla="*/ 536734 w 628650"/>
                  <a:gd name="connsiteY3" fmla="*/ 252889 h 400050"/>
                  <a:gd name="connsiteX4" fmla="*/ 596741 w 628650"/>
                  <a:gd name="connsiteY4" fmla="*/ 398621 h 400050"/>
                  <a:gd name="connsiteX5" fmla="*/ 360521 w 628650"/>
                  <a:gd name="connsiteY5" fmla="*/ 383381 h 400050"/>
                  <a:gd name="connsiteX6" fmla="*/ 122396 w 628650"/>
                  <a:gd name="connsiteY6" fmla="*/ 314801 h 400050"/>
                  <a:gd name="connsiteX7" fmla="*/ 7144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7144" y="7144"/>
                    </a:moveTo>
                    <a:cubicBezTo>
                      <a:pt x="7144" y="7144"/>
                      <a:pt x="110966" y="119539"/>
                      <a:pt x="332899" y="111919"/>
                    </a:cubicBezTo>
                    <a:cubicBezTo>
                      <a:pt x="554831" y="104299"/>
                      <a:pt x="625316" y="128111"/>
                      <a:pt x="625316" y="128111"/>
                    </a:cubicBezTo>
                    <a:lnTo>
                      <a:pt x="536734" y="252889"/>
                    </a:lnTo>
                    <a:lnTo>
                      <a:pt x="596741" y="398621"/>
                    </a:lnTo>
                    <a:cubicBezTo>
                      <a:pt x="596741" y="398621"/>
                      <a:pt x="496729" y="373856"/>
                      <a:pt x="360521" y="383381"/>
                    </a:cubicBezTo>
                    <a:cubicBezTo>
                      <a:pt x="224314" y="393859"/>
                      <a:pt x="122396" y="314801"/>
                      <a:pt x="122396" y="314801"/>
                    </a:cubicBezTo>
                    <a:lnTo>
                      <a:pt x="7144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5">
                <a:extLst>
                  <a:ext uri="{FF2B5EF4-FFF2-40B4-BE49-F238E27FC236}">
                    <a16:creationId xmlns:a16="http://schemas.microsoft.com/office/drawing/2014/main" id="{6F2E1371-E8E2-434B-B8AD-C7A1CA59701D}"/>
                  </a:ext>
                </a:extLst>
              </p:cNvPr>
              <p:cNvSpPr/>
              <p:nvPr/>
            </p:nvSpPr>
            <p:spPr>
              <a:xfrm rot="21252091">
                <a:off x="6680729" y="1952489"/>
                <a:ext cx="340432" cy="482278"/>
              </a:xfrm>
              <a:custGeom>
                <a:avLst/>
                <a:gdLst>
                  <a:gd name="connsiteX0" fmla="*/ 67151 w 342900"/>
                  <a:gd name="connsiteY0" fmla="*/ 7144 h 485775"/>
                  <a:gd name="connsiteX1" fmla="*/ 337661 w 342900"/>
                  <a:gd name="connsiteY1" fmla="*/ 296704 h 485775"/>
                  <a:gd name="connsiteX2" fmla="*/ 190024 w 342900"/>
                  <a:gd name="connsiteY2" fmla="*/ 484346 h 485775"/>
                  <a:gd name="connsiteX3" fmla="*/ 7144 w 342900"/>
                  <a:gd name="connsiteY3" fmla="*/ 301466 h 485775"/>
                  <a:gd name="connsiteX4" fmla="*/ 67151 w 342900"/>
                  <a:gd name="connsiteY4" fmla="*/ 7144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2900" h="485775">
                    <a:moveTo>
                      <a:pt x="67151" y="7144"/>
                    </a:moveTo>
                    <a:cubicBezTo>
                      <a:pt x="67151" y="7144"/>
                      <a:pt x="81439" y="139541"/>
                      <a:pt x="337661" y="296704"/>
                    </a:cubicBezTo>
                    <a:lnTo>
                      <a:pt x="190024" y="484346"/>
                    </a:lnTo>
                    <a:cubicBezTo>
                      <a:pt x="190024" y="484346"/>
                      <a:pt x="53816" y="442436"/>
                      <a:pt x="7144" y="301466"/>
                    </a:cubicBezTo>
                    <a:lnTo>
                      <a:pt x="67151" y="714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6">
                <a:extLst>
                  <a:ext uri="{FF2B5EF4-FFF2-40B4-BE49-F238E27FC236}">
                    <a16:creationId xmlns:a16="http://schemas.microsoft.com/office/drawing/2014/main" id="{F45DEF13-0E33-43C7-AF67-4EECCDEFF1D9}"/>
                  </a:ext>
                </a:extLst>
              </p:cNvPr>
              <p:cNvSpPr/>
              <p:nvPr/>
            </p:nvSpPr>
            <p:spPr>
              <a:xfrm rot="21252091">
                <a:off x="6419683" y="2253328"/>
                <a:ext cx="624124" cy="397170"/>
              </a:xfrm>
              <a:custGeom>
                <a:avLst/>
                <a:gdLst>
                  <a:gd name="connsiteX0" fmla="*/ 625316 w 628650"/>
                  <a:gd name="connsiteY0" fmla="*/ 7144 h 400050"/>
                  <a:gd name="connsiteX1" fmla="*/ 299561 w 628650"/>
                  <a:gd name="connsiteY1" fmla="*/ 111919 h 400050"/>
                  <a:gd name="connsiteX2" fmla="*/ 7144 w 628650"/>
                  <a:gd name="connsiteY2" fmla="*/ 128111 h 400050"/>
                  <a:gd name="connsiteX3" fmla="*/ 95726 w 628650"/>
                  <a:gd name="connsiteY3" fmla="*/ 252889 h 400050"/>
                  <a:gd name="connsiteX4" fmla="*/ 35719 w 628650"/>
                  <a:gd name="connsiteY4" fmla="*/ 397669 h 400050"/>
                  <a:gd name="connsiteX5" fmla="*/ 271939 w 628650"/>
                  <a:gd name="connsiteY5" fmla="*/ 382429 h 400050"/>
                  <a:gd name="connsiteX6" fmla="*/ 510064 w 628650"/>
                  <a:gd name="connsiteY6" fmla="*/ 313849 h 400050"/>
                  <a:gd name="connsiteX7" fmla="*/ 625316 w 628650"/>
                  <a:gd name="connsiteY7" fmla="*/ 7144 h 400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8650" h="400050">
                    <a:moveTo>
                      <a:pt x="625316" y="7144"/>
                    </a:moveTo>
                    <a:cubicBezTo>
                      <a:pt x="625316" y="7144"/>
                      <a:pt x="521494" y="119539"/>
                      <a:pt x="299561" y="111919"/>
                    </a:cubicBezTo>
                    <a:cubicBezTo>
                      <a:pt x="76676" y="104299"/>
                      <a:pt x="7144" y="128111"/>
                      <a:pt x="7144" y="128111"/>
                    </a:cubicBezTo>
                    <a:lnTo>
                      <a:pt x="95726" y="252889"/>
                    </a:lnTo>
                    <a:lnTo>
                      <a:pt x="35719" y="397669"/>
                    </a:lnTo>
                    <a:cubicBezTo>
                      <a:pt x="35719" y="397669"/>
                      <a:pt x="135731" y="372904"/>
                      <a:pt x="271939" y="382429"/>
                    </a:cubicBezTo>
                    <a:cubicBezTo>
                      <a:pt x="408146" y="392906"/>
                      <a:pt x="510064" y="313849"/>
                      <a:pt x="510064" y="313849"/>
                    </a:cubicBezTo>
                    <a:lnTo>
                      <a:pt x="625316" y="7144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Group 63">
            <a:extLst>
              <a:ext uri="{FF2B5EF4-FFF2-40B4-BE49-F238E27FC236}">
                <a16:creationId xmlns:a16="http://schemas.microsoft.com/office/drawing/2014/main" id="{2DE4E81D-EC13-4081-8398-F2946B89ED8E}"/>
              </a:ext>
            </a:extLst>
          </p:cNvPr>
          <p:cNvGrpSpPr/>
          <p:nvPr/>
        </p:nvGrpSpPr>
        <p:grpSpPr>
          <a:xfrm>
            <a:off x="5836272" y="4785017"/>
            <a:ext cx="1644476" cy="1380682"/>
            <a:chOff x="7642457" y="1819774"/>
            <a:chExt cx="1788937" cy="150197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07D09BF6-BFFB-4DDD-B95D-05146126A8D7}"/>
                </a:ext>
              </a:extLst>
            </p:cNvPr>
            <p:cNvSpPr/>
            <p:nvPr/>
          </p:nvSpPr>
          <p:spPr>
            <a:xfrm rot="21595279">
              <a:off x="7736984" y="1937200"/>
              <a:ext cx="1664332" cy="312062"/>
            </a:xfrm>
            <a:custGeom>
              <a:avLst/>
              <a:gdLst>
                <a:gd name="connsiteX0" fmla="*/ 7144 w 1676400"/>
                <a:gd name="connsiteY0" fmla="*/ 167164 h 314325"/>
                <a:gd name="connsiteX1" fmla="*/ 800576 w 1676400"/>
                <a:gd name="connsiteY1" fmla="*/ 7144 h 314325"/>
                <a:gd name="connsiteX2" fmla="*/ 1678781 w 1676400"/>
                <a:gd name="connsiteY2" fmla="*/ 138589 h 314325"/>
                <a:gd name="connsiteX3" fmla="*/ 987266 w 1676400"/>
                <a:gd name="connsiteY3" fmla="*/ 310991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314325">
                  <a:moveTo>
                    <a:pt x="7144" y="167164"/>
                  </a:moveTo>
                  <a:lnTo>
                    <a:pt x="800576" y="7144"/>
                  </a:lnTo>
                  <a:lnTo>
                    <a:pt x="1678781" y="138589"/>
                  </a:lnTo>
                  <a:lnTo>
                    <a:pt x="987266" y="3109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3B12C49A-566B-4A62-BEB0-3D3C534837F5}"/>
                </a:ext>
              </a:extLst>
            </p:cNvPr>
            <p:cNvSpPr/>
            <p:nvPr/>
          </p:nvSpPr>
          <p:spPr>
            <a:xfrm rot="21595279">
              <a:off x="8525289" y="1936656"/>
              <a:ext cx="879448" cy="1163141"/>
            </a:xfrm>
            <a:custGeom>
              <a:avLst/>
              <a:gdLst>
                <a:gd name="connsiteX0" fmla="*/ 7144 w 885825"/>
                <a:gd name="connsiteY0" fmla="*/ 7144 h 1171575"/>
                <a:gd name="connsiteX1" fmla="*/ 29051 w 885825"/>
                <a:gd name="connsiteY1" fmla="*/ 1033939 h 1171575"/>
                <a:gd name="connsiteX2" fmla="*/ 792956 w 885825"/>
                <a:gd name="connsiteY2" fmla="*/ 1164431 h 1171575"/>
                <a:gd name="connsiteX3" fmla="*/ 885349 w 885825"/>
                <a:gd name="connsiteY3" fmla="*/ 138589 h 117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1171575">
                  <a:moveTo>
                    <a:pt x="7144" y="7144"/>
                  </a:moveTo>
                  <a:lnTo>
                    <a:pt x="29051" y="1033939"/>
                  </a:lnTo>
                  <a:lnTo>
                    <a:pt x="792956" y="1164431"/>
                  </a:lnTo>
                  <a:lnTo>
                    <a:pt x="885349" y="13858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DA1FF705-B027-42F9-A335-936C0D1735B8}"/>
                </a:ext>
              </a:extLst>
            </p:cNvPr>
            <p:cNvSpPr/>
            <p:nvPr/>
          </p:nvSpPr>
          <p:spPr>
            <a:xfrm rot="21595279">
              <a:off x="7737827" y="2092408"/>
              <a:ext cx="983469" cy="1229336"/>
            </a:xfrm>
            <a:custGeom>
              <a:avLst/>
              <a:gdLst>
                <a:gd name="connsiteX0" fmla="*/ 987266 w 990600"/>
                <a:gd name="connsiteY0" fmla="*/ 1231106 h 1238250"/>
                <a:gd name="connsiteX1" fmla="*/ 121444 w 990600"/>
                <a:gd name="connsiteY1" fmla="*/ 1030129 h 1238250"/>
                <a:gd name="connsiteX2" fmla="*/ 7144 w 990600"/>
                <a:gd name="connsiteY2" fmla="*/ 7144 h 1238250"/>
                <a:gd name="connsiteX3" fmla="*/ 987266 w 990600"/>
                <a:gd name="connsiteY3" fmla="*/ 150971 h 1238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0" h="1238250">
                  <a:moveTo>
                    <a:pt x="987266" y="1231106"/>
                  </a:moveTo>
                  <a:lnTo>
                    <a:pt x="121444" y="1030129"/>
                  </a:lnTo>
                  <a:lnTo>
                    <a:pt x="7144" y="7144"/>
                  </a:lnTo>
                  <a:lnTo>
                    <a:pt x="987266" y="15097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3460715F-3763-479C-95D1-B862B00F4D4E}"/>
                </a:ext>
              </a:extLst>
            </p:cNvPr>
            <p:cNvSpPr/>
            <p:nvPr/>
          </p:nvSpPr>
          <p:spPr>
            <a:xfrm rot="21595279">
              <a:off x="8717965" y="2069989"/>
              <a:ext cx="686537" cy="1243864"/>
            </a:xfrm>
            <a:custGeom>
              <a:avLst/>
              <a:gdLst>
                <a:gd name="connsiteX0" fmla="*/ 11906 w 704850"/>
                <a:gd name="connsiteY0" fmla="*/ 1255871 h 1257300"/>
                <a:gd name="connsiteX1" fmla="*/ 7144 w 704850"/>
                <a:gd name="connsiteY1" fmla="*/ 179546 h 1257300"/>
                <a:gd name="connsiteX2" fmla="*/ 698659 w 704850"/>
                <a:gd name="connsiteY2" fmla="*/ 7144 h 1257300"/>
                <a:gd name="connsiteX3" fmla="*/ 611029 w 704850"/>
                <a:gd name="connsiteY3" fmla="*/ 1030129 h 1257300"/>
                <a:gd name="connsiteX0" fmla="*/ 116984 w 691515"/>
                <a:gd name="connsiteY0" fmla="*/ 1277821 h 1277821"/>
                <a:gd name="connsiteX1" fmla="*/ 0 w 691515"/>
                <a:gd name="connsiteY1" fmla="*/ 172402 h 1277821"/>
                <a:gd name="connsiteX2" fmla="*/ 691515 w 691515"/>
                <a:gd name="connsiteY2" fmla="*/ 0 h 1277821"/>
                <a:gd name="connsiteX3" fmla="*/ 603885 w 691515"/>
                <a:gd name="connsiteY3" fmla="*/ 1022985 h 1277821"/>
                <a:gd name="connsiteX0" fmla="*/ 606 w 691515"/>
                <a:gd name="connsiteY0" fmla="*/ 1252883 h 1252883"/>
                <a:gd name="connsiteX1" fmla="*/ 0 w 691515"/>
                <a:gd name="connsiteY1" fmla="*/ 172402 h 1252883"/>
                <a:gd name="connsiteX2" fmla="*/ 691515 w 691515"/>
                <a:gd name="connsiteY2" fmla="*/ 0 h 1252883"/>
                <a:gd name="connsiteX3" fmla="*/ 603885 w 691515"/>
                <a:gd name="connsiteY3" fmla="*/ 1022985 h 1252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1515" h="1252883">
                  <a:moveTo>
                    <a:pt x="606" y="1252883"/>
                  </a:moveTo>
                  <a:lnTo>
                    <a:pt x="0" y="172402"/>
                  </a:lnTo>
                  <a:lnTo>
                    <a:pt x="691515" y="0"/>
                  </a:lnTo>
                  <a:lnTo>
                    <a:pt x="603885" y="1022985"/>
                  </a:lnTo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D009EBFF-AD85-45C9-837F-D5FD5B69E932}"/>
                </a:ext>
              </a:extLst>
            </p:cNvPr>
            <p:cNvSpPr/>
            <p:nvPr/>
          </p:nvSpPr>
          <p:spPr>
            <a:xfrm rot="454160">
              <a:off x="8756897" y="1951208"/>
              <a:ext cx="652494" cy="482278"/>
            </a:xfrm>
            <a:custGeom>
              <a:avLst/>
              <a:gdLst>
                <a:gd name="connsiteX0" fmla="*/ 654844 w 657225"/>
                <a:gd name="connsiteY0" fmla="*/ 7144 h 485775"/>
                <a:gd name="connsiteX1" fmla="*/ 7144 w 657225"/>
                <a:gd name="connsiteY1" fmla="*/ 253841 h 485775"/>
                <a:gd name="connsiteX2" fmla="*/ 19526 w 657225"/>
                <a:gd name="connsiteY2" fmla="*/ 487204 h 485775"/>
                <a:gd name="connsiteX3" fmla="*/ 644366 w 657225"/>
                <a:gd name="connsiteY3" fmla="*/ 225266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7225" h="485775">
                  <a:moveTo>
                    <a:pt x="654844" y="7144"/>
                  </a:moveTo>
                  <a:lnTo>
                    <a:pt x="7144" y="253841"/>
                  </a:lnTo>
                  <a:lnTo>
                    <a:pt x="19526" y="487204"/>
                  </a:lnTo>
                  <a:lnTo>
                    <a:pt x="644366" y="225266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DFFEDC4F-2CB0-4D12-850E-38BBFFE95804}"/>
                </a:ext>
              </a:extLst>
            </p:cNvPr>
            <p:cNvSpPr/>
            <p:nvPr/>
          </p:nvSpPr>
          <p:spPr>
            <a:xfrm rot="454160">
              <a:off x="7672498" y="1819774"/>
              <a:ext cx="1758896" cy="312062"/>
            </a:xfrm>
            <a:custGeom>
              <a:avLst/>
              <a:gdLst>
                <a:gd name="connsiteX0" fmla="*/ 1771174 w 1771650"/>
                <a:gd name="connsiteY0" fmla="*/ 67151 h 314325"/>
                <a:gd name="connsiteX1" fmla="*/ 1092041 w 1771650"/>
                <a:gd name="connsiteY1" fmla="*/ 21431 h 314325"/>
                <a:gd name="connsiteX2" fmla="*/ 865346 w 1771650"/>
                <a:gd name="connsiteY2" fmla="*/ 7144 h 314325"/>
                <a:gd name="connsiteX3" fmla="*/ 7144 w 1771650"/>
                <a:gd name="connsiteY3" fmla="*/ 276701 h 314325"/>
                <a:gd name="connsiteX4" fmla="*/ 1123474 w 1771650"/>
                <a:gd name="connsiteY4" fmla="*/ 313849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1650" h="314325">
                  <a:moveTo>
                    <a:pt x="1771174" y="67151"/>
                  </a:moveTo>
                  <a:lnTo>
                    <a:pt x="1092041" y="21431"/>
                  </a:lnTo>
                  <a:lnTo>
                    <a:pt x="865346" y="7144"/>
                  </a:lnTo>
                  <a:lnTo>
                    <a:pt x="7144" y="276701"/>
                  </a:lnTo>
                  <a:lnTo>
                    <a:pt x="1123474" y="3138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06404BC4-72E8-4A23-885A-AC7331531168}"/>
                </a:ext>
              </a:extLst>
            </p:cNvPr>
            <p:cNvSpPr/>
            <p:nvPr/>
          </p:nvSpPr>
          <p:spPr>
            <a:xfrm rot="454160">
              <a:off x="7642457" y="2044116"/>
              <a:ext cx="1134772" cy="274237"/>
            </a:xfrm>
            <a:custGeom>
              <a:avLst/>
              <a:gdLst>
                <a:gd name="connsiteX0" fmla="*/ 56674 w 1143000"/>
                <a:gd name="connsiteY0" fmla="*/ 213836 h 276225"/>
                <a:gd name="connsiteX1" fmla="*/ 1135856 w 1143000"/>
                <a:gd name="connsiteY1" fmla="*/ 277654 h 276225"/>
                <a:gd name="connsiteX2" fmla="*/ 1123474 w 1143000"/>
                <a:gd name="connsiteY2" fmla="*/ 44291 h 276225"/>
                <a:gd name="connsiteX3" fmla="*/ 7144 w 1143000"/>
                <a:gd name="connsiteY3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3000" h="276225">
                  <a:moveTo>
                    <a:pt x="56674" y="213836"/>
                  </a:moveTo>
                  <a:lnTo>
                    <a:pt x="1135856" y="277654"/>
                  </a:lnTo>
                  <a:lnTo>
                    <a:pt x="1123474" y="4429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1" name="Group 71">
            <a:extLst>
              <a:ext uri="{FF2B5EF4-FFF2-40B4-BE49-F238E27FC236}">
                <a16:creationId xmlns:a16="http://schemas.microsoft.com/office/drawing/2014/main" id="{448A74BA-06BC-4456-B09D-043F69EF5001}"/>
              </a:ext>
            </a:extLst>
          </p:cNvPr>
          <p:cNvGrpSpPr/>
          <p:nvPr/>
        </p:nvGrpSpPr>
        <p:grpSpPr>
          <a:xfrm>
            <a:off x="4896301" y="4581746"/>
            <a:ext cx="1251705" cy="1463765"/>
            <a:chOff x="3790950" y="1785554"/>
            <a:chExt cx="2447925" cy="286264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2" name="Graphic 3">
              <a:extLst>
                <a:ext uri="{FF2B5EF4-FFF2-40B4-BE49-F238E27FC236}">
                  <a16:creationId xmlns:a16="http://schemas.microsoft.com/office/drawing/2014/main" id="{40EB3233-ABA0-4492-A475-D374EE0B892A}"/>
                </a:ext>
              </a:extLst>
            </p:cNvPr>
            <p:cNvGrpSpPr/>
            <p:nvPr/>
          </p:nvGrpSpPr>
          <p:grpSpPr>
            <a:xfrm>
              <a:off x="4290412" y="1785554"/>
              <a:ext cx="1466820" cy="1164358"/>
              <a:chOff x="5165276" y="2751853"/>
              <a:chExt cx="1859888" cy="1476375"/>
            </a:xfrm>
            <a:solidFill>
              <a:schemeClr val="accent1"/>
            </a:solidFill>
          </p:grpSpPr>
          <p:sp>
            <p:nvSpPr>
              <p:cNvPr id="76" name="Freeform: Shape 76">
                <a:extLst>
                  <a:ext uri="{FF2B5EF4-FFF2-40B4-BE49-F238E27FC236}">
                    <a16:creationId xmlns:a16="http://schemas.microsoft.com/office/drawing/2014/main" id="{1695CE71-91C0-477B-A1DF-FA009C1C8775}"/>
                  </a:ext>
                </a:extLst>
              </p:cNvPr>
              <p:cNvSpPr/>
              <p:nvPr/>
            </p:nvSpPr>
            <p:spPr>
              <a:xfrm>
                <a:off x="6072664" y="3310451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7">
                <a:extLst>
                  <a:ext uri="{FF2B5EF4-FFF2-40B4-BE49-F238E27FC236}">
                    <a16:creationId xmlns:a16="http://schemas.microsoft.com/office/drawing/2014/main" id="{E6936792-4701-4AB3-9C42-3930BBBE22C4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8">
                <a:extLst>
                  <a:ext uri="{FF2B5EF4-FFF2-40B4-BE49-F238E27FC236}">
                    <a16:creationId xmlns:a16="http://schemas.microsoft.com/office/drawing/2014/main" id="{F10B932F-1D6D-424A-BE1C-01D7EBF8664B}"/>
                  </a:ext>
                </a:extLst>
              </p:cNvPr>
              <p:cNvSpPr/>
              <p:nvPr/>
            </p:nvSpPr>
            <p:spPr>
              <a:xfrm>
                <a:off x="6063762" y="2751853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79">
                <a:extLst>
                  <a:ext uri="{FF2B5EF4-FFF2-40B4-BE49-F238E27FC236}">
                    <a16:creationId xmlns:a16="http://schemas.microsoft.com/office/drawing/2014/main" id="{F48F869B-F488-4A1D-9272-81078B47D038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3" name="Rectangle 73">
              <a:extLst>
                <a:ext uri="{FF2B5EF4-FFF2-40B4-BE49-F238E27FC236}">
                  <a16:creationId xmlns:a16="http://schemas.microsoft.com/office/drawing/2014/main" id="{0D24DA7A-8513-45FD-994A-D68ACC401C06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4">
              <a:extLst>
                <a:ext uri="{FF2B5EF4-FFF2-40B4-BE49-F238E27FC236}">
                  <a16:creationId xmlns:a16="http://schemas.microsoft.com/office/drawing/2014/main" id="{80B515BE-08D1-4767-B6DA-CF493696C06B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5">
              <a:extLst>
                <a:ext uri="{FF2B5EF4-FFF2-40B4-BE49-F238E27FC236}">
                  <a16:creationId xmlns:a16="http://schemas.microsoft.com/office/drawing/2014/main" id="{A3AAAF8A-4C24-4B47-97D3-3ECCFD340987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4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Cross 80">
            <a:extLst>
              <a:ext uri="{FF2B5EF4-FFF2-40B4-BE49-F238E27FC236}">
                <a16:creationId xmlns:a16="http://schemas.microsoft.com/office/drawing/2014/main" id="{B774DA4B-78F8-476B-A66C-9B209A7A7F72}"/>
              </a:ext>
            </a:extLst>
          </p:cNvPr>
          <p:cNvSpPr/>
          <p:nvPr/>
        </p:nvSpPr>
        <p:spPr>
          <a:xfrm rot="3832409">
            <a:off x="6336272" y="2616732"/>
            <a:ext cx="228607" cy="228607"/>
          </a:xfrm>
          <a:prstGeom prst="plus">
            <a:avLst>
              <a:gd name="adj" fmla="val 43777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Isosceles Triangle 81">
            <a:extLst>
              <a:ext uri="{FF2B5EF4-FFF2-40B4-BE49-F238E27FC236}">
                <a16:creationId xmlns:a16="http://schemas.microsoft.com/office/drawing/2014/main" id="{437F7CA2-719F-4185-AF96-8E816D163BB5}"/>
              </a:ext>
            </a:extLst>
          </p:cNvPr>
          <p:cNvSpPr/>
          <p:nvPr/>
        </p:nvSpPr>
        <p:spPr>
          <a:xfrm rot="14247033">
            <a:off x="6729777" y="3339622"/>
            <a:ext cx="193983" cy="167226"/>
          </a:xfrm>
          <a:prstGeom prst="triangl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2">
            <a:extLst>
              <a:ext uri="{FF2B5EF4-FFF2-40B4-BE49-F238E27FC236}">
                <a16:creationId xmlns:a16="http://schemas.microsoft.com/office/drawing/2014/main" id="{97535D3C-C7E1-4292-BF29-3829E2FBC7A0}"/>
              </a:ext>
            </a:extLst>
          </p:cNvPr>
          <p:cNvSpPr/>
          <p:nvPr/>
        </p:nvSpPr>
        <p:spPr>
          <a:xfrm rot="2190120">
            <a:off x="6389829" y="2154523"/>
            <a:ext cx="164840" cy="164840"/>
          </a:xfrm>
          <a:prstGeom prst="ellipse">
            <a:avLst/>
          </a:prstGeom>
          <a:solidFill>
            <a:schemeClr val="accent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83" name="Straight Connector 83">
            <a:extLst>
              <a:ext uri="{FF2B5EF4-FFF2-40B4-BE49-F238E27FC236}">
                <a16:creationId xmlns:a16="http://schemas.microsoft.com/office/drawing/2014/main" id="{ACE0E427-F9B0-4CEF-A68E-FA6E92D4A752}"/>
              </a:ext>
            </a:extLst>
          </p:cNvPr>
          <p:cNvCxnSpPr>
            <a:cxnSpLocks/>
          </p:cNvCxnSpPr>
          <p:nvPr/>
        </p:nvCxnSpPr>
        <p:spPr>
          <a:xfrm flipV="1">
            <a:off x="5698384" y="2290662"/>
            <a:ext cx="631579" cy="484755"/>
          </a:xfrm>
          <a:prstGeom prst="lin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4">
            <a:extLst>
              <a:ext uri="{FF2B5EF4-FFF2-40B4-BE49-F238E27FC236}">
                <a16:creationId xmlns:a16="http://schemas.microsoft.com/office/drawing/2014/main" id="{40CB15DB-6E51-4BBF-8F2E-735B82F7EC20}"/>
              </a:ext>
            </a:extLst>
          </p:cNvPr>
          <p:cNvCxnSpPr>
            <a:cxnSpLocks/>
          </p:cNvCxnSpPr>
          <p:nvPr/>
        </p:nvCxnSpPr>
        <p:spPr>
          <a:xfrm>
            <a:off x="5780875" y="3084703"/>
            <a:ext cx="928576" cy="251715"/>
          </a:xfrm>
          <a:prstGeom prst="lin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tar: 5 Points 85">
            <a:extLst>
              <a:ext uri="{FF2B5EF4-FFF2-40B4-BE49-F238E27FC236}">
                <a16:creationId xmlns:a16="http://schemas.microsoft.com/office/drawing/2014/main" id="{28DD1779-5FC9-4F65-B253-7168874B1726}"/>
              </a:ext>
            </a:extLst>
          </p:cNvPr>
          <p:cNvSpPr/>
          <p:nvPr/>
        </p:nvSpPr>
        <p:spPr>
          <a:xfrm rot="6630305">
            <a:off x="6908154" y="2335299"/>
            <a:ext cx="311138" cy="311138"/>
          </a:xfrm>
          <a:prstGeom prst="star5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Star: 4 Points 86">
            <a:extLst>
              <a:ext uri="{FF2B5EF4-FFF2-40B4-BE49-F238E27FC236}">
                <a16:creationId xmlns:a16="http://schemas.microsoft.com/office/drawing/2014/main" id="{D88B4CB1-E332-44A3-B7D9-883182DADEAD}"/>
              </a:ext>
            </a:extLst>
          </p:cNvPr>
          <p:cNvSpPr/>
          <p:nvPr/>
        </p:nvSpPr>
        <p:spPr>
          <a:xfrm rot="6640569">
            <a:off x="6007925" y="2752474"/>
            <a:ext cx="232397" cy="232397"/>
          </a:xfrm>
          <a:prstGeom prst="star4">
            <a:avLst>
              <a:gd name="adj" fmla="val 4612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Graphic 87">
            <a:extLst>
              <a:ext uri="{FF2B5EF4-FFF2-40B4-BE49-F238E27FC236}">
                <a16:creationId xmlns:a16="http://schemas.microsoft.com/office/drawing/2014/main" id="{0648C496-D6CC-40A3-8392-394ACE891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281078">
            <a:off x="5534367" y="1690987"/>
            <a:ext cx="321006" cy="403847"/>
          </a:xfrm>
          <a:prstGeom prst="rect">
            <a:avLst/>
          </a:prstGeom>
        </p:spPr>
      </p:pic>
      <p:sp>
        <p:nvSpPr>
          <p:cNvPr id="88" name="Cross 88">
            <a:extLst>
              <a:ext uri="{FF2B5EF4-FFF2-40B4-BE49-F238E27FC236}">
                <a16:creationId xmlns:a16="http://schemas.microsoft.com/office/drawing/2014/main" id="{B5E41BA1-C887-431B-97DD-21263F79564C}"/>
              </a:ext>
            </a:extLst>
          </p:cNvPr>
          <p:cNvSpPr/>
          <p:nvPr/>
        </p:nvSpPr>
        <p:spPr>
          <a:xfrm rot="5975136">
            <a:off x="6124234" y="1708915"/>
            <a:ext cx="323814" cy="323814"/>
          </a:xfrm>
          <a:prstGeom prst="plus">
            <a:avLst>
              <a:gd name="adj" fmla="val 437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9">
            <a:extLst>
              <a:ext uri="{FF2B5EF4-FFF2-40B4-BE49-F238E27FC236}">
                <a16:creationId xmlns:a16="http://schemas.microsoft.com/office/drawing/2014/main" id="{31AFFD0B-C897-4E08-93DF-F72EC562FEE1}"/>
              </a:ext>
            </a:extLst>
          </p:cNvPr>
          <p:cNvSpPr/>
          <p:nvPr/>
        </p:nvSpPr>
        <p:spPr>
          <a:xfrm rot="4332847">
            <a:off x="5247882" y="1739814"/>
            <a:ext cx="233490" cy="2334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Star: 5 Points 90">
            <a:extLst>
              <a:ext uri="{FF2B5EF4-FFF2-40B4-BE49-F238E27FC236}">
                <a16:creationId xmlns:a16="http://schemas.microsoft.com/office/drawing/2014/main" id="{E944E977-1D72-4FC0-9CFB-35F4A84119B1}"/>
              </a:ext>
            </a:extLst>
          </p:cNvPr>
          <p:cNvSpPr/>
          <p:nvPr/>
        </p:nvSpPr>
        <p:spPr>
          <a:xfrm rot="5960163">
            <a:off x="6312955" y="2924702"/>
            <a:ext cx="246341" cy="24634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1">
            <a:extLst>
              <a:ext uri="{FF2B5EF4-FFF2-40B4-BE49-F238E27FC236}">
                <a16:creationId xmlns:a16="http://schemas.microsoft.com/office/drawing/2014/main" id="{A7B056A8-D38B-4302-A19F-8EFDA067BF00}"/>
              </a:ext>
            </a:extLst>
          </p:cNvPr>
          <p:cNvSpPr/>
          <p:nvPr/>
        </p:nvSpPr>
        <p:spPr>
          <a:xfrm rot="5002989">
            <a:off x="5011773" y="2877966"/>
            <a:ext cx="152753" cy="152754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2" name="Star: 4 Points 92">
            <a:extLst>
              <a:ext uri="{FF2B5EF4-FFF2-40B4-BE49-F238E27FC236}">
                <a16:creationId xmlns:a16="http://schemas.microsoft.com/office/drawing/2014/main" id="{2F86F71A-34FE-40E1-BB20-DEAC110DBE28}"/>
              </a:ext>
            </a:extLst>
          </p:cNvPr>
          <p:cNvSpPr/>
          <p:nvPr/>
        </p:nvSpPr>
        <p:spPr>
          <a:xfrm rot="6640569">
            <a:off x="5595358" y="2535535"/>
            <a:ext cx="152039" cy="152040"/>
          </a:xfrm>
          <a:prstGeom prst="star4">
            <a:avLst>
              <a:gd name="adj" fmla="val 4612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3">
            <a:extLst>
              <a:ext uri="{FF2B5EF4-FFF2-40B4-BE49-F238E27FC236}">
                <a16:creationId xmlns:a16="http://schemas.microsoft.com/office/drawing/2014/main" id="{F5C5DB02-614B-4AAF-B0A9-6F0B6539E701}"/>
              </a:ext>
            </a:extLst>
          </p:cNvPr>
          <p:cNvSpPr/>
          <p:nvPr/>
        </p:nvSpPr>
        <p:spPr>
          <a:xfrm rot="15963916">
            <a:off x="5598346" y="2881036"/>
            <a:ext cx="122333" cy="122333"/>
          </a:xfrm>
          <a:prstGeom prst="ellipse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Isosceles Triangle 94">
            <a:extLst>
              <a:ext uri="{FF2B5EF4-FFF2-40B4-BE49-F238E27FC236}">
                <a16:creationId xmlns:a16="http://schemas.microsoft.com/office/drawing/2014/main" id="{2E1CEAD1-F201-46D1-B0D7-C6984D8672CF}"/>
              </a:ext>
            </a:extLst>
          </p:cNvPr>
          <p:cNvSpPr/>
          <p:nvPr/>
        </p:nvSpPr>
        <p:spPr>
          <a:xfrm rot="18547797">
            <a:off x="5908972" y="2103194"/>
            <a:ext cx="216352" cy="186510"/>
          </a:xfrm>
          <a:prstGeom prst="triangle">
            <a:avLst/>
          </a:prstGeom>
          <a:solidFill>
            <a:schemeClr val="accent2">
              <a:lumMod val="75000"/>
            </a:scheme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: Rounded Corners 95">
            <a:extLst>
              <a:ext uri="{FF2B5EF4-FFF2-40B4-BE49-F238E27FC236}">
                <a16:creationId xmlns:a16="http://schemas.microsoft.com/office/drawing/2014/main" id="{1944AC49-9491-41E9-A1A1-B9166930384E}"/>
              </a:ext>
            </a:extLst>
          </p:cNvPr>
          <p:cNvSpPr/>
          <p:nvPr/>
        </p:nvSpPr>
        <p:spPr>
          <a:xfrm rot="19436370">
            <a:off x="5201143" y="2732016"/>
            <a:ext cx="305342" cy="63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6">
            <a:extLst>
              <a:ext uri="{FF2B5EF4-FFF2-40B4-BE49-F238E27FC236}">
                <a16:creationId xmlns:a16="http://schemas.microsoft.com/office/drawing/2014/main" id="{CEAEB147-8E44-4405-81A9-EDAEEFE07D19}"/>
              </a:ext>
            </a:extLst>
          </p:cNvPr>
          <p:cNvSpPr/>
          <p:nvPr/>
        </p:nvSpPr>
        <p:spPr>
          <a:xfrm rot="21379728">
            <a:off x="6701522" y="2819469"/>
            <a:ext cx="305342" cy="639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: Rounded Corners 97">
            <a:extLst>
              <a:ext uri="{FF2B5EF4-FFF2-40B4-BE49-F238E27FC236}">
                <a16:creationId xmlns:a16="http://schemas.microsoft.com/office/drawing/2014/main" id="{3715E7DC-C718-44C4-9760-0AF247A9CDA6}"/>
              </a:ext>
            </a:extLst>
          </p:cNvPr>
          <p:cNvSpPr/>
          <p:nvPr/>
        </p:nvSpPr>
        <p:spPr>
          <a:xfrm rot="19436370">
            <a:off x="6534816" y="2341870"/>
            <a:ext cx="305342" cy="6394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8" name="Graphic 13">
            <a:extLst>
              <a:ext uri="{FF2B5EF4-FFF2-40B4-BE49-F238E27FC236}">
                <a16:creationId xmlns:a16="http://schemas.microsoft.com/office/drawing/2014/main" id="{542CA0F3-1D7D-4F63-BE2D-C1ACA1F3F5BA}"/>
              </a:ext>
            </a:extLst>
          </p:cNvPr>
          <p:cNvGrpSpPr/>
          <p:nvPr/>
        </p:nvGrpSpPr>
        <p:grpSpPr>
          <a:xfrm>
            <a:off x="6325696" y="4461530"/>
            <a:ext cx="830542" cy="821354"/>
            <a:chOff x="5564981" y="2902977"/>
            <a:chExt cx="1054418" cy="1042754"/>
          </a:xfrm>
          <a:scene3d>
            <a:camera prst="isometricOffAxis1Top"/>
            <a:lightRig rig="threePt" dir="t"/>
          </a:scene3d>
        </p:grpSpPr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B61B96FF-101C-4A0C-BBC8-7FC9C8BF8DE2}"/>
                </a:ext>
              </a:extLst>
            </p:cNvPr>
            <p:cNvSpPr/>
            <p:nvPr/>
          </p:nvSpPr>
          <p:spPr>
            <a:xfrm>
              <a:off x="6288917" y="3075146"/>
              <a:ext cx="285750" cy="342900"/>
            </a:xfrm>
            <a:custGeom>
              <a:avLst/>
              <a:gdLst>
                <a:gd name="connsiteX0" fmla="*/ 7144 w 285750"/>
                <a:gd name="connsiteY0" fmla="*/ 7144 h 342900"/>
                <a:gd name="connsiteX1" fmla="*/ 117634 w 285750"/>
                <a:gd name="connsiteY1" fmla="*/ 341471 h 342900"/>
                <a:gd name="connsiteX2" fmla="*/ 282416 w 285750"/>
                <a:gd name="connsiteY2" fmla="*/ 158591 h 342900"/>
                <a:gd name="connsiteX3" fmla="*/ 249079 w 285750"/>
                <a:gd name="connsiteY3" fmla="*/ 52864 h 342900"/>
                <a:gd name="connsiteX4" fmla="*/ 7144 w 285750"/>
                <a:gd name="connsiteY4" fmla="*/ 714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42900">
                  <a:moveTo>
                    <a:pt x="7144" y="7144"/>
                  </a:moveTo>
                  <a:cubicBezTo>
                    <a:pt x="7144" y="7144"/>
                    <a:pt x="95726" y="138589"/>
                    <a:pt x="117634" y="341471"/>
                  </a:cubicBezTo>
                  <a:lnTo>
                    <a:pt x="282416" y="158591"/>
                  </a:lnTo>
                  <a:cubicBezTo>
                    <a:pt x="282416" y="158591"/>
                    <a:pt x="287179" y="109061"/>
                    <a:pt x="249079" y="52864"/>
                  </a:cubicBezTo>
                  <a:cubicBezTo>
                    <a:pt x="249079" y="53816"/>
                    <a:pt x="95726" y="7144"/>
                    <a:pt x="7144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ADCC7B22-5A2C-44AC-931D-B0B0CA49BFF3}"/>
                </a:ext>
              </a:extLst>
            </p:cNvPr>
            <p:cNvSpPr/>
            <p:nvPr/>
          </p:nvSpPr>
          <p:spPr>
            <a:xfrm>
              <a:off x="5632608" y="2969995"/>
              <a:ext cx="922022" cy="913714"/>
            </a:xfrm>
            <a:custGeom>
              <a:avLst/>
              <a:gdLst>
                <a:gd name="connsiteX0" fmla="*/ 1001554 w 1057275"/>
                <a:gd name="connsiteY0" fmla="*/ 225985 h 1047750"/>
                <a:gd name="connsiteX1" fmla="*/ 784384 w 1057275"/>
                <a:gd name="connsiteY1" fmla="*/ 180265 h 1047750"/>
                <a:gd name="connsiteX2" fmla="*/ 782479 w 1057275"/>
                <a:gd name="connsiteY2" fmla="*/ 57392 h 1047750"/>
                <a:gd name="connsiteX3" fmla="*/ 653891 w 1057275"/>
                <a:gd name="connsiteY3" fmla="*/ 12625 h 1047750"/>
                <a:gd name="connsiteX4" fmla="*/ 537686 w 1057275"/>
                <a:gd name="connsiteY4" fmla="*/ 101207 h 1047750"/>
                <a:gd name="connsiteX5" fmla="*/ 446246 w 1057275"/>
                <a:gd name="connsiteY5" fmla="*/ 13577 h 1047750"/>
                <a:gd name="connsiteX6" fmla="*/ 281464 w 1057275"/>
                <a:gd name="connsiteY6" fmla="*/ 69775 h 1047750"/>
                <a:gd name="connsiteX7" fmla="*/ 233839 w 1057275"/>
                <a:gd name="connsiteY7" fmla="*/ 285040 h 1047750"/>
                <a:gd name="connsiteX8" fmla="*/ 67151 w 1057275"/>
                <a:gd name="connsiteY8" fmla="*/ 298375 h 1047750"/>
                <a:gd name="connsiteX9" fmla="*/ 7144 w 1057275"/>
                <a:gd name="connsiteY9" fmla="*/ 405055 h 1047750"/>
                <a:gd name="connsiteX10" fmla="*/ 148114 w 1057275"/>
                <a:gd name="connsiteY10" fmla="*/ 621272 h 1047750"/>
                <a:gd name="connsiteX11" fmla="*/ 54769 w 1057275"/>
                <a:gd name="connsiteY11" fmla="*/ 748907 h 1047750"/>
                <a:gd name="connsiteX12" fmla="*/ 60484 w 1057275"/>
                <a:gd name="connsiteY12" fmla="*/ 765100 h 1047750"/>
                <a:gd name="connsiteX13" fmla="*/ 292894 w 1057275"/>
                <a:gd name="connsiteY13" fmla="*/ 854635 h 1047750"/>
                <a:gd name="connsiteX14" fmla="*/ 287179 w 1057275"/>
                <a:gd name="connsiteY14" fmla="*/ 1018465 h 1047750"/>
                <a:gd name="connsiteX15" fmla="*/ 330994 w 1057275"/>
                <a:gd name="connsiteY15" fmla="*/ 1037515 h 1047750"/>
                <a:gd name="connsiteX16" fmla="*/ 539591 w 1057275"/>
                <a:gd name="connsiteY16" fmla="*/ 884162 h 1047750"/>
                <a:gd name="connsiteX17" fmla="*/ 696754 w 1057275"/>
                <a:gd name="connsiteY17" fmla="*/ 1035610 h 1047750"/>
                <a:gd name="connsiteX18" fmla="*/ 810101 w 1057275"/>
                <a:gd name="connsiteY18" fmla="*/ 990842 h 1047750"/>
                <a:gd name="connsiteX19" fmla="*/ 834866 w 1057275"/>
                <a:gd name="connsiteY19" fmla="*/ 802247 h 1047750"/>
                <a:gd name="connsiteX20" fmla="*/ 1023461 w 1057275"/>
                <a:gd name="connsiteY20" fmla="*/ 787007 h 1047750"/>
                <a:gd name="connsiteX21" fmla="*/ 1056799 w 1057275"/>
                <a:gd name="connsiteY21" fmla="*/ 727952 h 1047750"/>
                <a:gd name="connsiteX22" fmla="*/ 945356 w 1057275"/>
                <a:gd name="connsiteY22" fmla="*/ 458395 h 1047750"/>
                <a:gd name="connsiteX23" fmla="*/ 989171 w 1057275"/>
                <a:gd name="connsiteY23" fmla="*/ 406960 h 1047750"/>
                <a:gd name="connsiteX24" fmla="*/ 986314 w 1057275"/>
                <a:gd name="connsiteY24" fmla="*/ 384100 h 1047750"/>
                <a:gd name="connsiteX25" fmla="*/ 1034891 w 1057275"/>
                <a:gd name="connsiteY25" fmla="*/ 330760 h 1047750"/>
                <a:gd name="connsiteX26" fmla="*/ 1001554 w 1057275"/>
                <a:gd name="connsiteY26" fmla="*/ 22598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57275" h="1047750">
                  <a:moveTo>
                    <a:pt x="1001554" y="225985"/>
                  </a:moveTo>
                  <a:cubicBezTo>
                    <a:pt x="1001554" y="225985"/>
                    <a:pt x="873919" y="187885"/>
                    <a:pt x="784384" y="180265"/>
                  </a:cubicBezTo>
                  <a:lnTo>
                    <a:pt x="782479" y="57392"/>
                  </a:lnTo>
                  <a:cubicBezTo>
                    <a:pt x="731044" y="-15950"/>
                    <a:pt x="653891" y="12625"/>
                    <a:pt x="653891" y="12625"/>
                  </a:cubicBezTo>
                  <a:lnTo>
                    <a:pt x="537686" y="101207"/>
                  </a:lnTo>
                  <a:lnTo>
                    <a:pt x="446246" y="13577"/>
                  </a:lnTo>
                  <a:cubicBezTo>
                    <a:pt x="446246" y="13577"/>
                    <a:pt x="314801" y="38342"/>
                    <a:pt x="281464" y="69775"/>
                  </a:cubicBezTo>
                  <a:cubicBezTo>
                    <a:pt x="281464" y="69775"/>
                    <a:pt x="254794" y="178360"/>
                    <a:pt x="233839" y="285040"/>
                  </a:cubicBezTo>
                  <a:lnTo>
                    <a:pt x="67151" y="298375"/>
                  </a:lnTo>
                  <a:cubicBezTo>
                    <a:pt x="67151" y="298375"/>
                    <a:pt x="20479" y="329807"/>
                    <a:pt x="7144" y="405055"/>
                  </a:cubicBezTo>
                  <a:cubicBezTo>
                    <a:pt x="7144" y="405055"/>
                    <a:pt x="71914" y="537452"/>
                    <a:pt x="148114" y="621272"/>
                  </a:cubicBezTo>
                  <a:lnTo>
                    <a:pt x="54769" y="748907"/>
                  </a:lnTo>
                  <a:lnTo>
                    <a:pt x="60484" y="765100"/>
                  </a:lnTo>
                  <a:lnTo>
                    <a:pt x="292894" y="854635"/>
                  </a:lnTo>
                  <a:lnTo>
                    <a:pt x="287179" y="1018465"/>
                  </a:lnTo>
                  <a:cubicBezTo>
                    <a:pt x="299561" y="1054660"/>
                    <a:pt x="330994" y="1037515"/>
                    <a:pt x="330994" y="1037515"/>
                  </a:cubicBezTo>
                  <a:lnTo>
                    <a:pt x="539591" y="884162"/>
                  </a:lnTo>
                  <a:lnTo>
                    <a:pt x="696754" y="1035610"/>
                  </a:lnTo>
                  <a:cubicBezTo>
                    <a:pt x="696754" y="1035610"/>
                    <a:pt x="752951" y="1041325"/>
                    <a:pt x="810101" y="990842"/>
                  </a:cubicBezTo>
                  <a:cubicBezTo>
                    <a:pt x="810101" y="990842"/>
                    <a:pt x="826294" y="897497"/>
                    <a:pt x="834866" y="802247"/>
                  </a:cubicBezTo>
                  <a:lnTo>
                    <a:pt x="1023461" y="787007"/>
                  </a:lnTo>
                  <a:cubicBezTo>
                    <a:pt x="1023461" y="787007"/>
                    <a:pt x="1047274" y="773672"/>
                    <a:pt x="1056799" y="727952"/>
                  </a:cubicBezTo>
                  <a:cubicBezTo>
                    <a:pt x="1056799" y="727952"/>
                    <a:pt x="997744" y="571742"/>
                    <a:pt x="945356" y="458395"/>
                  </a:cubicBezTo>
                  <a:lnTo>
                    <a:pt x="989171" y="406960"/>
                  </a:lnTo>
                  <a:cubicBezTo>
                    <a:pt x="989171" y="406960"/>
                    <a:pt x="989171" y="398387"/>
                    <a:pt x="986314" y="384100"/>
                  </a:cubicBezTo>
                  <a:lnTo>
                    <a:pt x="1034891" y="330760"/>
                  </a:lnTo>
                  <a:cubicBezTo>
                    <a:pt x="1034891" y="330760"/>
                    <a:pt x="1039654" y="281230"/>
                    <a:pt x="1001554" y="225985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45000"/>
                  </a:schemeClr>
                </a:gs>
                <a:gs pos="100000">
                  <a:schemeClr val="accent2">
                    <a:lumMod val="5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AA24D5AD-D5FD-429E-9B29-07039FBBA2DF}"/>
                </a:ext>
              </a:extLst>
            </p:cNvPr>
            <p:cNvSpPr/>
            <p:nvPr/>
          </p:nvSpPr>
          <p:spPr>
            <a:xfrm>
              <a:off x="6034564" y="3574256"/>
              <a:ext cx="371475" cy="371475"/>
            </a:xfrm>
            <a:custGeom>
              <a:avLst/>
              <a:gdLst>
                <a:gd name="connsiteX0" fmla="*/ 368141 w 371475"/>
                <a:gd name="connsiteY0" fmla="*/ 7144 h 371475"/>
                <a:gd name="connsiteX1" fmla="*/ 7144 w 371475"/>
                <a:gd name="connsiteY1" fmla="*/ 152876 h 371475"/>
                <a:gd name="connsiteX2" fmla="*/ 227171 w 371475"/>
                <a:gd name="connsiteY2" fmla="*/ 364331 h 371475"/>
                <a:gd name="connsiteX3" fmla="*/ 340519 w 371475"/>
                <a:gd name="connsiteY3" fmla="*/ 319564 h 371475"/>
                <a:gd name="connsiteX4" fmla="*/ 368141 w 371475"/>
                <a:gd name="connsiteY4" fmla="*/ 714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71475">
                  <a:moveTo>
                    <a:pt x="368141" y="7144"/>
                  </a:moveTo>
                  <a:cubicBezTo>
                    <a:pt x="368141" y="7144"/>
                    <a:pt x="231934" y="123349"/>
                    <a:pt x="7144" y="152876"/>
                  </a:cubicBezTo>
                  <a:lnTo>
                    <a:pt x="227171" y="364331"/>
                  </a:lnTo>
                  <a:cubicBezTo>
                    <a:pt x="227171" y="364331"/>
                    <a:pt x="283369" y="370046"/>
                    <a:pt x="340519" y="319564"/>
                  </a:cubicBezTo>
                  <a:cubicBezTo>
                    <a:pt x="340519" y="319564"/>
                    <a:pt x="375761" y="122396"/>
                    <a:pt x="368141" y="7144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E563D6E9-DD31-4F1E-912B-16C230CFE12B}"/>
                </a:ext>
              </a:extLst>
            </p:cNvPr>
            <p:cNvSpPr/>
            <p:nvPr/>
          </p:nvSpPr>
          <p:spPr>
            <a:xfrm>
              <a:off x="5844064" y="3495198"/>
              <a:ext cx="314325" cy="447675"/>
            </a:xfrm>
            <a:custGeom>
              <a:avLst/>
              <a:gdLst>
                <a:gd name="connsiteX0" fmla="*/ 315754 w 314325"/>
                <a:gd name="connsiteY0" fmla="*/ 250984 h 447675"/>
                <a:gd name="connsiteX1" fmla="*/ 50959 w 314325"/>
                <a:gd name="connsiteY1" fmla="*/ 445294 h 447675"/>
                <a:gd name="connsiteX2" fmla="*/ 7144 w 314325"/>
                <a:gd name="connsiteY2" fmla="*/ 426244 h 447675"/>
                <a:gd name="connsiteX3" fmla="*/ 22384 w 314325"/>
                <a:gd name="connsiteY3" fmla="*/ 7144 h 447675"/>
                <a:gd name="connsiteX4" fmla="*/ 315754 w 314325"/>
                <a:gd name="connsiteY4" fmla="*/ 250984 h 44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447675">
                  <a:moveTo>
                    <a:pt x="315754" y="250984"/>
                  </a:moveTo>
                  <a:lnTo>
                    <a:pt x="50959" y="445294"/>
                  </a:lnTo>
                  <a:cubicBezTo>
                    <a:pt x="50959" y="445294"/>
                    <a:pt x="19526" y="462439"/>
                    <a:pt x="7144" y="426244"/>
                  </a:cubicBezTo>
                  <a:lnTo>
                    <a:pt x="22384" y="7144"/>
                  </a:lnTo>
                  <a:cubicBezTo>
                    <a:pt x="23336" y="8096"/>
                    <a:pt x="98584" y="175736"/>
                    <a:pt x="315754" y="25098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028F0122-B9BE-4342-A9CF-DA663F5C1045}"/>
                </a:ext>
              </a:extLst>
            </p:cNvPr>
            <p:cNvSpPr/>
            <p:nvPr/>
          </p:nvSpPr>
          <p:spPr>
            <a:xfrm>
              <a:off x="5778341" y="2909411"/>
              <a:ext cx="533400" cy="352425"/>
            </a:xfrm>
            <a:custGeom>
              <a:avLst/>
              <a:gdLst>
                <a:gd name="connsiteX0" fmla="*/ 7144 w 533400"/>
                <a:gd name="connsiteY0" fmla="*/ 350996 h 352425"/>
                <a:gd name="connsiteX1" fmla="*/ 530066 w 533400"/>
                <a:gd name="connsiteY1" fmla="*/ 291941 h 352425"/>
                <a:gd name="connsiteX2" fmla="*/ 232886 w 533400"/>
                <a:gd name="connsiteY2" fmla="*/ 7144 h 352425"/>
                <a:gd name="connsiteX3" fmla="*/ 68104 w 533400"/>
                <a:gd name="connsiteY3" fmla="*/ 63341 h 352425"/>
                <a:gd name="connsiteX4" fmla="*/ 7144 w 533400"/>
                <a:gd name="connsiteY4" fmla="*/ 350996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3400" h="352425">
                  <a:moveTo>
                    <a:pt x="7144" y="350996"/>
                  </a:moveTo>
                  <a:cubicBezTo>
                    <a:pt x="7144" y="350996"/>
                    <a:pt x="305276" y="314801"/>
                    <a:pt x="530066" y="291941"/>
                  </a:cubicBezTo>
                  <a:lnTo>
                    <a:pt x="232886" y="7144"/>
                  </a:lnTo>
                  <a:cubicBezTo>
                    <a:pt x="232886" y="7144"/>
                    <a:pt x="101441" y="31909"/>
                    <a:pt x="68104" y="63341"/>
                  </a:cubicBezTo>
                  <a:cubicBezTo>
                    <a:pt x="68104" y="64294"/>
                    <a:pt x="28099" y="228124"/>
                    <a:pt x="7144" y="35099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104FFB9A-675B-4362-A7DC-DECB8A665F77}"/>
                </a:ext>
              </a:extLst>
            </p:cNvPr>
            <p:cNvSpPr/>
            <p:nvPr/>
          </p:nvSpPr>
          <p:spPr>
            <a:xfrm>
              <a:off x="5564981" y="3168491"/>
              <a:ext cx="409575" cy="361950"/>
            </a:xfrm>
            <a:custGeom>
              <a:avLst/>
              <a:gdLst>
                <a:gd name="connsiteX0" fmla="*/ 148114 w 409575"/>
                <a:gd name="connsiteY0" fmla="*/ 356711 h 361950"/>
                <a:gd name="connsiteX1" fmla="*/ 402431 w 409575"/>
                <a:gd name="connsiteY1" fmla="*/ 7144 h 361950"/>
                <a:gd name="connsiteX2" fmla="*/ 67151 w 409575"/>
                <a:gd name="connsiteY2" fmla="*/ 32861 h 361950"/>
                <a:gd name="connsiteX3" fmla="*/ 7144 w 409575"/>
                <a:gd name="connsiteY3" fmla="*/ 139541 h 361950"/>
                <a:gd name="connsiteX4" fmla="*/ 148114 w 409575"/>
                <a:gd name="connsiteY4" fmla="*/ 356711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575" h="361950">
                  <a:moveTo>
                    <a:pt x="148114" y="356711"/>
                  </a:moveTo>
                  <a:cubicBezTo>
                    <a:pt x="148114" y="356711"/>
                    <a:pt x="248126" y="172879"/>
                    <a:pt x="402431" y="7144"/>
                  </a:cubicBezTo>
                  <a:lnTo>
                    <a:pt x="67151" y="32861"/>
                  </a:lnTo>
                  <a:cubicBezTo>
                    <a:pt x="67151" y="32861"/>
                    <a:pt x="20479" y="64294"/>
                    <a:pt x="7144" y="139541"/>
                  </a:cubicBezTo>
                  <a:cubicBezTo>
                    <a:pt x="7144" y="139541"/>
                    <a:pt x="69056" y="272891"/>
                    <a:pt x="148114" y="35671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F9C854B6-4A39-4C4B-835D-2B56F3D45BA0}"/>
                </a:ext>
              </a:extLst>
            </p:cNvPr>
            <p:cNvSpPr/>
            <p:nvPr/>
          </p:nvSpPr>
          <p:spPr>
            <a:xfrm>
              <a:off x="6143149" y="3353276"/>
              <a:ext cx="476250" cy="371475"/>
            </a:xfrm>
            <a:custGeom>
              <a:avLst/>
              <a:gdLst>
                <a:gd name="connsiteX0" fmla="*/ 366236 w 476250"/>
                <a:gd name="connsiteY0" fmla="*/ 7144 h 371475"/>
                <a:gd name="connsiteX1" fmla="*/ 7144 w 476250"/>
                <a:gd name="connsiteY1" fmla="*/ 372904 h 371475"/>
                <a:gd name="connsiteX2" fmla="*/ 445294 w 476250"/>
                <a:gd name="connsiteY2" fmla="*/ 336709 h 371475"/>
                <a:gd name="connsiteX3" fmla="*/ 478631 w 476250"/>
                <a:gd name="connsiteY3" fmla="*/ 277654 h 371475"/>
                <a:gd name="connsiteX4" fmla="*/ 366236 w 476250"/>
                <a:gd name="connsiteY4" fmla="*/ 7144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6250" h="371475">
                  <a:moveTo>
                    <a:pt x="366236" y="7144"/>
                  </a:moveTo>
                  <a:cubicBezTo>
                    <a:pt x="366236" y="7144"/>
                    <a:pt x="179546" y="226219"/>
                    <a:pt x="7144" y="372904"/>
                  </a:cubicBezTo>
                  <a:lnTo>
                    <a:pt x="445294" y="336709"/>
                  </a:lnTo>
                  <a:cubicBezTo>
                    <a:pt x="445294" y="336709"/>
                    <a:pt x="469106" y="323374"/>
                    <a:pt x="478631" y="277654"/>
                  </a:cubicBezTo>
                  <a:cubicBezTo>
                    <a:pt x="478631" y="277654"/>
                    <a:pt x="418624" y="119539"/>
                    <a:pt x="366236" y="714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65FEF609-8A14-4E6D-8787-D0FA77045D44}"/>
                </a:ext>
              </a:extLst>
            </p:cNvPr>
            <p:cNvSpPr/>
            <p:nvPr/>
          </p:nvSpPr>
          <p:spPr>
            <a:xfrm>
              <a:off x="6030754" y="2902977"/>
              <a:ext cx="323850" cy="371475"/>
            </a:xfrm>
            <a:custGeom>
              <a:avLst/>
              <a:gdLst>
                <a:gd name="connsiteX0" fmla="*/ 7144 w 323850"/>
                <a:gd name="connsiteY0" fmla="*/ 150737 h 371475"/>
                <a:gd name="connsiteX1" fmla="*/ 188119 w 323850"/>
                <a:gd name="connsiteY1" fmla="*/ 12625 h 371475"/>
                <a:gd name="connsiteX2" fmla="*/ 316706 w 323850"/>
                <a:gd name="connsiteY2" fmla="*/ 57392 h 371475"/>
                <a:gd name="connsiteX3" fmla="*/ 321469 w 323850"/>
                <a:gd name="connsiteY3" fmla="*/ 366955 h 371475"/>
                <a:gd name="connsiteX4" fmla="*/ 7144 w 323850"/>
                <a:gd name="connsiteY4" fmla="*/ 150737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3850" h="371475">
                  <a:moveTo>
                    <a:pt x="7144" y="150737"/>
                  </a:moveTo>
                  <a:lnTo>
                    <a:pt x="188119" y="12625"/>
                  </a:lnTo>
                  <a:cubicBezTo>
                    <a:pt x="188119" y="12625"/>
                    <a:pt x="265271" y="-15950"/>
                    <a:pt x="316706" y="57392"/>
                  </a:cubicBezTo>
                  <a:lnTo>
                    <a:pt x="321469" y="366955"/>
                  </a:lnTo>
                  <a:cubicBezTo>
                    <a:pt x="321469" y="366955"/>
                    <a:pt x="229076" y="210745"/>
                    <a:pt x="7144" y="15073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C44A1D95-0BDA-4E5E-8CB0-06A6F21636C4}"/>
                </a:ext>
              </a:extLst>
            </p:cNvPr>
            <p:cNvSpPr/>
            <p:nvPr/>
          </p:nvSpPr>
          <p:spPr>
            <a:xfrm>
              <a:off x="5822156" y="3343751"/>
              <a:ext cx="200025" cy="285750"/>
            </a:xfrm>
            <a:custGeom>
              <a:avLst/>
              <a:gdLst>
                <a:gd name="connsiteX0" fmla="*/ 31909 w 200025"/>
                <a:gd name="connsiteY0" fmla="*/ 89059 h 285750"/>
                <a:gd name="connsiteX1" fmla="*/ 110014 w 200025"/>
                <a:gd name="connsiteY1" fmla="*/ 7144 h 285750"/>
                <a:gd name="connsiteX2" fmla="*/ 189071 w 200025"/>
                <a:gd name="connsiteY2" fmla="*/ 95726 h 285750"/>
                <a:gd name="connsiteX3" fmla="*/ 196691 w 200025"/>
                <a:gd name="connsiteY3" fmla="*/ 284321 h 285750"/>
                <a:gd name="connsiteX4" fmla="*/ 196691 w 200025"/>
                <a:gd name="connsiteY4" fmla="*/ 284321 h 285750"/>
                <a:gd name="connsiteX5" fmla="*/ 7144 w 200025"/>
                <a:gd name="connsiteY5" fmla="*/ 190024 h 285750"/>
                <a:gd name="connsiteX6" fmla="*/ 31909 w 200025"/>
                <a:gd name="connsiteY6" fmla="*/ 89059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025" h="285750">
                  <a:moveTo>
                    <a:pt x="31909" y="89059"/>
                  </a:moveTo>
                  <a:lnTo>
                    <a:pt x="110014" y="7144"/>
                  </a:lnTo>
                  <a:cubicBezTo>
                    <a:pt x="110014" y="7144"/>
                    <a:pt x="125254" y="66199"/>
                    <a:pt x="189071" y="95726"/>
                  </a:cubicBezTo>
                  <a:lnTo>
                    <a:pt x="196691" y="284321"/>
                  </a:lnTo>
                  <a:lnTo>
                    <a:pt x="196691" y="284321"/>
                  </a:lnTo>
                  <a:lnTo>
                    <a:pt x="7144" y="190024"/>
                  </a:lnTo>
                  <a:lnTo>
                    <a:pt x="31909" y="89059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lumMod val="45000"/>
                  </a:schemeClr>
                </a:gs>
                <a:gs pos="100000">
                  <a:schemeClr val="accent2">
                    <a:lumMod val="5000"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7EC18FC2-E99E-4965-999A-052D3DEB36F8}"/>
                </a:ext>
              </a:extLst>
            </p:cNvPr>
            <p:cNvSpPr/>
            <p:nvPr/>
          </p:nvSpPr>
          <p:spPr>
            <a:xfrm>
              <a:off x="5612606" y="3241184"/>
              <a:ext cx="285750" cy="504825"/>
            </a:xfrm>
            <a:custGeom>
              <a:avLst/>
              <a:gdLst>
                <a:gd name="connsiteX0" fmla="*/ 7144 w 285750"/>
                <a:gd name="connsiteY0" fmla="*/ 386239 h 504825"/>
                <a:gd name="connsiteX1" fmla="*/ 286226 w 285750"/>
                <a:gd name="connsiteY1" fmla="*/ 7144 h 504825"/>
                <a:gd name="connsiteX2" fmla="*/ 276701 w 285750"/>
                <a:gd name="connsiteY2" fmla="*/ 504349 h 504825"/>
                <a:gd name="connsiteX3" fmla="*/ 12859 w 285750"/>
                <a:gd name="connsiteY3" fmla="*/ 402431 h 504825"/>
                <a:gd name="connsiteX4" fmla="*/ 7144 w 285750"/>
                <a:gd name="connsiteY4" fmla="*/ 386239 h 504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504825">
                  <a:moveTo>
                    <a:pt x="7144" y="386239"/>
                  </a:moveTo>
                  <a:lnTo>
                    <a:pt x="286226" y="7144"/>
                  </a:lnTo>
                  <a:cubicBezTo>
                    <a:pt x="286226" y="7144"/>
                    <a:pt x="227171" y="106204"/>
                    <a:pt x="276701" y="504349"/>
                  </a:cubicBezTo>
                  <a:lnTo>
                    <a:pt x="12859" y="402431"/>
                  </a:lnTo>
                  <a:lnTo>
                    <a:pt x="7144" y="38623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487DBD4E-1A50-469C-8476-5E2A8DD713F7}"/>
                </a:ext>
              </a:extLst>
            </p:cNvPr>
            <p:cNvSpPr/>
            <p:nvPr/>
          </p:nvSpPr>
          <p:spPr>
            <a:xfrm>
              <a:off x="5927884" y="3224688"/>
              <a:ext cx="361950" cy="342900"/>
            </a:xfrm>
            <a:custGeom>
              <a:avLst/>
              <a:gdLst>
                <a:gd name="connsiteX0" fmla="*/ 7144 w 361950"/>
                <a:gd name="connsiteY0" fmla="*/ 338614 h 342900"/>
                <a:gd name="connsiteX1" fmla="*/ 98584 w 361950"/>
                <a:gd name="connsiteY1" fmla="*/ 70961 h 342900"/>
                <a:gd name="connsiteX2" fmla="*/ 194786 w 361950"/>
                <a:gd name="connsiteY2" fmla="*/ 7144 h 342900"/>
                <a:gd name="connsiteX3" fmla="*/ 356711 w 361950"/>
                <a:gd name="connsiteY3" fmla="*/ 56674 h 342900"/>
                <a:gd name="connsiteX4" fmla="*/ 287179 w 361950"/>
                <a:gd name="connsiteY4" fmla="*/ 330994 h 342900"/>
                <a:gd name="connsiteX5" fmla="*/ 7144 w 361950"/>
                <a:gd name="connsiteY5" fmla="*/ 338614 h 34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950" h="342900">
                  <a:moveTo>
                    <a:pt x="7144" y="338614"/>
                  </a:moveTo>
                  <a:lnTo>
                    <a:pt x="98584" y="70961"/>
                  </a:lnTo>
                  <a:lnTo>
                    <a:pt x="194786" y="7144"/>
                  </a:lnTo>
                  <a:cubicBezTo>
                    <a:pt x="194786" y="7144"/>
                    <a:pt x="310039" y="7144"/>
                    <a:pt x="356711" y="56674"/>
                  </a:cubicBezTo>
                  <a:cubicBezTo>
                    <a:pt x="356711" y="56674"/>
                    <a:pt x="329089" y="259556"/>
                    <a:pt x="287179" y="330994"/>
                  </a:cubicBezTo>
                  <a:lnTo>
                    <a:pt x="7144" y="33861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2FD92A8A-1876-49C2-B753-B3D4A185B018}"/>
                </a:ext>
              </a:extLst>
            </p:cNvPr>
            <p:cNvSpPr/>
            <p:nvPr/>
          </p:nvSpPr>
          <p:spPr>
            <a:xfrm>
              <a:off x="6183154" y="3178637"/>
              <a:ext cx="371475" cy="361950"/>
            </a:xfrm>
            <a:custGeom>
              <a:avLst/>
              <a:gdLst>
                <a:gd name="connsiteX0" fmla="*/ 7144 w 371475"/>
                <a:gd name="connsiteY0" fmla="*/ 12238 h 361950"/>
                <a:gd name="connsiteX1" fmla="*/ 173831 w 371475"/>
                <a:gd name="connsiteY1" fmla="*/ 363710 h 361950"/>
                <a:gd name="connsiteX2" fmla="*/ 371951 w 371475"/>
                <a:gd name="connsiteY2" fmla="*/ 131300 h 361950"/>
                <a:gd name="connsiteX3" fmla="*/ 320516 w 371475"/>
                <a:gd name="connsiteY3" fmla="*/ 20810 h 361950"/>
                <a:gd name="connsiteX4" fmla="*/ 7144 w 371475"/>
                <a:gd name="connsiteY4" fmla="*/ 12238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1475" h="361950">
                  <a:moveTo>
                    <a:pt x="7144" y="12238"/>
                  </a:moveTo>
                  <a:cubicBezTo>
                    <a:pt x="7144" y="12238"/>
                    <a:pt x="130969" y="141778"/>
                    <a:pt x="173831" y="363710"/>
                  </a:cubicBezTo>
                  <a:lnTo>
                    <a:pt x="371951" y="131300"/>
                  </a:lnTo>
                  <a:cubicBezTo>
                    <a:pt x="371951" y="131300"/>
                    <a:pt x="373856" y="75103"/>
                    <a:pt x="320516" y="20810"/>
                  </a:cubicBezTo>
                  <a:cubicBezTo>
                    <a:pt x="320516" y="20810"/>
                    <a:pt x="120491" y="-3002"/>
                    <a:pt x="7144" y="1223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B6080692-D2B7-45FD-9C51-8E06962627E0}"/>
                </a:ext>
              </a:extLst>
            </p:cNvPr>
            <p:cNvSpPr/>
            <p:nvPr/>
          </p:nvSpPr>
          <p:spPr>
            <a:xfrm>
              <a:off x="5859304" y="3023711"/>
              <a:ext cx="371475" cy="361950"/>
            </a:xfrm>
            <a:custGeom>
              <a:avLst/>
              <a:gdLst>
                <a:gd name="connsiteX0" fmla="*/ 7144 w 371475"/>
                <a:gd name="connsiteY0" fmla="*/ 358616 h 361950"/>
                <a:gd name="connsiteX1" fmla="*/ 54769 w 371475"/>
                <a:gd name="connsiteY1" fmla="*/ 56674 h 361950"/>
                <a:gd name="connsiteX2" fmla="*/ 162401 w 371475"/>
                <a:gd name="connsiteY2" fmla="*/ 7144 h 361950"/>
                <a:gd name="connsiteX3" fmla="*/ 365284 w 371475"/>
                <a:gd name="connsiteY3" fmla="*/ 159544 h 361950"/>
                <a:gd name="connsiteX4" fmla="*/ 261461 w 371475"/>
                <a:gd name="connsiteY4" fmla="*/ 258604 h 361950"/>
                <a:gd name="connsiteX5" fmla="*/ 7144 w 371475"/>
                <a:gd name="connsiteY5" fmla="*/ 358616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475" h="361950">
                  <a:moveTo>
                    <a:pt x="7144" y="358616"/>
                  </a:moveTo>
                  <a:lnTo>
                    <a:pt x="54769" y="56674"/>
                  </a:lnTo>
                  <a:lnTo>
                    <a:pt x="162401" y="7144"/>
                  </a:lnTo>
                  <a:lnTo>
                    <a:pt x="365284" y="159544"/>
                  </a:lnTo>
                  <a:cubicBezTo>
                    <a:pt x="365284" y="159544"/>
                    <a:pt x="318611" y="222409"/>
                    <a:pt x="261461" y="258604"/>
                  </a:cubicBezTo>
                  <a:cubicBezTo>
                    <a:pt x="187166" y="305276"/>
                    <a:pt x="7144" y="358616"/>
                    <a:pt x="7144" y="35861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42D68CCE-3701-40CE-BEA2-57FF0F5140A5}"/>
                </a:ext>
              </a:extLst>
            </p:cNvPr>
            <p:cNvSpPr/>
            <p:nvPr/>
          </p:nvSpPr>
          <p:spPr>
            <a:xfrm>
              <a:off x="5885974" y="3482816"/>
              <a:ext cx="419100" cy="314325"/>
            </a:xfrm>
            <a:custGeom>
              <a:avLst/>
              <a:gdLst>
                <a:gd name="connsiteX0" fmla="*/ 421481 w 419100"/>
                <a:gd name="connsiteY0" fmla="*/ 7144 h 314325"/>
                <a:gd name="connsiteX1" fmla="*/ 319564 w 419100"/>
                <a:gd name="connsiteY1" fmla="*/ 289084 h 314325"/>
                <a:gd name="connsiteX2" fmla="*/ 141446 w 419100"/>
                <a:gd name="connsiteY2" fmla="*/ 311944 h 314325"/>
                <a:gd name="connsiteX3" fmla="*/ 7144 w 419100"/>
                <a:gd name="connsiteY3" fmla="*/ 90011 h 314325"/>
                <a:gd name="connsiteX4" fmla="*/ 96679 w 419100"/>
                <a:gd name="connsiteY4" fmla="*/ 30956 h 314325"/>
                <a:gd name="connsiteX5" fmla="*/ 421481 w 419100"/>
                <a:gd name="connsiteY5" fmla="*/ 7144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00" h="314325">
                  <a:moveTo>
                    <a:pt x="421481" y="7144"/>
                  </a:moveTo>
                  <a:lnTo>
                    <a:pt x="319564" y="289084"/>
                  </a:lnTo>
                  <a:lnTo>
                    <a:pt x="141446" y="311944"/>
                  </a:lnTo>
                  <a:lnTo>
                    <a:pt x="7144" y="90011"/>
                  </a:lnTo>
                  <a:cubicBezTo>
                    <a:pt x="7144" y="90011"/>
                    <a:pt x="34766" y="47149"/>
                    <a:pt x="96679" y="30956"/>
                  </a:cubicBezTo>
                  <a:cubicBezTo>
                    <a:pt x="180499" y="10001"/>
                    <a:pt x="421481" y="7144"/>
                    <a:pt x="421481" y="71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3" name="TextBox 112">
            <a:extLst>
              <a:ext uri="{FF2B5EF4-FFF2-40B4-BE49-F238E27FC236}">
                <a16:creationId xmlns:a16="http://schemas.microsoft.com/office/drawing/2014/main" id="{45115EED-463B-44B7-A4F1-564F9F6DCC83}"/>
              </a:ext>
            </a:extLst>
          </p:cNvPr>
          <p:cNvSpPr txBox="1"/>
          <p:nvPr/>
        </p:nvSpPr>
        <p:spPr>
          <a:xfrm>
            <a:off x="8667808" y="1543773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20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B42BCDDE-931D-4358-AE30-426960175B54}"/>
              </a:ext>
            </a:extLst>
          </p:cNvPr>
          <p:cNvSpPr txBox="1"/>
          <p:nvPr/>
        </p:nvSpPr>
        <p:spPr>
          <a:xfrm>
            <a:off x="8667808" y="4455978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A142C24-81D6-45B6-99F5-4548E0332C68}"/>
              </a:ext>
            </a:extLst>
          </p:cNvPr>
          <p:cNvSpPr txBox="1"/>
          <p:nvPr/>
        </p:nvSpPr>
        <p:spPr>
          <a:xfrm>
            <a:off x="2467842" y="1543773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F4882CB-E69A-4C39-B43A-7BDF77E8D414}"/>
              </a:ext>
            </a:extLst>
          </p:cNvPr>
          <p:cNvSpPr txBox="1"/>
          <p:nvPr/>
        </p:nvSpPr>
        <p:spPr>
          <a:xfrm>
            <a:off x="2461149" y="4450480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30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18" name="Group 118">
            <a:extLst>
              <a:ext uri="{FF2B5EF4-FFF2-40B4-BE49-F238E27FC236}">
                <a16:creationId xmlns:a16="http://schemas.microsoft.com/office/drawing/2014/main" id="{901CDB05-CAE9-4AF2-82C0-6B78B7F5E8D8}"/>
              </a:ext>
            </a:extLst>
          </p:cNvPr>
          <p:cNvGrpSpPr/>
          <p:nvPr/>
        </p:nvGrpSpPr>
        <p:grpSpPr>
          <a:xfrm>
            <a:off x="8602784" y="2128134"/>
            <a:ext cx="2885582" cy="967956"/>
            <a:chOff x="1487520" y="1194187"/>
            <a:chExt cx="4380624" cy="967956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9D6C0FAE-A347-476E-A931-7802FCBBF15E}"/>
                </a:ext>
              </a:extLst>
            </p:cNvPr>
            <p:cNvSpPr txBox="1"/>
            <p:nvPr/>
          </p:nvSpPr>
          <p:spPr>
            <a:xfrm>
              <a:off x="1487520" y="11941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E6D05C5-5A71-4875-89FF-B7FC6DC3A02E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3" name="Group 123">
            <a:extLst>
              <a:ext uri="{FF2B5EF4-FFF2-40B4-BE49-F238E27FC236}">
                <a16:creationId xmlns:a16="http://schemas.microsoft.com/office/drawing/2014/main" id="{F974BFFA-2D80-4644-B86C-95237115F149}"/>
              </a:ext>
            </a:extLst>
          </p:cNvPr>
          <p:cNvGrpSpPr/>
          <p:nvPr/>
        </p:nvGrpSpPr>
        <p:grpSpPr>
          <a:xfrm flipH="1">
            <a:off x="760990" y="2128134"/>
            <a:ext cx="2903759" cy="983345"/>
            <a:chOff x="1487520" y="1178798"/>
            <a:chExt cx="4380624" cy="983345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794640E-1E86-4BEE-BF19-8526555F28E2}"/>
                </a:ext>
              </a:extLst>
            </p:cNvPr>
            <p:cNvSpPr txBox="1"/>
            <p:nvPr/>
          </p:nvSpPr>
          <p:spPr>
            <a:xfrm>
              <a:off x="1487520" y="1178798"/>
              <a:ext cx="438062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kern="2300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kern="23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9C0C8EAF-9495-45FD-ACD0-D20D1B3E768A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8" name="Group 128">
            <a:extLst>
              <a:ext uri="{FF2B5EF4-FFF2-40B4-BE49-F238E27FC236}">
                <a16:creationId xmlns:a16="http://schemas.microsoft.com/office/drawing/2014/main" id="{33B9E1DF-EC88-447F-AE52-7F79FE8D027B}"/>
              </a:ext>
            </a:extLst>
          </p:cNvPr>
          <p:cNvGrpSpPr/>
          <p:nvPr/>
        </p:nvGrpSpPr>
        <p:grpSpPr>
          <a:xfrm flipH="1">
            <a:off x="703635" y="5104321"/>
            <a:ext cx="2880993" cy="967956"/>
            <a:chOff x="1487520" y="1194187"/>
            <a:chExt cx="4380624" cy="967956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1987969-73F3-406F-ACE6-CB3CBB56AE6E}"/>
                </a:ext>
              </a:extLst>
            </p:cNvPr>
            <p:cNvSpPr txBox="1"/>
            <p:nvPr/>
          </p:nvSpPr>
          <p:spPr>
            <a:xfrm>
              <a:off x="1487520" y="11941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173D11A-A54D-43E0-9194-B26814A5E8B6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I hope and I believe that this Template will your Time.  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33" name="Group 133">
            <a:extLst>
              <a:ext uri="{FF2B5EF4-FFF2-40B4-BE49-F238E27FC236}">
                <a16:creationId xmlns:a16="http://schemas.microsoft.com/office/drawing/2014/main" id="{1E8C2E70-3015-40FD-9D71-BC063911A8E2}"/>
              </a:ext>
            </a:extLst>
          </p:cNvPr>
          <p:cNvGrpSpPr/>
          <p:nvPr/>
        </p:nvGrpSpPr>
        <p:grpSpPr>
          <a:xfrm>
            <a:off x="8558542" y="5096279"/>
            <a:ext cx="2929823" cy="967956"/>
            <a:chOff x="1487520" y="1194187"/>
            <a:chExt cx="4380624" cy="967956"/>
          </a:xfrm>
        </p:grpSpPr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3F61BB69-2855-4DF3-A724-A516445335E7}"/>
                </a:ext>
              </a:extLst>
            </p:cNvPr>
            <p:cNvSpPr txBox="1"/>
            <p:nvPr/>
          </p:nvSpPr>
          <p:spPr>
            <a:xfrm>
              <a:off x="1487520" y="1194187"/>
              <a:ext cx="438062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F1B5A756-3F31-451D-88CB-68D2A1589606}"/>
                </a:ext>
              </a:extLst>
            </p:cNvPr>
            <p:cNvSpPr txBox="1"/>
            <p:nvPr/>
          </p:nvSpPr>
          <p:spPr>
            <a:xfrm>
              <a:off x="1487520" y="1515812"/>
              <a:ext cx="43806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4"/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cxnSp>
        <p:nvCxnSpPr>
          <p:cNvPr id="138" name="직선 연결선 137">
            <a:extLst>
              <a:ext uri="{FF2B5EF4-FFF2-40B4-BE49-F238E27FC236}">
                <a16:creationId xmlns:a16="http://schemas.microsoft.com/office/drawing/2014/main" id="{9CB21D28-FF47-4E44-822C-ED2380712D5D}"/>
              </a:ext>
            </a:extLst>
          </p:cNvPr>
          <p:cNvCxnSpPr>
            <a:cxnSpLocks/>
          </p:cNvCxnSpPr>
          <p:nvPr/>
        </p:nvCxnSpPr>
        <p:spPr>
          <a:xfrm>
            <a:off x="703635" y="2435911"/>
            <a:ext cx="2952000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>
            <a:extLst>
              <a:ext uri="{FF2B5EF4-FFF2-40B4-BE49-F238E27FC236}">
                <a16:creationId xmlns:a16="http://schemas.microsoft.com/office/drawing/2014/main" id="{85E094C2-0A41-4968-98FB-F817FBF06531}"/>
              </a:ext>
            </a:extLst>
          </p:cNvPr>
          <p:cNvCxnSpPr>
            <a:cxnSpLocks/>
          </p:cNvCxnSpPr>
          <p:nvPr/>
        </p:nvCxnSpPr>
        <p:spPr>
          <a:xfrm>
            <a:off x="8593920" y="2435911"/>
            <a:ext cx="2952000" cy="0"/>
          </a:xfrm>
          <a:prstGeom prst="line">
            <a:avLst/>
          </a:prstGeom>
          <a:ln w="1905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직선 연결선 139">
            <a:extLst>
              <a:ext uri="{FF2B5EF4-FFF2-40B4-BE49-F238E27FC236}">
                <a16:creationId xmlns:a16="http://schemas.microsoft.com/office/drawing/2014/main" id="{50712CB7-ECBB-4413-925B-63DFE66211DD}"/>
              </a:ext>
            </a:extLst>
          </p:cNvPr>
          <p:cNvCxnSpPr>
            <a:cxnSpLocks/>
          </p:cNvCxnSpPr>
          <p:nvPr/>
        </p:nvCxnSpPr>
        <p:spPr>
          <a:xfrm>
            <a:off x="8593920" y="5387650"/>
            <a:ext cx="2952000" cy="0"/>
          </a:xfrm>
          <a:prstGeom prst="line">
            <a:avLst/>
          </a:prstGeom>
          <a:ln w="19050">
            <a:solidFill>
              <a:schemeClr val="accent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직선 연결선 141">
            <a:extLst>
              <a:ext uri="{FF2B5EF4-FFF2-40B4-BE49-F238E27FC236}">
                <a16:creationId xmlns:a16="http://schemas.microsoft.com/office/drawing/2014/main" id="{DF785846-D78F-4C69-9A2B-6E545A5A4C01}"/>
              </a:ext>
            </a:extLst>
          </p:cNvPr>
          <p:cNvCxnSpPr>
            <a:cxnSpLocks/>
          </p:cNvCxnSpPr>
          <p:nvPr/>
        </p:nvCxnSpPr>
        <p:spPr>
          <a:xfrm>
            <a:off x="703635" y="5387650"/>
            <a:ext cx="2952000" cy="0"/>
          </a:xfrm>
          <a:prstGeom prst="line">
            <a:avLst/>
          </a:prstGeom>
          <a:ln w="1905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EE4AFF71-5FC9-4E7C-AC58-B3644A33B938}"/>
              </a:ext>
            </a:extLst>
          </p:cNvPr>
          <p:cNvSpPr/>
          <p:nvPr/>
        </p:nvSpPr>
        <p:spPr>
          <a:xfrm>
            <a:off x="4252301" y="3239888"/>
            <a:ext cx="1364920" cy="136492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54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4" name="Arc 31">
            <a:extLst>
              <a:ext uri="{FF2B5EF4-FFF2-40B4-BE49-F238E27FC236}">
                <a16:creationId xmlns:a16="http://schemas.microsoft.com/office/drawing/2014/main" id="{6F9F52D9-86BF-466B-AB39-7E685AA6269F}"/>
              </a:ext>
            </a:extLst>
          </p:cNvPr>
          <p:cNvSpPr>
            <a:spLocks/>
          </p:cNvSpPr>
          <p:nvPr/>
        </p:nvSpPr>
        <p:spPr bwMode="auto">
          <a:xfrm rot="16200000">
            <a:off x="3596275" y="2586186"/>
            <a:ext cx="1193145" cy="1190822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chemeClr val="accent1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>
              <a:solidFill>
                <a:schemeClr val="accent4"/>
              </a:solidFill>
            </a:endParaRPr>
          </a:p>
        </p:txBody>
      </p:sp>
      <p:sp>
        <p:nvSpPr>
          <p:cNvPr id="5" name="Arc 31">
            <a:extLst>
              <a:ext uri="{FF2B5EF4-FFF2-40B4-BE49-F238E27FC236}">
                <a16:creationId xmlns:a16="http://schemas.microsoft.com/office/drawing/2014/main" id="{571A5C2D-B8E7-48B5-AC3A-824D126EA1AB}"/>
              </a:ext>
            </a:extLst>
          </p:cNvPr>
          <p:cNvSpPr>
            <a:spLocks/>
          </p:cNvSpPr>
          <p:nvPr/>
        </p:nvSpPr>
        <p:spPr bwMode="auto">
          <a:xfrm rot="5400000">
            <a:off x="5063214" y="4053125"/>
            <a:ext cx="1193145" cy="1190822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chemeClr val="accent3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>
              <a:solidFill>
                <a:schemeClr val="accent4"/>
              </a:solidFill>
            </a:endParaRPr>
          </a:p>
        </p:txBody>
      </p:sp>
      <p:sp>
        <p:nvSpPr>
          <p:cNvPr id="6" name="Arc 31">
            <a:extLst>
              <a:ext uri="{FF2B5EF4-FFF2-40B4-BE49-F238E27FC236}">
                <a16:creationId xmlns:a16="http://schemas.microsoft.com/office/drawing/2014/main" id="{81E3B267-9333-4A67-9CD6-128BCE9512CB}"/>
              </a:ext>
            </a:extLst>
          </p:cNvPr>
          <p:cNvSpPr>
            <a:spLocks/>
          </p:cNvSpPr>
          <p:nvPr/>
        </p:nvSpPr>
        <p:spPr bwMode="auto">
          <a:xfrm>
            <a:off x="5089656" y="2618413"/>
            <a:ext cx="1193145" cy="1190822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chemeClr val="accent4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 dirty="0">
              <a:solidFill>
                <a:schemeClr val="accent4"/>
              </a:solidFill>
            </a:endParaRPr>
          </a:p>
        </p:txBody>
      </p:sp>
      <p:sp>
        <p:nvSpPr>
          <p:cNvPr id="7" name="Arc 31">
            <a:extLst>
              <a:ext uri="{FF2B5EF4-FFF2-40B4-BE49-F238E27FC236}">
                <a16:creationId xmlns:a16="http://schemas.microsoft.com/office/drawing/2014/main" id="{CAF61ECA-2E3C-412A-B6A0-E20B61F2FC2A}"/>
              </a:ext>
            </a:extLst>
          </p:cNvPr>
          <p:cNvSpPr>
            <a:spLocks/>
          </p:cNvSpPr>
          <p:nvPr/>
        </p:nvSpPr>
        <p:spPr bwMode="auto">
          <a:xfrm rot="10800000">
            <a:off x="3623120" y="4043236"/>
            <a:ext cx="1193145" cy="1190822"/>
          </a:xfrm>
          <a:custGeom>
            <a:avLst/>
            <a:gdLst>
              <a:gd name="T0" fmla="*/ 693238 w 19905"/>
              <a:gd name="T1" fmla="*/ 0 h 19873"/>
              <a:gd name="T2" fmla="*/ 1630691 w 19905"/>
              <a:gd name="T3" fmla="*/ 940395 h 19873"/>
              <a:gd name="T4" fmla="*/ 0 w 19905"/>
              <a:gd name="T5" fmla="*/ 1627065 h 19873"/>
              <a:gd name="T6" fmla="*/ 0 60000 65536"/>
              <a:gd name="T7" fmla="*/ 0 60000 65536"/>
              <a:gd name="T8" fmla="*/ 0 60000 65536"/>
              <a:gd name="T9" fmla="*/ 0 w 19905"/>
              <a:gd name="T10" fmla="*/ 0 h 19873"/>
              <a:gd name="T11" fmla="*/ 19905 w 19905"/>
              <a:gd name="T12" fmla="*/ 19873 h 198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905" h="19873" fill="none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</a:path>
              <a:path w="19905" h="19873" stroke="0" extrusionOk="0">
                <a:moveTo>
                  <a:pt x="8462" y="-1"/>
                </a:moveTo>
                <a:cubicBezTo>
                  <a:pt x="13623" y="2197"/>
                  <a:pt x="17727" y="6316"/>
                  <a:pt x="19905" y="11485"/>
                </a:cubicBezTo>
                <a:lnTo>
                  <a:pt x="0" y="19873"/>
                </a:lnTo>
                <a:close/>
              </a:path>
            </a:pathLst>
          </a:custGeom>
          <a:noFill/>
          <a:ln w="63500" cap="sq">
            <a:solidFill>
              <a:schemeClr val="accent2"/>
            </a:solidFill>
            <a:prstDash val="solid"/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ko-KR" altLang="en-US" sz="1600">
              <a:solidFill>
                <a:schemeClr val="accent4"/>
              </a:solidFill>
            </a:endParaRP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112CCF65-AAE0-4A3B-9764-E9CDBB4F4706}"/>
              </a:ext>
            </a:extLst>
          </p:cNvPr>
          <p:cNvSpPr/>
          <p:nvPr/>
        </p:nvSpPr>
        <p:spPr>
          <a:xfrm>
            <a:off x="4509248" y="1989378"/>
            <a:ext cx="851024" cy="851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B4D8954E-5095-4601-AF0D-E91225B479C8}"/>
              </a:ext>
            </a:extLst>
          </p:cNvPr>
          <p:cNvSpPr/>
          <p:nvPr/>
        </p:nvSpPr>
        <p:spPr>
          <a:xfrm>
            <a:off x="4493167" y="5016521"/>
            <a:ext cx="851024" cy="851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31A7CCD2-B496-4EFD-902B-F0536B7371EB}"/>
              </a:ext>
            </a:extLst>
          </p:cNvPr>
          <p:cNvSpPr/>
          <p:nvPr/>
        </p:nvSpPr>
        <p:spPr>
          <a:xfrm>
            <a:off x="6028934" y="3496835"/>
            <a:ext cx="851024" cy="851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718A938A-915D-4743-8BD5-C6408263A190}"/>
              </a:ext>
            </a:extLst>
          </p:cNvPr>
          <p:cNvSpPr/>
          <p:nvPr/>
        </p:nvSpPr>
        <p:spPr>
          <a:xfrm>
            <a:off x="3015611" y="3496835"/>
            <a:ext cx="851024" cy="8510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8927B8A7-8CC0-4F2E-90FD-84DAF29C9C5F}"/>
              </a:ext>
            </a:extLst>
          </p:cNvPr>
          <p:cNvSpPr/>
          <p:nvPr/>
        </p:nvSpPr>
        <p:spPr>
          <a:xfrm rot="2700000">
            <a:off x="4829103" y="2216538"/>
            <a:ext cx="240124" cy="4304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76286B79-525C-46F6-ACAD-22A89174B05F}"/>
              </a:ext>
            </a:extLst>
          </p:cNvPr>
          <p:cNvSpPr/>
          <p:nvPr/>
        </p:nvSpPr>
        <p:spPr>
          <a:xfrm>
            <a:off x="6287912" y="3778170"/>
            <a:ext cx="351598" cy="293908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4" name="Round Same Side Corner Rectangle 36">
            <a:extLst>
              <a:ext uri="{FF2B5EF4-FFF2-40B4-BE49-F238E27FC236}">
                <a16:creationId xmlns:a16="http://schemas.microsoft.com/office/drawing/2014/main" id="{B25FE027-AA6F-4246-8189-B79BBDAC037A}"/>
              </a:ext>
            </a:extLst>
          </p:cNvPr>
          <p:cNvSpPr>
            <a:spLocks noChangeAspect="1"/>
          </p:cNvSpPr>
          <p:nvPr/>
        </p:nvSpPr>
        <p:spPr>
          <a:xfrm>
            <a:off x="4739885" y="5300676"/>
            <a:ext cx="357585" cy="28271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A7E8421D-4467-425E-9FE7-08EB9956FB52}"/>
              </a:ext>
            </a:extLst>
          </p:cNvPr>
          <p:cNvSpPr>
            <a:spLocks noChangeAspect="1"/>
          </p:cNvSpPr>
          <p:nvPr/>
        </p:nvSpPr>
        <p:spPr>
          <a:xfrm>
            <a:off x="3257952" y="3771601"/>
            <a:ext cx="320270" cy="3229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16" name="Donut 66">
            <a:extLst>
              <a:ext uri="{FF2B5EF4-FFF2-40B4-BE49-F238E27FC236}">
                <a16:creationId xmlns:a16="http://schemas.microsoft.com/office/drawing/2014/main" id="{7DBC2CB4-87BF-48CA-8DBD-D132B2984BCA}"/>
              </a:ext>
            </a:extLst>
          </p:cNvPr>
          <p:cNvSpPr/>
          <p:nvPr/>
        </p:nvSpPr>
        <p:spPr>
          <a:xfrm>
            <a:off x="7397978" y="4116706"/>
            <a:ext cx="701030" cy="701030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cxnSp>
        <p:nvCxnSpPr>
          <p:cNvPr id="17" name="Straight Connector 21">
            <a:extLst>
              <a:ext uri="{FF2B5EF4-FFF2-40B4-BE49-F238E27FC236}">
                <a16:creationId xmlns:a16="http://schemas.microsoft.com/office/drawing/2014/main" id="{5CE8DB2F-C78A-48F7-8123-E4D7640F03CB}"/>
              </a:ext>
            </a:extLst>
          </p:cNvPr>
          <p:cNvCxnSpPr>
            <a:cxnSpLocks/>
          </p:cNvCxnSpPr>
          <p:nvPr/>
        </p:nvCxnSpPr>
        <p:spPr>
          <a:xfrm>
            <a:off x="8099008" y="4467220"/>
            <a:ext cx="3142609" cy="4070"/>
          </a:xfrm>
          <a:prstGeom prst="line">
            <a:avLst/>
          </a:prstGeom>
          <a:ln w="1905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그룹 2">
            <a:extLst>
              <a:ext uri="{FF2B5EF4-FFF2-40B4-BE49-F238E27FC236}">
                <a16:creationId xmlns:a16="http://schemas.microsoft.com/office/drawing/2014/main" id="{E2C4B28A-FA00-42D8-97D0-CB590B012B24}"/>
              </a:ext>
            </a:extLst>
          </p:cNvPr>
          <p:cNvGrpSpPr/>
          <p:nvPr/>
        </p:nvGrpSpPr>
        <p:grpSpPr>
          <a:xfrm>
            <a:off x="8189304" y="4161243"/>
            <a:ext cx="2996190" cy="758119"/>
            <a:chOff x="8736091" y="4094174"/>
            <a:chExt cx="2493362" cy="7581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DF4FF1-E4A8-48B3-9B32-03D4339F0E14}"/>
                </a:ext>
              </a:extLst>
            </p:cNvPr>
            <p:cNvSpPr txBox="1"/>
            <p:nvPr/>
          </p:nvSpPr>
          <p:spPr>
            <a:xfrm>
              <a:off x="8744645" y="4390628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CB5215C-35D6-4257-9504-6539E90F6D99}"/>
                </a:ext>
              </a:extLst>
            </p:cNvPr>
            <p:cNvSpPr txBox="1"/>
            <p:nvPr/>
          </p:nvSpPr>
          <p:spPr>
            <a:xfrm>
              <a:off x="8736091" y="4094174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1" name="Donut 59">
            <a:extLst>
              <a:ext uri="{FF2B5EF4-FFF2-40B4-BE49-F238E27FC236}">
                <a16:creationId xmlns:a16="http://schemas.microsoft.com/office/drawing/2014/main" id="{BB47BD2B-4919-43D7-A7EB-59309BC64E35}"/>
              </a:ext>
            </a:extLst>
          </p:cNvPr>
          <p:cNvSpPr/>
          <p:nvPr/>
        </p:nvSpPr>
        <p:spPr>
          <a:xfrm>
            <a:off x="6395968" y="1817732"/>
            <a:ext cx="701030" cy="70103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cxnSp>
        <p:nvCxnSpPr>
          <p:cNvPr id="22" name="Straight Connector 26">
            <a:extLst>
              <a:ext uri="{FF2B5EF4-FFF2-40B4-BE49-F238E27FC236}">
                <a16:creationId xmlns:a16="http://schemas.microsoft.com/office/drawing/2014/main" id="{B3205CBB-1C7E-49FE-AF2E-A623D2D630C5}"/>
              </a:ext>
            </a:extLst>
          </p:cNvPr>
          <p:cNvCxnSpPr>
            <a:cxnSpLocks/>
          </p:cNvCxnSpPr>
          <p:nvPr/>
        </p:nvCxnSpPr>
        <p:spPr>
          <a:xfrm>
            <a:off x="7096998" y="2168247"/>
            <a:ext cx="4144619" cy="0"/>
          </a:xfrm>
          <a:prstGeom prst="line">
            <a:avLst/>
          </a:prstGeom>
          <a:ln w="1905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7CC171E-84E2-466D-ADB1-9AA28EC90A8F}"/>
              </a:ext>
            </a:extLst>
          </p:cNvPr>
          <p:cNvGrpSpPr/>
          <p:nvPr/>
        </p:nvGrpSpPr>
        <p:grpSpPr>
          <a:xfrm>
            <a:off x="7127318" y="1865918"/>
            <a:ext cx="4063349" cy="758119"/>
            <a:chOff x="8306211" y="1865918"/>
            <a:chExt cx="2909365" cy="7581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AA2F9C-AEA8-42AA-A1D9-312A0D8D98AE}"/>
                </a:ext>
              </a:extLst>
            </p:cNvPr>
            <p:cNvSpPr txBox="1"/>
            <p:nvPr/>
          </p:nvSpPr>
          <p:spPr>
            <a:xfrm>
              <a:off x="8315999" y="2162372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D8286CB-8AA2-4027-B701-4B3434FB86EA}"/>
                </a:ext>
              </a:extLst>
            </p:cNvPr>
            <p:cNvSpPr txBox="1"/>
            <p:nvPr/>
          </p:nvSpPr>
          <p:spPr>
            <a:xfrm>
              <a:off x="8306211" y="1865918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6" name="Donut 60">
            <a:extLst>
              <a:ext uri="{FF2B5EF4-FFF2-40B4-BE49-F238E27FC236}">
                <a16:creationId xmlns:a16="http://schemas.microsoft.com/office/drawing/2014/main" id="{125BC5DF-EEE4-464F-AF0C-150B7DDFF906}"/>
              </a:ext>
            </a:extLst>
          </p:cNvPr>
          <p:cNvSpPr/>
          <p:nvPr/>
        </p:nvSpPr>
        <p:spPr>
          <a:xfrm>
            <a:off x="6395968" y="5334514"/>
            <a:ext cx="701030" cy="701030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cxnSp>
        <p:nvCxnSpPr>
          <p:cNvPr id="27" name="Straight Connector 31">
            <a:extLst>
              <a:ext uri="{FF2B5EF4-FFF2-40B4-BE49-F238E27FC236}">
                <a16:creationId xmlns:a16="http://schemas.microsoft.com/office/drawing/2014/main" id="{41A36DB8-695F-47AD-A03C-515C49E6038F}"/>
              </a:ext>
            </a:extLst>
          </p:cNvPr>
          <p:cNvCxnSpPr>
            <a:cxnSpLocks/>
          </p:cNvCxnSpPr>
          <p:nvPr/>
        </p:nvCxnSpPr>
        <p:spPr>
          <a:xfrm>
            <a:off x="7096998" y="5685029"/>
            <a:ext cx="4144619" cy="0"/>
          </a:xfrm>
          <a:prstGeom prst="line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7">
            <a:extLst>
              <a:ext uri="{FF2B5EF4-FFF2-40B4-BE49-F238E27FC236}">
                <a16:creationId xmlns:a16="http://schemas.microsoft.com/office/drawing/2014/main" id="{834D0951-CE8D-42A5-A275-C14CBFC4F969}"/>
              </a:ext>
            </a:extLst>
          </p:cNvPr>
          <p:cNvGrpSpPr/>
          <p:nvPr/>
        </p:nvGrpSpPr>
        <p:grpSpPr>
          <a:xfrm>
            <a:off x="7127318" y="5374777"/>
            <a:ext cx="4063349" cy="767847"/>
            <a:chOff x="8306211" y="5374777"/>
            <a:chExt cx="2909365" cy="76784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9FC36F-0A02-4C82-9AE2-4F7BD12DEC86}"/>
                </a:ext>
              </a:extLst>
            </p:cNvPr>
            <p:cNvSpPr txBox="1"/>
            <p:nvPr/>
          </p:nvSpPr>
          <p:spPr>
            <a:xfrm>
              <a:off x="8315999" y="5680959"/>
              <a:ext cx="2899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C0E0D8-DA43-42E1-A03F-CB04C36242AA}"/>
                </a:ext>
              </a:extLst>
            </p:cNvPr>
            <p:cNvSpPr txBox="1"/>
            <p:nvPr/>
          </p:nvSpPr>
          <p:spPr>
            <a:xfrm>
              <a:off x="8306211" y="5374777"/>
              <a:ext cx="29081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1" name="Donut 61">
            <a:extLst>
              <a:ext uri="{FF2B5EF4-FFF2-40B4-BE49-F238E27FC236}">
                <a16:creationId xmlns:a16="http://schemas.microsoft.com/office/drawing/2014/main" id="{86F55452-D6D8-4F6A-97F1-DF43362F32E6}"/>
              </a:ext>
            </a:extLst>
          </p:cNvPr>
          <p:cNvSpPr/>
          <p:nvPr/>
        </p:nvSpPr>
        <p:spPr>
          <a:xfrm>
            <a:off x="7397978" y="2885302"/>
            <a:ext cx="701030" cy="70103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4"/>
              </a:solidFill>
            </a:endParaRPr>
          </a:p>
        </p:txBody>
      </p:sp>
      <p:cxnSp>
        <p:nvCxnSpPr>
          <p:cNvPr id="32" name="Straight Connector 36">
            <a:extLst>
              <a:ext uri="{FF2B5EF4-FFF2-40B4-BE49-F238E27FC236}">
                <a16:creationId xmlns:a16="http://schemas.microsoft.com/office/drawing/2014/main" id="{DE9BB611-55F2-46BE-8CC3-3CEE7EAB8D57}"/>
              </a:ext>
            </a:extLst>
          </p:cNvPr>
          <p:cNvCxnSpPr>
            <a:cxnSpLocks/>
          </p:cNvCxnSpPr>
          <p:nvPr/>
        </p:nvCxnSpPr>
        <p:spPr>
          <a:xfrm>
            <a:off x="8099008" y="3235818"/>
            <a:ext cx="3142609" cy="4070"/>
          </a:xfrm>
          <a:prstGeom prst="line">
            <a:avLst/>
          </a:prstGeom>
          <a:ln w="1905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5">
            <a:extLst>
              <a:ext uri="{FF2B5EF4-FFF2-40B4-BE49-F238E27FC236}">
                <a16:creationId xmlns:a16="http://schemas.microsoft.com/office/drawing/2014/main" id="{65EC0B74-5AC2-49A8-948D-44907D149CC2}"/>
              </a:ext>
            </a:extLst>
          </p:cNvPr>
          <p:cNvGrpSpPr/>
          <p:nvPr/>
        </p:nvGrpSpPr>
        <p:grpSpPr>
          <a:xfrm>
            <a:off x="8170114" y="2933707"/>
            <a:ext cx="2996190" cy="767847"/>
            <a:chOff x="8697852" y="2990115"/>
            <a:chExt cx="2493362" cy="76784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2DE96D9-4753-4FA2-8D53-5910C201AA74}"/>
                </a:ext>
              </a:extLst>
            </p:cNvPr>
            <p:cNvSpPr txBox="1"/>
            <p:nvPr/>
          </p:nvSpPr>
          <p:spPr>
            <a:xfrm>
              <a:off x="8706406" y="3296297"/>
              <a:ext cx="24848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</a:rPr>
                <a:t>Example Text : Get a modern PowerPoint  Presentation that is beautifully designed. </a:t>
              </a:r>
              <a:endParaRPr lang="ko-KR" alt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3FF57E-B9FC-4542-8984-67B666C69B61}"/>
                </a:ext>
              </a:extLst>
            </p:cNvPr>
            <p:cNvSpPr txBox="1"/>
            <p:nvPr/>
          </p:nvSpPr>
          <p:spPr>
            <a:xfrm>
              <a:off x="8697852" y="2990115"/>
              <a:ext cx="2492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36" name="Rectangle 30">
            <a:extLst>
              <a:ext uri="{FF2B5EF4-FFF2-40B4-BE49-F238E27FC236}">
                <a16:creationId xmlns:a16="http://schemas.microsoft.com/office/drawing/2014/main" id="{088E5E8D-0640-4203-8377-CFD2F2EBA37E}"/>
              </a:ext>
            </a:extLst>
          </p:cNvPr>
          <p:cNvSpPr/>
          <p:nvPr/>
        </p:nvSpPr>
        <p:spPr>
          <a:xfrm>
            <a:off x="7608768" y="3078623"/>
            <a:ext cx="295624" cy="29476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D3C24F02-C28F-49EC-9791-54CB29601EA1}"/>
              </a:ext>
            </a:extLst>
          </p:cNvPr>
          <p:cNvSpPr/>
          <p:nvPr/>
        </p:nvSpPr>
        <p:spPr>
          <a:xfrm>
            <a:off x="6596317" y="2012517"/>
            <a:ext cx="294760" cy="29476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8" name="Isosceles Triangle 8">
            <a:extLst>
              <a:ext uri="{FF2B5EF4-FFF2-40B4-BE49-F238E27FC236}">
                <a16:creationId xmlns:a16="http://schemas.microsoft.com/office/drawing/2014/main" id="{037195EC-7875-48C8-9D65-D7FF7DC4335E}"/>
              </a:ext>
            </a:extLst>
          </p:cNvPr>
          <p:cNvSpPr/>
          <p:nvPr/>
        </p:nvSpPr>
        <p:spPr>
          <a:xfrm rot="16200000">
            <a:off x="6605952" y="5508530"/>
            <a:ext cx="290652" cy="346534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9" name="Donut 39">
            <a:extLst>
              <a:ext uri="{FF2B5EF4-FFF2-40B4-BE49-F238E27FC236}">
                <a16:creationId xmlns:a16="http://schemas.microsoft.com/office/drawing/2014/main" id="{BFB8633E-7A73-4986-B778-D65C64780731}"/>
              </a:ext>
            </a:extLst>
          </p:cNvPr>
          <p:cNvSpPr/>
          <p:nvPr/>
        </p:nvSpPr>
        <p:spPr>
          <a:xfrm>
            <a:off x="7553131" y="4271822"/>
            <a:ext cx="376632" cy="3766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grpSp>
        <p:nvGrpSpPr>
          <p:cNvPr id="40" name="그룹 12">
            <a:extLst>
              <a:ext uri="{FF2B5EF4-FFF2-40B4-BE49-F238E27FC236}">
                <a16:creationId xmlns:a16="http://schemas.microsoft.com/office/drawing/2014/main" id="{7F4B31A1-7B14-4C6A-B802-FE9CBD3ACE50}"/>
              </a:ext>
            </a:extLst>
          </p:cNvPr>
          <p:cNvGrpSpPr/>
          <p:nvPr/>
        </p:nvGrpSpPr>
        <p:grpSpPr>
          <a:xfrm>
            <a:off x="908660" y="1516213"/>
            <a:ext cx="1803452" cy="4489741"/>
            <a:chOff x="1989012" y="2175681"/>
            <a:chExt cx="2165302" cy="4489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7C64398-47F0-4BE0-BC68-D1AED844C2C9}"/>
                </a:ext>
              </a:extLst>
            </p:cNvPr>
            <p:cNvSpPr txBox="1"/>
            <p:nvPr/>
          </p:nvSpPr>
          <p:spPr>
            <a:xfrm>
              <a:off x="1991544" y="2510438"/>
              <a:ext cx="2162770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accent4"/>
                  </a:solidFill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endParaRPr lang="ko-KR" altLang="en-US" sz="1200" dirty="0">
                <a:solidFill>
                  <a:schemeClr val="accent4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D738F6-4AE5-47C0-9D5D-9C835734B89F}"/>
                </a:ext>
              </a:extLst>
            </p:cNvPr>
            <p:cNvSpPr txBox="1"/>
            <p:nvPr/>
          </p:nvSpPr>
          <p:spPr>
            <a:xfrm>
              <a:off x="1989012" y="2175681"/>
              <a:ext cx="21627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accent4"/>
                  </a:solidFill>
                </a:rPr>
                <a:t>Contents _ Graph </a:t>
              </a:r>
              <a:endParaRPr lang="ko-KR" altLang="en-US" sz="1400" dirty="0">
                <a:solidFill>
                  <a:schemeClr val="accent4"/>
                </a:solidFill>
              </a:endParaRPr>
            </a:p>
          </p:txBody>
        </p:sp>
      </p:grpSp>
      <p:cxnSp>
        <p:nvCxnSpPr>
          <p:cNvPr id="43" name="Straight Connector 47">
            <a:extLst>
              <a:ext uri="{FF2B5EF4-FFF2-40B4-BE49-F238E27FC236}">
                <a16:creationId xmlns:a16="http://schemas.microsoft.com/office/drawing/2014/main" id="{6C020FED-2A0B-4807-BEF5-5E5326681188}"/>
              </a:ext>
            </a:extLst>
          </p:cNvPr>
          <p:cNvCxnSpPr>
            <a:cxnSpLocks/>
          </p:cNvCxnSpPr>
          <p:nvPr/>
        </p:nvCxnSpPr>
        <p:spPr>
          <a:xfrm>
            <a:off x="908660" y="1829307"/>
            <a:ext cx="1801344" cy="0"/>
          </a:xfrm>
          <a:prstGeom prst="line">
            <a:avLst/>
          </a:prstGeom>
          <a:ln w="19050">
            <a:solidFill>
              <a:schemeClr val="accent5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37">
            <a:extLst>
              <a:ext uri="{FF2B5EF4-FFF2-40B4-BE49-F238E27FC236}">
                <a16:creationId xmlns:a16="http://schemas.microsoft.com/office/drawing/2014/main" id="{D99BECF9-C57C-43C3-A1CC-EE8C55C99039}"/>
              </a:ext>
            </a:extLst>
          </p:cNvPr>
          <p:cNvGrpSpPr/>
          <p:nvPr/>
        </p:nvGrpSpPr>
        <p:grpSpPr>
          <a:xfrm>
            <a:off x="4635631" y="3593735"/>
            <a:ext cx="701030" cy="673728"/>
            <a:chOff x="7272551" y="2336797"/>
            <a:chExt cx="4242645" cy="4077412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26D782A-880E-4AE3-A1FC-F1427539EFDA}"/>
                </a:ext>
              </a:extLst>
            </p:cNvPr>
            <p:cNvSpPr/>
            <p:nvPr/>
          </p:nvSpPr>
          <p:spPr>
            <a:xfrm>
              <a:off x="7272551" y="2336797"/>
              <a:ext cx="4242645" cy="3608240"/>
            </a:xfrm>
            <a:custGeom>
              <a:avLst/>
              <a:gdLst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930780 w 4242645"/>
                <a:gd name="connsiteY204" fmla="*/ 3608240 h 3608240"/>
                <a:gd name="connsiteX205" fmla="*/ 2700527 w 4242645"/>
                <a:gd name="connsiteY205" fmla="*/ 3608240 h 3608240"/>
                <a:gd name="connsiteX206" fmla="*/ 2699975 w 4242645"/>
                <a:gd name="connsiteY206" fmla="*/ 3607137 h 3608240"/>
                <a:gd name="connsiteX207" fmla="*/ 2316149 w 4242645"/>
                <a:gd name="connsiteY207" fmla="*/ 3608240 h 3608240"/>
                <a:gd name="connsiteX208" fmla="*/ 171673 w 4242645"/>
                <a:gd name="connsiteY208" fmla="*/ 3608240 h 3608240"/>
                <a:gd name="connsiteX209" fmla="*/ 148224 w 4242645"/>
                <a:gd name="connsiteY209" fmla="*/ 3602876 h 3608240"/>
                <a:gd name="connsiteX210" fmla="*/ 80982 w 4242645"/>
                <a:gd name="connsiteY210" fmla="*/ 3502141 h 3608240"/>
                <a:gd name="connsiteX211" fmla="*/ 166888 w 4242645"/>
                <a:gd name="connsiteY211" fmla="*/ 3383055 h 3608240"/>
                <a:gd name="connsiteX212" fmla="*/ 205977 w 4242645"/>
                <a:gd name="connsiteY212" fmla="*/ 3378964 h 3608240"/>
                <a:gd name="connsiteX213" fmla="*/ 550965 w 4242645"/>
                <a:gd name="connsiteY213" fmla="*/ 3377600 h 3608240"/>
                <a:gd name="connsiteX214" fmla="*/ 1582290 w 4242645"/>
                <a:gd name="connsiteY214" fmla="*/ 3374873 h 3608240"/>
                <a:gd name="connsiteX215" fmla="*/ 2698157 w 4242645"/>
                <a:gd name="connsiteY215" fmla="*/ 3371236 h 3608240"/>
                <a:gd name="connsiteX216" fmla="*/ 2798608 w 4242645"/>
                <a:gd name="connsiteY216" fmla="*/ 3364873 h 3608240"/>
                <a:gd name="connsiteX217" fmla="*/ 2875878 w 4242645"/>
                <a:gd name="connsiteY217" fmla="*/ 3243514 h 3608240"/>
                <a:gd name="connsiteX218" fmla="*/ 2793154 w 4242645"/>
                <a:gd name="connsiteY218" fmla="*/ 3115792 h 3608240"/>
                <a:gd name="connsiteX219" fmla="*/ 2384079 w 4242645"/>
                <a:gd name="connsiteY219" fmla="*/ 2794440 h 3608240"/>
                <a:gd name="connsiteX220" fmla="*/ 2324535 w 4242645"/>
                <a:gd name="connsiteY220" fmla="*/ 2780350 h 3608240"/>
                <a:gd name="connsiteX221" fmla="*/ 2124997 w 4242645"/>
                <a:gd name="connsiteY221" fmla="*/ 2763987 h 3608240"/>
                <a:gd name="connsiteX222" fmla="*/ 1978184 w 4242645"/>
                <a:gd name="connsiteY222" fmla="*/ 2753078 h 3608240"/>
                <a:gd name="connsiteX223" fmla="*/ 1793645 w 4242645"/>
                <a:gd name="connsiteY223" fmla="*/ 2737625 h 3608240"/>
                <a:gd name="connsiteX224" fmla="*/ 1650014 w 4242645"/>
                <a:gd name="connsiteY224" fmla="*/ 2726262 h 3608240"/>
                <a:gd name="connsiteX225" fmla="*/ 1500020 w 4242645"/>
                <a:gd name="connsiteY225" fmla="*/ 2713989 h 3608240"/>
                <a:gd name="connsiteX226" fmla="*/ 1360025 w 4242645"/>
                <a:gd name="connsiteY226" fmla="*/ 2703080 h 3608240"/>
                <a:gd name="connsiteX227" fmla="*/ 1165487 w 4242645"/>
                <a:gd name="connsiteY227" fmla="*/ 2687172 h 3608240"/>
                <a:gd name="connsiteX228" fmla="*/ 1025492 w 4242645"/>
                <a:gd name="connsiteY228" fmla="*/ 2676263 h 3608240"/>
                <a:gd name="connsiteX229" fmla="*/ 832773 w 4242645"/>
                <a:gd name="connsiteY229" fmla="*/ 2660355 h 3608240"/>
                <a:gd name="connsiteX230" fmla="*/ 690959 w 4242645"/>
                <a:gd name="connsiteY230" fmla="*/ 2649446 h 3608240"/>
                <a:gd name="connsiteX231" fmla="*/ 499603 w 4242645"/>
                <a:gd name="connsiteY231" fmla="*/ 2633992 h 3608240"/>
                <a:gd name="connsiteX232" fmla="*/ 354608 w 4242645"/>
                <a:gd name="connsiteY232" fmla="*/ 2623084 h 3608240"/>
                <a:gd name="connsiteX233" fmla="*/ 260975 w 4242645"/>
                <a:gd name="connsiteY233" fmla="*/ 2613993 h 3608240"/>
                <a:gd name="connsiteX234" fmla="*/ 160979 w 4242645"/>
                <a:gd name="connsiteY234" fmla="*/ 2500815 h 3608240"/>
                <a:gd name="connsiteX235" fmla="*/ 138708 w 4242645"/>
                <a:gd name="connsiteY235" fmla="*/ 2317186 h 3608240"/>
                <a:gd name="connsiteX236" fmla="*/ 121435 w 4242645"/>
                <a:gd name="connsiteY236" fmla="*/ 2167646 h 3608240"/>
                <a:gd name="connsiteX237" fmla="*/ 99163 w 4242645"/>
                <a:gd name="connsiteY237" fmla="*/ 1987198 h 3608240"/>
                <a:gd name="connsiteX238" fmla="*/ 81891 w 4242645"/>
                <a:gd name="connsiteY238" fmla="*/ 1839476 h 3608240"/>
                <a:gd name="connsiteX239" fmla="*/ 59619 w 4242645"/>
                <a:gd name="connsiteY239" fmla="*/ 1659029 h 3608240"/>
                <a:gd name="connsiteX240" fmla="*/ 41893 w 4242645"/>
                <a:gd name="connsiteY240" fmla="*/ 1511307 h 3608240"/>
                <a:gd name="connsiteX241" fmla="*/ 19620 w 4242645"/>
                <a:gd name="connsiteY241" fmla="*/ 1329495 h 3608240"/>
                <a:gd name="connsiteX242" fmla="*/ 76 w 4242645"/>
                <a:gd name="connsiteY242" fmla="*/ 1157229 h 3608240"/>
                <a:gd name="connsiteX243" fmla="*/ 110981 w 4242645"/>
                <a:gd name="connsiteY243" fmla="*/ 1036324 h 3608240"/>
                <a:gd name="connsiteX244" fmla="*/ 425969 w 4242645"/>
                <a:gd name="connsiteY244" fmla="*/ 1028598 h 3608240"/>
                <a:gd name="connsiteX245" fmla="*/ 705958 w 4242645"/>
                <a:gd name="connsiteY245" fmla="*/ 1021780 h 3608240"/>
                <a:gd name="connsiteX246" fmla="*/ 959586 w 4242645"/>
                <a:gd name="connsiteY246" fmla="*/ 1015416 h 3608240"/>
                <a:gd name="connsiteX247" fmla="*/ 1239575 w 4242645"/>
                <a:gd name="connsiteY247" fmla="*/ 1008599 h 3608240"/>
                <a:gd name="connsiteX248" fmla="*/ 1491384 w 4242645"/>
                <a:gd name="connsiteY248" fmla="*/ 1002236 h 3608240"/>
                <a:gd name="connsiteX249" fmla="*/ 1771374 w 4242645"/>
                <a:gd name="connsiteY249" fmla="*/ 995417 h 3608240"/>
                <a:gd name="connsiteX250" fmla="*/ 2023183 w 4242645"/>
                <a:gd name="connsiteY250" fmla="*/ 989054 h 3608240"/>
                <a:gd name="connsiteX251" fmla="*/ 2304990 w 4242645"/>
                <a:gd name="connsiteY251" fmla="*/ 982236 h 3608240"/>
                <a:gd name="connsiteX252" fmla="*/ 2556799 w 4242645"/>
                <a:gd name="connsiteY252" fmla="*/ 975873 h 3608240"/>
                <a:gd name="connsiteX253" fmla="*/ 2834971 w 4242645"/>
                <a:gd name="connsiteY253" fmla="*/ 969055 h 3608240"/>
                <a:gd name="connsiteX254" fmla="*/ 3038599 w 4242645"/>
                <a:gd name="connsiteY254" fmla="*/ 963600 h 3608240"/>
                <a:gd name="connsiteX255" fmla="*/ 3066325 w 4242645"/>
                <a:gd name="connsiteY255" fmla="*/ 944511 h 3608240"/>
                <a:gd name="connsiteX256" fmla="*/ 3221319 w 4242645"/>
                <a:gd name="connsiteY256" fmla="*/ 546798 h 3608240"/>
                <a:gd name="connsiteX257" fmla="*/ 3353133 w 4242645"/>
                <a:gd name="connsiteY257" fmla="*/ 207720 h 3608240"/>
                <a:gd name="connsiteX258" fmla="*/ 3470856 w 4242645"/>
                <a:gd name="connsiteY258" fmla="*/ 110905 h 3608240"/>
                <a:gd name="connsiteX259" fmla="*/ 3879477 w 4242645"/>
                <a:gd name="connsiteY259" fmla="*/ 41362 h 3608240"/>
                <a:gd name="connsiteX260" fmla="*/ 4107651 w 4242645"/>
                <a:gd name="connsiteY260" fmla="*/ 3636 h 3608240"/>
                <a:gd name="connsiteX261" fmla="*/ 4116741 w 4242645"/>
                <a:gd name="connsiteY261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871787 w 4242645"/>
                <a:gd name="connsiteY203" fmla="*/ 3584411 h 3608240"/>
                <a:gd name="connsiteX204" fmla="*/ 2700527 w 4242645"/>
                <a:gd name="connsiteY204" fmla="*/ 3608240 h 3608240"/>
                <a:gd name="connsiteX205" fmla="*/ 2699975 w 4242645"/>
                <a:gd name="connsiteY205" fmla="*/ 3607137 h 3608240"/>
                <a:gd name="connsiteX206" fmla="*/ 2316149 w 4242645"/>
                <a:gd name="connsiteY206" fmla="*/ 3608240 h 3608240"/>
                <a:gd name="connsiteX207" fmla="*/ 171673 w 4242645"/>
                <a:gd name="connsiteY207" fmla="*/ 3608240 h 3608240"/>
                <a:gd name="connsiteX208" fmla="*/ 148224 w 4242645"/>
                <a:gd name="connsiteY208" fmla="*/ 3602876 h 3608240"/>
                <a:gd name="connsiteX209" fmla="*/ 80982 w 4242645"/>
                <a:gd name="connsiteY209" fmla="*/ 3502141 h 3608240"/>
                <a:gd name="connsiteX210" fmla="*/ 166888 w 4242645"/>
                <a:gd name="connsiteY210" fmla="*/ 3383055 h 3608240"/>
                <a:gd name="connsiteX211" fmla="*/ 205977 w 4242645"/>
                <a:gd name="connsiteY211" fmla="*/ 3378964 h 3608240"/>
                <a:gd name="connsiteX212" fmla="*/ 550965 w 4242645"/>
                <a:gd name="connsiteY212" fmla="*/ 3377600 h 3608240"/>
                <a:gd name="connsiteX213" fmla="*/ 1582290 w 4242645"/>
                <a:gd name="connsiteY213" fmla="*/ 3374873 h 3608240"/>
                <a:gd name="connsiteX214" fmla="*/ 2698157 w 4242645"/>
                <a:gd name="connsiteY214" fmla="*/ 3371236 h 3608240"/>
                <a:gd name="connsiteX215" fmla="*/ 2798608 w 4242645"/>
                <a:gd name="connsiteY215" fmla="*/ 3364873 h 3608240"/>
                <a:gd name="connsiteX216" fmla="*/ 2875878 w 4242645"/>
                <a:gd name="connsiteY216" fmla="*/ 3243514 h 3608240"/>
                <a:gd name="connsiteX217" fmla="*/ 2793154 w 4242645"/>
                <a:gd name="connsiteY217" fmla="*/ 3115792 h 3608240"/>
                <a:gd name="connsiteX218" fmla="*/ 2384079 w 4242645"/>
                <a:gd name="connsiteY218" fmla="*/ 2794440 h 3608240"/>
                <a:gd name="connsiteX219" fmla="*/ 2324535 w 4242645"/>
                <a:gd name="connsiteY219" fmla="*/ 2780350 h 3608240"/>
                <a:gd name="connsiteX220" fmla="*/ 2124997 w 4242645"/>
                <a:gd name="connsiteY220" fmla="*/ 2763987 h 3608240"/>
                <a:gd name="connsiteX221" fmla="*/ 1978184 w 4242645"/>
                <a:gd name="connsiteY221" fmla="*/ 2753078 h 3608240"/>
                <a:gd name="connsiteX222" fmla="*/ 1793645 w 4242645"/>
                <a:gd name="connsiteY222" fmla="*/ 2737625 h 3608240"/>
                <a:gd name="connsiteX223" fmla="*/ 1650014 w 4242645"/>
                <a:gd name="connsiteY223" fmla="*/ 2726262 h 3608240"/>
                <a:gd name="connsiteX224" fmla="*/ 1500020 w 4242645"/>
                <a:gd name="connsiteY224" fmla="*/ 2713989 h 3608240"/>
                <a:gd name="connsiteX225" fmla="*/ 1360025 w 4242645"/>
                <a:gd name="connsiteY225" fmla="*/ 2703080 h 3608240"/>
                <a:gd name="connsiteX226" fmla="*/ 1165487 w 4242645"/>
                <a:gd name="connsiteY226" fmla="*/ 2687172 h 3608240"/>
                <a:gd name="connsiteX227" fmla="*/ 1025492 w 4242645"/>
                <a:gd name="connsiteY227" fmla="*/ 2676263 h 3608240"/>
                <a:gd name="connsiteX228" fmla="*/ 832773 w 4242645"/>
                <a:gd name="connsiteY228" fmla="*/ 2660355 h 3608240"/>
                <a:gd name="connsiteX229" fmla="*/ 690959 w 4242645"/>
                <a:gd name="connsiteY229" fmla="*/ 2649446 h 3608240"/>
                <a:gd name="connsiteX230" fmla="*/ 499603 w 4242645"/>
                <a:gd name="connsiteY230" fmla="*/ 2633992 h 3608240"/>
                <a:gd name="connsiteX231" fmla="*/ 354608 w 4242645"/>
                <a:gd name="connsiteY231" fmla="*/ 2623084 h 3608240"/>
                <a:gd name="connsiteX232" fmla="*/ 260975 w 4242645"/>
                <a:gd name="connsiteY232" fmla="*/ 2613993 h 3608240"/>
                <a:gd name="connsiteX233" fmla="*/ 160979 w 4242645"/>
                <a:gd name="connsiteY233" fmla="*/ 2500815 h 3608240"/>
                <a:gd name="connsiteX234" fmla="*/ 138708 w 4242645"/>
                <a:gd name="connsiteY234" fmla="*/ 2317186 h 3608240"/>
                <a:gd name="connsiteX235" fmla="*/ 121435 w 4242645"/>
                <a:gd name="connsiteY235" fmla="*/ 2167646 h 3608240"/>
                <a:gd name="connsiteX236" fmla="*/ 99163 w 4242645"/>
                <a:gd name="connsiteY236" fmla="*/ 1987198 h 3608240"/>
                <a:gd name="connsiteX237" fmla="*/ 81891 w 4242645"/>
                <a:gd name="connsiteY237" fmla="*/ 1839476 h 3608240"/>
                <a:gd name="connsiteX238" fmla="*/ 59619 w 4242645"/>
                <a:gd name="connsiteY238" fmla="*/ 1659029 h 3608240"/>
                <a:gd name="connsiteX239" fmla="*/ 41893 w 4242645"/>
                <a:gd name="connsiteY239" fmla="*/ 1511307 h 3608240"/>
                <a:gd name="connsiteX240" fmla="*/ 19620 w 4242645"/>
                <a:gd name="connsiteY240" fmla="*/ 1329495 h 3608240"/>
                <a:gd name="connsiteX241" fmla="*/ 76 w 4242645"/>
                <a:gd name="connsiteY241" fmla="*/ 1157229 h 3608240"/>
                <a:gd name="connsiteX242" fmla="*/ 110981 w 4242645"/>
                <a:gd name="connsiteY242" fmla="*/ 1036324 h 3608240"/>
                <a:gd name="connsiteX243" fmla="*/ 425969 w 4242645"/>
                <a:gd name="connsiteY243" fmla="*/ 1028598 h 3608240"/>
                <a:gd name="connsiteX244" fmla="*/ 705958 w 4242645"/>
                <a:gd name="connsiteY244" fmla="*/ 1021780 h 3608240"/>
                <a:gd name="connsiteX245" fmla="*/ 959586 w 4242645"/>
                <a:gd name="connsiteY245" fmla="*/ 1015416 h 3608240"/>
                <a:gd name="connsiteX246" fmla="*/ 1239575 w 4242645"/>
                <a:gd name="connsiteY246" fmla="*/ 1008599 h 3608240"/>
                <a:gd name="connsiteX247" fmla="*/ 1491384 w 4242645"/>
                <a:gd name="connsiteY247" fmla="*/ 1002236 h 3608240"/>
                <a:gd name="connsiteX248" fmla="*/ 1771374 w 4242645"/>
                <a:gd name="connsiteY248" fmla="*/ 995417 h 3608240"/>
                <a:gd name="connsiteX249" fmla="*/ 2023183 w 4242645"/>
                <a:gd name="connsiteY249" fmla="*/ 989054 h 3608240"/>
                <a:gd name="connsiteX250" fmla="*/ 2304990 w 4242645"/>
                <a:gd name="connsiteY250" fmla="*/ 982236 h 3608240"/>
                <a:gd name="connsiteX251" fmla="*/ 2556799 w 4242645"/>
                <a:gd name="connsiteY251" fmla="*/ 975873 h 3608240"/>
                <a:gd name="connsiteX252" fmla="*/ 2834971 w 4242645"/>
                <a:gd name="connsiteY252" fmla="*/ 969055 h 3608240"/>
                <a:gd name="connsiteX253" fmla="*/ 3038599 w 4242645"/>
                <a:gd name="connsiteY253" fmla="*/ 963600 h 3608240"/>
                <a:gd name="connsiteX254" fmla="*/ 3066325 w 4242645"/>
                <a:gd name="connsiteY254" fmla="*/ 944511 h 3608240"/>
                <a:gd name="connsiteX255" fmla="*/ 3221319 w 4242645"/>
                <a:gd name="connsiteY255" fmla="*/ 546798 h 3608240"/>
                <a:gd name="connsiteX256" fmla="*/ 3353133 w 4242645"/>
                <a:gd name="connsiteY256" fmla="*/ 207720 h 3608240"/>
                <a:gd name="connsiteX257" fmla="*/ 3470856 w 4242645"/>
                <a:gd name="connsiteY257" fmla="*/ 110905 h 3608240"/>
                <a:gd name="connsiteX258" fmla="*/ 3879477 w 4242645"/>
                <a:gd name="connsiteY258" fmla="*/ 41362 h 3608240"/>
                <a:gd name="connsiteX259" fmla="*/ 4107651 w 4242645"/>
                <a:gd name="connsiteY259" fmla="*/ 3636 h 3608240"/>
                <a:gd name="connsiteX260" fmla="*/ 4116741 w 4242645"/>
                <a:gd name="connsiteY260" fmla="*/ 0 h 3608240"/>
                <a:gd name="connsiteX0" fmla="*/ 1114126 w 4242645"/>
                <a:gd name="connsiteY0" fmla="*/ 2128556 h 3608240"/>
                <a:gd name="connsiteX1" fmla="*/ 1100490 w 4242645"/>
                <a:gd name="connsiteY1" fmla="*/ 2145374 h 3608240"/>
                <a:gd name="connsiteX2" fmla="*/ 1100490 w 4242645"/>
                <a:gd name="connsiteY2" fmla="*/ 2332640 h 3608240"/>
                <a:gd name="connsiteX3" fmla="*/ 1100490 w 4242645"/>
                <a:gd name="connsiteY3" fmla="*/ 2438545 h 3608240"/>
                <a:gd name="connsiteX4" fmla="*/ 1111398 w 4242645"/>
                <a:gd name="connsiteY4" fmla="*/ 2453090 h 3608240"/>
                <a:gd name="connsiteX5" fmla="*/ 1325481 w 4242645"/>
                <a:gd name="connsiteY5" fmla="*/ 2469908 h 3608240"/>
                <a:gd name="connsiteX6" fmla="*/ 1429114 w 4242645"/>
                <a:gd name="connsiteY6" fmla="*/ 2478544 h 3608240"/>
                <a:gd name="connsiteX7" fmla="*/ 1510474 w 4242645"/>
                <a:gd name="connsiteY7" fmla="*/ 2483543 h 3608240"/>
                <a:gd name="connsiteX8" fmla="*/ 1510474 w 4242645"/>
                <a:gd name="connsiteY8" fmla="*/ 2129920 h 3608240"/>
                <a:gd name="connsiteX9" fmla="*/ 1501838 w 4242645"/>
                <a:gd name="connsiteY9" fmla="*/ 2129011 h 3608240"/>
                <a:gd name="connsiteX10" fmla="*/ 1114126 w 4242645"/>
                <a:gd name="connsiteY10" fmla="*/ 2128556 h 3608240"/>
                <a:gd name="connsiteX11" fmla="*/ 2477256 w 4242645"/>
                <a:gd name="connsiteY11" fmla="*/ 2128102 h 3608240"/>
                <a:gd name="connsiteX12" fmla="*/ 2105907 w 4242645"/>
                <a:gd name="connsiteY12" fmla="*/ 2128556 h 3608240"/>
                <a:gd name="connsiteX13" fmla="*/ 2087271 w 4242645"/>
                <a:gd name="connsiteY13" fmla="*/ 2129466 h 3608240"/>
                <a:gd name="connsiteX14" fmla="*/ 2086362 w 4242645"/>
                <a:gd name="connsiteY14" fmla="*/ 2141738 h 3608240"/>
                <a:gd name="connsiteX15" fmla="*/ 2085908 w 4242645"/>
                <a:gd name="connsiteY15" fmla="*/ 2516269 h 3608240"/>
                <a:gd name="connsiteX16" fmla="*/ 2101361 w 4242645"/>
                <a:gd name="connsiteY16" fmla="*/ 2532178 h 3608240"/>
                <a:gd name="connsiteX17" fmla="*/ 2229993 w 4242645"/>
                <a:gd name="connsiteY17" fmla="*/ 2542177 h 3608240"/>
                <a:gd name="connsiteX18" fmla="*/ 2420441 w 4242645"/>
                <a:gd name="connsiteY18" fmla="*/ 2557631 h 3608240"/>
                <a:gd name="connsiteX19" fmla="*/ 2423167 w 4242645"/>
                <a:gd name="connsiteY19" fmla="*/ 2552177 h 3608240"/>
                <a:gd name="connsiteX20" fmla="*/ 2493165 w 4242645"/>
                <a:gd name="connsiteY20" fmla="*/ 2371729 h 3608240"/>
                <a:gd name="connsiteX21" fmla="*/ 2496347 w 4242645"/>
                <a:gd name="connsiteY21" fmla="*/ 2350820 h 3608240"/>
                <a:gd name="connsiteX22" fmla="*/ 2497255 w 4242645"/>
                <a:gd name="connsiteY22" fmla="*/ 2148555 h 3608240"/>
                <a:gd name="connsiteX23" fmla="*/ 2477256 w 4242645"/>
                <a:gd name="connsiteY23" fmla="*/ 2128102 h 3608240"/>
                <a:gd name="connsiteX24" fmla="*/ 1610016 w 4242645"/>
                <a:gd name="connsiteY24" fmla="*/ 2128102 h 3608240"/>
                <a:gd name="connsiteX25" fmla="*/ 1591380 w 4242645"/>
                <a:gd name="connsiteY25" fmla="*/ 2147192 h 3608240"/>
                <a:gd name="connsiteX26" fmla="*/ 1591835 w 4242645"/>
                <a:gd name="connsiteY26" fmla="*/ 2278096 h 3608240"/>
                <a:gd name="connsiteX27" fmla="*/ 1591835 w 4242645"/>
                <a:gd name="connsiteY27" fmla="*/ 2473544 h 3608240"/>
                <a:gd name="connsiteX28" fmla="*/ 1604107 w 4242645"/>
                <a:gd name="connsiteY28" fmla="*/ 2492179 h 3608240"/>
                <a:gd name="connsiteX29" fmla="*/ 1699558 w 4242645"/>
                <a:gd name="connsiteY29" fmla="*/ 2498997 h 3608240"/>
                <a:gd name="connsiteX30" fmla="*/ 1836371 w 4242645"/>
                <a:gd name="connsiteY30" fmla="*/ 2509906 h 3608240"/>
                <a:gd name="connsiteX31" fmla="*/ 1986366 w 4242645"/>
                <a:gd name="connsiteY31" fmla="*/ 2522633 h 3608240"/>
                <a:gd name="connsiteX32" fmla="*/ 2005456 w 4242645"/>
                <a:gd name="connsiteY32" fmla="*/ 2504451 h 3608240"/>
                <a:gd name="connsiteX33" fmla="*/ 2005456 w 4242645"/>
                <a:gd name="connsiteY33" fmla="*/ 2146283 h 3608240"/>
                <a:gd name="connsiteX34" fmla="*/ 1986366 w 4242645"/>
                <a:gd name="connsiteY34" fmla="*/ 2128102 h 3608240"/>
                <a:gd name="connsiteX35" fmla="*/ 1799100 w 4242645"/>
                <a:gd name="connsiteY35" fmla="*/ 2128556 h 3608240"/>
                <a:gd name="connsiteX36" fmla="*/ 1610016 w 4242645"/>
                <a:gd name="connsiteY36" fmla="*/ 2128102 h 3608240"/>
                <a:gd name="connsiteX37" fmla="*/ 623235 w 4242645"/>
                <a:gd name="connsiteY37" fmla="*/ 2128102 h 3608240"/>
                <a:gd name="connsiteX38" fmla="*/ 606871 w 4242645"/>
                <a:gd name="connsiteY38" fmla="*/ 2144465 h 3608240"/>
                <a:gd name="connsiteX39" fmla="*/ 606871 w 4242645"/>
                <a:gd name="connsiteY39" fmla="*/ 2170828 h 3608240"/>
                <a:gd name="connsiteX40" fmla="*/ 606871 w 4242645"/>
                <a:gd name="connsiteY40" fmla="*/ 2391274 h 3608240"/>
                <a:gd name="connsiteX41" fmla="*/ 626417 w 4242645"/>
                <a:gd name="connsiteY41" fmla="*/ 2413545 h 3608240"/>
                <a:gd name="connsiteX42" fmla="*/ 669142 w 4242645"/>
                <a:gd name="connsiteY42" fmla="*/ 2416727 h 3608240"/>
                <a:gd name="connsiteX43" fmla="*/ 855044 w 4242645"/>
                <a:gd name="connsiteY43" fmla="*/ 2432635 h 3608240"/>
                <a:gd name="connsiteX44" fmla="*/ 1001857 w 4242645"/>
                <a:gd name="connsiteY44" fmla="*/ 2443545 h 3608240"/>
                <a:gd name="connsiteX45" fmla="*/ 1020492 w 4242645"/>
                <a:gd name="connsiteY45" fmla="*/ 2428091 h 3608240"/>
                <a:gd name="connsiteX46" fmla="*/ 1020039 w 4242645"/>
                <a:gd name="connsiteY46" fmla="*/ 2144465 h 3608240"/>
                <a:gd name="connsiteX47" fmla="*/ 1002766 w 4242645"/>
                <a:gd name="connsiteY47" fmla="*/ 2128102 h 3608240"/>
                <a:gd name="connsiteX48" fmla="*/ 813682 w 4242645"/>
                <a:gd name="connsiteY48" fmla="*/ 2128556 h 3608240"/>
                <a:gd name="connsiteX49" fmla="*/ 623235 w 4242645"/>
                <a:gd name="connsiteY49" fmla="*/ 2128102 h 3608240"/>
                <a:gd name="connsiteX50" fmla="*/ 511421 w 4242645"/>
                <a:gd name="connsiteY50" fmla="*/ 2128102 h 3608240"/>
                <a:gd name="connsiteX51" fmla="*/ 372335 w 4242645"/>
                <a:gd name="connsiteY51" fmla="*/ 2128556 h 3608240"/>
                <a:gd name="connsiteX52" fmla="*/ 292338 w 4242645"/>
                <a:gd name="connsiteY52" fmla="*/ 2128556 h 3608240"/>
                <a:gd name="connsiteX53" fmla="*/ 292338 w 4242645"/>
                <a:gd name="connsiteY53" fmla="*/ 2142192 h 3608240"/>
                <a:gd name="connsiteX54" fmla="*/ 318246 w 4242645"/>
                <a:gd name="connsiteY54" fmla="*/ 2359911 h 3608240"/>
                <a:gd name="connsiteX55" fmla="*/ 352790 w 4242645"/>
                <a:gd name="connsiteY55" fmla="*/ 2392637 h 3608240"/>
                <a:gd name="connsiteX56" fmla="*/ 355972 w 4242645"/>
                <a:gd name="connsiteY56" fmla="*/ 2392637 h 3608240"/>
                <a:gd name="connsiteX57" fmla="*/ 510512 w 4242645"/>
                <a:gd name="connsiteY57" fmla="*/ 2405364 h 3608240"/>
                <a:gd name="connsiteX58" fmla="*/ 528692 w 4242645"/>
                <a:gd name="connsiteY58" fmla="*/ 2389910 h 3608240"/>
                <a:gd name="connsiteX59" fmla="*/ 529147 w 4242645"/>
                <a:gd name="connsiteY59" fmla="*/ 2144919 h 3608240"/>
                <a:gd name="connsiteX60" fmla="*/ 511421 w 4242645"/>
                <a:gd name="connsiteY60" fmla="*/ 2128102 h 3608240"/>
                <a:gd name="connsiteX61" fmla="*/ 2087725 w 4242645"/>
                <a:gd name="connsiteY61" fmla="*/ 1664483 h 3608240"/>
                <a:gd name="connsiteX62" fmla="*/ 2087725 w 4242645"/>
                <a:gd name="connsiteY62" fmla="*/ 2048105 h 3608240"/>
                <a:gd name="connsiteX63" fmla="*/ 2105452 w 4242645"/>
                <a:gd name="connsiteY63" fmla="*/ 2048105 h 3608240"/>
                <a:gd name="connsiteX64" fmla="*/ 2476802 w 4242645"/>
                <a:gd name="connsiteY64" fmla="*/ 2048560 h 3608240"/>
                <a:gd name="connsiteX65" fmla="*/ 2496801 w 4242645"/>
                <a:gd name="connsiteY65" fmla="*/ 2028105 h 3608240"/>
                <a:gd name="connsiteX66" fmla="*/ 2496801 w 4242645"/>
                <a:gd name="connsiteY66" fmla="*/ 1681755 h 3608240"/>
                <a:gd name="connsiteX67" fmla="*/ 2496801 w 4242645"/>
                <a:gd name="connsiteY67" fmla="*/ 1664483 h 3608240"/>
                <a:gd name="connsiteX68" fmla="*/ 2087725 w 4242645"/>
                <a:gd name="connsiteY68" fmla="*/ 1664483 h 3608240"/>
                <a:gd name="connsiteX69" fmla="*/ 2587707 w 4242645"/>
                <a:gd name="connsiteY69" fmla="*/ 1662665 h 3608240"/>
                <a:gd name="connsiteX70" fmla="*/ 2577253 w 4242645"/>
                <a:gd name="connsiteY70" fmla="*/ 1674937 h 3608240"/>
                <a:gd name="connsiteX71" fmla="*/ 2576798 w 4242645"/>
                <a:gd name="connsiteY71" fmla="*/ 2034469 h 3608240"/>
                <a:gd name="connsiteX72" fmla="*/ 2580434 w 4242645"/>
                <a:gd name="connsiteY72" fmla="*/ 2046287 h 3608240"/>
                <a:gd name="connsiteX73" fmla="*/ 2625887 w 4242645"/>
                <a:gd name="connsiteY73" fmla="*/ 2032196 h 3608240"/>
                <a:gd name="connsiteX74" fmla="*/ 2754973 w 4242645"/>
                <a:gd name="connsiteY74" fmla="*/ 1701300 h 3608240"/>
                <a:gd name="connsiteX75" fmla="*/ 2769064 w 4242645"/>
                <a:gd name="connsiteY75" fmla="*/ 1665392 h 3608240"/>
                <a:gd name="connsiteX76" fmla="*/ 2761791 w 4242645"/>
                <a:gd name="connsiteY76" fmla="*/ 1662665 h 3608240"/>
                <a:gd name="connsiteX77" fmla="*/ 2587707 w 4242645"/>
                <a:gd name="connsiteY77" fmla="*/ 1662665 h 3608240"/>
                <a:gd name="connsiteX78" fmla="*/ 1117307 w 4242645"/>
                <a:gd name="connsiteY78" fmla="*/ 1662665 h 3608240"/>
                <a:gd name="connsiteX79" fmla="*/ 1100490 w 4242645"/>
                <a:gd name="connsiteY79" fmla="*/ 1679937 h 3608240"/>
                <a:gd name="connsiteX80" fmla="*/ 1100490 w 4242645"/>
                <a:gd name="connsiteY80" fmla="*/ 2031288 h 3608240"/>
                <a:gd name="connsiteX81" fmla="*/ 1118671 w 4242645"/>
                <a:gd name="connsiteY81" fmla="*/ 2048560 h 3608240"/>
                <a:gd name="connsiteX82" fmla="*/ 1493202 w 4242645"/>
                <a:gd name="connsiteY82" fmla="*/ 2048560 h 3608240"/>
                <a:gd name="connsiteX83" fmla="*/ 1511838 w 4242645"/>
                <a:gd name="connsiteY83" fmla="*/ 2030378 h 3608240"/>
                <a:gd name="connsiteX84" fmla="*/ 1511383 w 4242645"/>
                <a:gd name="connsiteY84" fmla="*/ 1682210 h 3608240"/>
                <a:gd name="connsiteX85" fmla="*/ 1511383 w 4242645"/>
                <a:gd name="connsiteY85" fmla="*/ 1664937 h 3608240"/>
                <a:gd name="connsiteX86" fmla="*/ 1495475 w 4242645"/>
                <a:gd name="connsiteY86" fmla="*/ 1662665 h 3608240"/>
                <a:gd name="connsiteX87" fmla="*/ 1117307 w 4242645"/>
                <a:gd name="connsiteY87" fmla="*/ 1662665 h 3608240"/>
                <a:gd name="connsiteX88" fmla="*/ 1609561 w 4242645"/>
                <a:gd name="connsiteY88" fmla="*/ 1662210 h 3608240"/>
                <a:gd name="connsiteX89" fmla="*/ 1591380 w 4242645"/>
                <a:gd name="connsiteY89" fmla="*/ 1680392 h 3608240"/>
                <a:gd name="connsiteX90" fmla="*/ 1591380 w 4242645"/>
                <a:gd name="connsiteY90" fmla="*/ 2030378 h 3608240"/>
                <a:gd name="connsiteX91" fmla="*/ 1610925 w 4242645"/>
                <a:gd name="connsiteY91" fmla="*/ 2048560 h 3608240"/>
                <a:gd name="connsiteX92" fmla="*/ 1798190 w 4242645"/>
                <a:gd name="connsiteY92" fmla="*/ 2048105 h 3608240"/>
                <a:gd name="connsiteX93" fmla="*/ 1987275 w 4242645"/>
                <a:gd name="connsiteY93" fmla="*/ 2048560 h 3608240"/>
                <a:gd name="connsiteX94" fmla="*/ 2005456 w 4242645"/>
                <a:gd name="connsiteY94" fmla="*/ 2030833 h 3608240"/>
                <a:gd name="connsiteX95" fmla="*/ 2005456 w 4242645"/>
                <a:gd name="connsiteY95" fmla="*/ 1680846 h 3608240"/>
                <a:gd name="connsiteX96" fmla="*/ 1987729 w 4242645"/>
                <a:gd name="connsiteY96" fmla="*/ 1662210 h 3608240"/>
                <a:gd name="connsiteX97" fmla="*/ 1609561 w 4242645"/>
                <a:gd name="connsiteY97" fmla="*/ 1662210 h 3608240"/>
                <a:gd name="connsiteX98" fmla="*/ 256430 w 4242645"/>
                <a:gd name="connsiteY98" fmla="*/ 1662210 h 3608240"/>
                <a:gd name="connsiteX99" fmla="*/ 235067 w 4242645"/>
                <a:gd name="connsiteY99" fmla="*/ 1664028 h 3608240"/>
                <a:gd name="connsiteX100" fmla="*/ 242340 w 4242645"/>
                <a:gd name="connsiteY100" fmla="*/ 1732208 h 3608240"/>
                <a:gd name="connsiteX101" fmla="*/ 278248 w 4242645"/>
                <a:gd name="connsiteY101" fmla="*/ 2030378 h 3608240"/>
                <a:gd name="connsiteX102" fmla="*/ 297792 w 4242645"/>
                <a:gd name="connsiteY102" fmla="*/ 2048560 h 3608240"/>
                <a:gd name="connsiteX103" fmla="*/ 506421 w 4242645"/>
                <a:gd name="connsiteY103" fmla="*/ 2048105 h 3608240"/>
                <a:gd name="connsiteX104" fmla="*/ 528692 w 4242645"/>
                <a:gd name="connsiteY104" fmla="*/ 2026288 h 3608240"/>
                <a:gd name="connsiteX105" fmla="*/ 528692 w 4242645"/>
                <a:gd name="connsiteY105" fmla="*/ 1684936 h 3608240"/>
                <a:gd name="connsiteX106" fmla="*/ 506876 w 4242645"/>
                <a:gd name="connsiteY106" fmla="*/ 1662210 h 3608240"/>
                <a:gd name="connsiteX107" fmla="*/ 256430 w 4242645"/>
                <a:gd name="connsiteY107" fmla="*/ 1662210 h 3608240"/>
                <a:gd name="connsiteX108" fmla="*/ 625962 w 4242645"/>
                <a:gd name="connsiteY108" fmla="*/ 1661756 h 3608240"/>
                <a:gd name="connsiteX109" fmla="*/ 606871 w 4242645"/>
                <a:gd name="connsiteY109" fmla="*/ 1680846 h 3608240"/>
                <a:gd name="connsiteX110" fmla="*/ 606871 w 4242645"/>
                <a:gd name="connsiteY110" fmla="*/ 2029015 h 3608240"/>
                <a:gd name="connsiteX111" fmla="*/ 627326 w 4242645"/>
                <a:gd name="connsiteY111" fmla="*/ 2048105 h 3608240"/>
                <a:gd name="connsiteX112" fmla="*/ 814591 w 4242645"/>
                <a:gd name="connsiteY112" fmla="*/ 2047651 h 3608240"/>
                <a:gd name="connsiteX113" fmla="*/ 1003675 w 4242645"/>
                <a:gd name="connsiteY113" fmla="*/ 2048105 h 3608240"/>
                <a:gd name="connsiteX114" fmla="*/ 1020492 w 4242645"/>
                <a:gd name="connsiteY114" fmla="*/ 2031288 h 3608240"/>
                <a:gd name="connsiteX115" fmla="*/ 1020492 w 4242645"/>
                <a:gd name="connsiteY115" fmla="*/ 1679937 h 3608240"/>
                <a:gd name="connsiteX116" fmla="*/ 1002312 w 4242645"/>
                <a:gd name="connsiteY116" fmla="*/ 1661756 h 3608240"/>
                <a:gd name="connsiteX117" fmla="*/ 625962 w 4242645"/>
                <a:gd name="connsiteY117" fmla="*/ 1661756 h 3608240"/>
                <a:gd name="connsiteX118" fmla="*/ 508239 w 4242645"/>
                <a:gd name="connsiteY118" fmla="*/ 1205864 h 3608240"/>
                <a:gd name="connsiteX119" fmla="*/ 201886 w 4242645"/>
                <a:gd name="connsiteY119" fmla="*/ 1213137 h 3608240"/>
                <a:gd name="connsiteX120" fmla="*/ 182342 w 4242645"/>
                <a:gd name="connsiteY120" fmla="*/ 1234499 h 3608240"/>
                <a:gd name="connsiteX121" fmla="*/ 199160 w 4242645"/>
                <a:gd name="connsiteY121" fmla="*/ 1377221 h 3608240"/>
                <a:gd name="connsiteX122" fmla="*/ 221432 w 4242645"/>
                <a:gd name="connsiteY122" fmla="*/ 1562214 h 3608240"/>
                <a:gd name="connsiteX123" fmla="*/ 244612 w 4242645"/>
                <a:gd name="connsiteY123" fmla="*/ 1584032 h 3608240"/>
                <a:gd name="connsiteX124" fmla="*/ 508239 w 4242645"/>
                <a:gd name="connsiteY124" fmla="*/ 1584032 h 3608240"/>
                <a:gd name="connsiteX125" fmla="*/ 529147 w 4242645"/>
                <a:gd name="connsiteY125" fmla="*/ 1563123 h 3608240"/>
                <a:gd name="connsiteX126" fmla="*/ 528692 w 4242645"/>
                <a:gd name="connsiteY126" fmla="*/ 1395856 h 3608240"/>
                <a:gd name="connsiteX127" fmla="*/ 528692 w 4242645"/>
                <a:gd name="connsiteY127" fmla="*/ 1226317 h 3608240"/>
                <a:gd name="connsiteX128" fmla="*/ 508239 w 4242645"/>
                <a:gd name="connsiteY128" fmla="*/ 1205864 h 3608240"/>
                <a:gd name="connsiteX129" fmla="*/ 1006857 w 4242645"/>
                <a:gd name="connsiteY129" fmla="*/ 1193137 h 3608240"/>
                <a:gd name="connsiteX130" fmla="*/ 929132 w 4242645"/>
                <a:gd name="connsiteY130" fmla="*/ 1196319 h 3608240"/>
                <a:gd name="connsiteX131" fmla="*/ 625962 w 4242645"/>
                <a:gd name="connsiteY131" fmla="*/ 1202682 h 3608240"/>
                <a:gd name="connsiteX132" fmla="*/ 606871 w 4242645"/>
                <a:gd name="connsiteY132" fmla="*/ 1221773 h 3608240"/>
                <a:gd name="connsiteX133" fmla="*/ 606871 w 4242645"/>
                <a:gd name="connsiteY133" fmla="*/ 1564942 h 3608240"/>
                <a:gd name="connsiteX134" fmla="*/ 625962 w 4242645"/>
                <a:gd name="connsiteY134" fmla="*/ 1584032 h 3608240"/>
                <a:gd name="connsiteX135" fmla="*/ 813228 w 4242645"/>
                <a:gd name="connsiteY135" fmla="*/ 1583577 h 3608240"/>
                <a:gd name="connsiteX136" fmla="*/ 1002312 w 4242645"/>
                <a:gd name="connsiteY136" fmla="*/ 1583577 h 3608240"/>
                <a:gd name="connsiteX137" fmla="*/ 1020492 w 4242645"/>
                <a:gd name="connsiteY137" fmla="*/ 1569032 h 3608240"/>
                <a:gd name="connsiteX138" fmla="*/ 1020492 w 4242645"/>
                <a:gd name="connsiteY138" fmla="*/ 1206318 h 3608240"/>
                <a:gd name="connsiteX139" fmla="*/ 1006857 w 4242645"/>
                <a:gd name="connsiteY139" fmla="*/ 1193137 h 3608240"/>
                <a:gd name="connsiteX140" fmla="*/ 1500908 w 4242645"/>
                <a:gd name="connsiteY140" fmla="*/ 1180276 h 3608240"/>
                <a:gd name="connsiteX141" fmla="*/ 1485930 w 4242645"/>
                <a:gd name="connsiteY141" fmla="*/ 1180411 h 3608240"/>
                <a:gd name="connsiteX142" fmla="*/ 1321844 w 4242645"/>
                <a:gd name="connsiteY142" fmla="*/ 1186319 h 3608240"/>
                <a:gd name="connsiteX143" fmla="*/ 1119579 w 4242645"/>
                <a:gd name="connsiteY143" fmla="*/ 1189955 h 3608240"/>
                <a:gd name="connsiteX144" fmla="*/ 1100490 w 4242645"/>
                <a:gd name="connsiteY144" fmla="*/ 1208591 h 3608240"/>
                <a:gd name="connsiteX145" fmla="*/ 1100944 w 4242645"/>
                <a:gd name="connsiteY145" fmla="*/ 1564942 h 3608240"/>
                <a:gd name="connsiteX146" fmla="*/ 1119579 w 4242645"/>
                <a:gd name="connsiteY146" fmla="*/ 1584032 h 3608240"/>
                <a:gd name="connsiteX147" fmla="*/ 1306845 w 4242645"/>
                <a:gd name="connsiteY147" fmla="*/ 1583577 h 3608240"/>
                <a:gd name="connsiteX148" fmla="*/ 1492747 w 4242645"/>
                <a:gd name="connsiteY148" fmla="*/ 1584032 h 3608240"/>
                <a:gd name="connsiteX149" fmla="*/ 1512293 w 4242645"/>
                <a:gd name="connsiteY149" fmla="*/ 1564487 h 3608240"/>
                <a:gd name="connsiteX150" fmla="*/ 1511838 w 4242645"/>
                <a:gd name="connsiteY150" fmla="*/ 1204501 h 3608240"/>
                <a:gd name="connsiteX151" fmla="*/ 1500908 w 4242645"/>
                <a:gd name="connsiteY151" fmla="*/ 1180276 h 3608240"/>
                <a:gd name="connsiteX152" fmla="*/ 1992729 w 4242645"/>
                <a:gd name="connsiteY152" fmla="*/ 1169047 h 3608240"/>
                <a:gd name="connsiteX153" fmla="*/ 1744101 w 4242645"/>
                <a:gd name="connsiteY153" fmla="*/ 1174502 h 3608240"/>
                <a:gd name="connsiteX154" fmla="*/ 1611834 w 4242645"/>
                <a:gd name="connsiteY154" fmla="*/ 1177683 h 3608240"/>
                <a:gd name="connsiteX155" fmla="*/ 1591835 w 4242645"/>
                <a:gd name="connsiteY155" fmla="*/ 1197682 h 3608240"/>
                <a:gd name="connsiteX156" fmla="*/ 1591835 w 4242645"/>
                <a:gd name="connsiteY156" fmla="*/ 1564033 h 3608240"/>
                <a:gd name="connsiteX157" fmla="*/ 1611379 w 4242645"/>
                <a:gd name="connsiteY157" fmla="*/ 1584032 h 3608240"/>
                <a:gd name="connsiteX158" fmla="*/ 1985911 w 4242645"/>
                <a:gd name="connsiteY158" fmla="*/ 1584032 h 3608240"/>
                <a:gd name="connsiteX159" fmla="*/ 2005910 w 4242645"/>
                <a:gd name="connsiteY159" fmla="*/ 1564487 h 3608240"/>
                <a:gd name="connsiteX160" fmla="*/ 2005456 w 4242645"/>
                <a:gd name="connsiteY160" fmla="*/ 1377221 h 3608240"/>
                <a:gd name="connsiteX161" fmla="*/ 2005456 w 4242645"/>
                <a:gd name="connsiteY161" fmla="*/ 1184955 h 3608240"/>
                <a:gd name="connsiteX162" fmla="*/ 1992729 w 4242645"/>
                <a:gd name="connsiteY162" fmla="*/ 1169047 h 3608240"/>
                <a:gd name="connsiteX163" fmla="*/ 2476802 w 4242645"/>
                <a:gd name="connsiteY163" fmla="*/ 1156775 h 3608240"/>
                <a:gd name="connsiteX164" fmla="*/ 2211811 w 4242645"/>
                <a:gd name="connsiteY164" fmla="*/ 1163593 h 3608240"/>
                <a:gd name="connsiteX165" fmla="*/ 2086817 w 4242645"/>
                <a:gd name="connsiteY165" fmla="*/ 1167229 h 3608240"/>
                <a:gd name="connsiteX166" fmla="*/ 2085908 w 4242645"/>
                <a:gd name="connsiteY166" fmla="*/ 1178138 h 3608240"/>
                <a:gd name="connsiteX167" fmla="*/ 2085908 w 4242645"/>
                <a:gd name="connsiteY167" fmla="*/ 1569032 h 3608240"/>
                <a:gd name="connsiteX168" fmla="*/ 2104997 w 4242645"/>
                <a:gd name="connsiteY168" fmla="*/ 1584032 h 3608240"/>
                <a:gd name="connsiteX169" fmla="*/ 2477711 w 4242645"/>
                <a:gd name="connsiteY169" fmla="*/ 1584486 h 3608240"/>
                <a:gd name="connsiteX170" fmla="*/ 2497255 w 4242645"/>
                <a:gd name="connsiteY170" fmla="*/ 1564487 h 3608240"/>
                <a:gd name="connsiteX171" fmla="*/ 2497255 w 4242645"/>
                <a:gd name="connsiteY171" fmla="*/ 1176774 h 3608240"/>
                <a:gd name="connsiteX172" fmla="*/ 2476802 w 4242645"/>
                <a:gd name="connsiteY172" fmla="*/ 1156775 h 3608240"/>
                <a:gd name="connsiteX173" fmla="*/ 2972692 w 4242645"/>
                <a:gd name="connsiteY173" fmla="*/ 1143593 h 3608240"/>
                <a:gd name="connsiteX174" fmla="*/ 2917695 w 4242645"/>
                <a:gd name="connsiteY174" fmla="*/ 1146776 h 3608240"/>
                <a:gd name="connsiteX175" fmla="*/ 2596343 w 4242645"/>
                <a:gd name="connsiteY175" fmla="*/ 1153593 h 3608240"/>
                <a:gd name="connsiteX176" fmla="*/ 2576798 w 4242645"/>
                <a:gd name="connsiteY176" fmla="*/ 1173592 h 3608240"/>
                <a:gd name="connsiteX177" fmla="*/ 2576798 w 4242645"/>
                <a:gd name="connsiteY177" fmla="*/ 1564942 h 3608240"/>
                <a:gd name="connsiteX178" fmla="*/ 2596797 w 4242645"/>
                <a:gd name="connsiteY178" fmla="*/ 1584486 h 3608240"/>
                <a:gd name="connsiteX179" fmla="*/ 2779063 w 4242645"/>
                <a:gd name="connsiteY179" fmla="*/ 1584486 h 3608240"/>
                <a:gd name="connsiteX180" fmla="*/ 2809972 w 4242645"/>
                <a:gd name="connsiteY180" fmla="*/ 1562669 h 3608240"/>
                <a:gd name="connsiteX181" fmla="*/ 2953148 w 4242645"/>
                <a:gd name="connsiteY181" fmla="*/ 1194046 h 3608240"/>
                <a:gd name="connsiteX182" fmla="*/ 2972692 w 4242645"/>
                <a:gd name="connsiteY182" fmla="*/ 1143593 h 3608240"/>
                <a:gd name="connsiteX183" fmla="*/ 4116741 w 4242645"/>
                <a:gd name="connsiteY183" fmla="*/ 0 h 3608240"/>
                <a:gd name="connsiteX184" fmla="*/ 4129922 w 4242645"/>
                <a:gd name="connsiteY184" fmla="*/ 0 h 3608240"/>
                <a:gd name="connsiteX185" fmla="*/ 4139013 w 4242645"/>
                <a:gd name="connsiteY185" fmla="*/ 4091 h 3608240"/>
                <a:gd name="connsiteX186" fmla="*/ 4239009 w 4242645"/>
                <a:gd name="connsiteY186" fmla="*/ 102723 h 3608240"/>
                <a:gd name="connsiteX187" fmla="*/ 4242645 w 4242645"/>
                <a:gd name="connsiteY187" fmla="*/ 109996 h 3608240"/>
                <a:gd name="connsiteX188" fmla="*/ 4242645 w 4242645"/>
                <a:gd name="connsiteY188" fmla="*/ 126359 h 3608240"/>
                <a:gd name="connsiteX189" fmla="*/ 4237645 w 4242645"/>
                <a:gd name="connsiteY189" fmla="*/ 143631 h 3608240"/>
                <a:gd name="connsiteX190" fmla="*/ 4136286 w 4242645"/>
                <a:gd name="connsiteY190" fmla="*/ 238173 h 3608240"/>
                <a:gd name="connsiteX191" fmla="*/ 3752209 w 4242645"/>
                <a:gd name="connsiteY191" fmla="*/ 303626 h 3608240"/>
                <a:gd name="connsiteX192" fmla="*/ 3573125 w 4242645"/>
                <a:gd name="connsiteY192" fmla="*/ 333624 h 3608240"/>
                <a:gd name="connsiteX193" fmla="*/ 3549944 w 4242645"/>
                <a:gd name="connsiteY193" fmla="*/ 352714 h 3608240"/>
                <a:gd name="connsiteX194" fmla="*/ 3372677 w 4242645"/>
                <a:gd name="connsiteY194" fmla="*/ 810879 h 3608240"/>
                <a:gd name="connsiteX195" fmla="*/ 2821335 w 4242645"/>
                <a:gd name="connsiteY195" fmla="*/ 2222189 h 3608240"/>
                <a:gd name="connsiteX196" fmla="*/ 2644069 w 4242645"/>
                <a:gd name="connsiteY196" fmla="*/ 2674900 h 3608240"/>
                <a:gd name="connsiteX197" fmla="*/ 2651795 w 4242645"/>
                <a:gd name="connsiteY197" fmla="*/ 2706716 h 3608240"/>
                <a:gd name="connsiteX198" fmla="*/ 2918149 w 4242645"/>
                <a:gd name="connsiteY198" fmla="*/ 2914891 h 3608240"/>
                <a:gd name="connsiteX199" fmla="*/ 3093143 w 4242645"/>
                <a:gd name="connsiteY199" fmla="*/ 3140791 h 3608240"/>
                <a:gd name="connsiteX200" fmla="*/ 3105869 w 4242645"/>
                <a:gd name="connsiteY200" fmla="*/ 3343965 h 3608240"/>
                <a:gd name="connsiteX201" fmla="*/ 3055871 w 4242645"/>
                <a:gd name="connsiteY201" fmla="*/ 3440325 h 3608240"/>
                <a:gd name="connsiteX202" fmla="*/ 2885423 w 4242645"/>
                <a:gd name="connsiteY202" fmla="*/ 3576684 h 3608240"/>
                <a:gd name="connsiteX203" fmla="*/ 2700527 w 4242645"/>
                <a:gd name="connsiteY203" fmla="*/ 3608240 h 3608240"/>
                <a:gd name="connsiteX204" fmla="*/ 2699975 w 4242645"/>
                <a:gd name="connsiteY204" fmla="*/ 3607137 h 3608240"/>
                <a:gd name="connsiteX205" fmla="*/ 2316149 w 4242645"/>
                <a:gd name="connsiteY205" fmla="*/ 3608240 h 3608240"/>
                <a:gd name="connsiteX206" fmla="*/ 171673 w 4242645"/>
                <a:gd name="connsiteY206" fmla="*/ 3608240 h 3608240"/>
                <a:gd name="connsiteX207" fmla="*/ 148224 w 4242645"/>
                <a:gd name="connsiteY207" fmla="*/ 3602876 h 3608240"/>
                <a:gd name="connsiteX208" fmla="*/ 80982 w 4242645"/>
                <a:gd name="connsiteY208" fmla="*/ 3502141 h 3608240"/>
                <a:gd name="connsiteX209" fmla="*/ 166888 w 4242645"/>
                <a:gd name="connsiteY209" fmla="*/ 3383055 h 3608240"/>
                <a:gd name="connsiteX210" fmla="*/ 205977 w 4242645"/>
                <a:gd name="connsiteY210" fmla="*/ 3378964 h 3608240"/>
                <a:gd name="connsiteX211" fmla="*/ 550965 w 4242645"/>
                <a:gd name="connsiteY211" fmla="*/ 3377600 h 3608240"/>
                <a:gd name="connsiteX212" fmla="*/ 1582290 w 4242645"/>
                <a:gd name="connsiteY212" fmla="*/ 3374873 h 3608240"/>
                <a:gd name="connsiteX213" fmla="*/ 2698157 w 4242645"/>
                <a:gd name="connsiteY213" fmla="*/ 3371236 h 3608240"/>
                <a:gd name="connsiteX214" fmla="*/ 2798608 w 4242645"/>
                <a:gd name="connsiteY214" fmla="*/ 3364873 h 3608240"/>
                <a:gd name="connsiteX215" fmla="*/ 2875878 w 4242645"/>
                <a:gd name="connsiteY215" fmla="*/ 3243514 h 3608240"/>
                <a:gd name="connsiteX216" fmla="*/ 2793154 w 4242645"/>
                <a:gd name="connsiteY216" fmla="*/ 3115792 h 3608240"/>
                <a:gd name="connsiteX217" fmla="*/ 2384079 w 4242645"/>
                <a:gd name="connsiteY217" fmla="*/ 2794440 h 3608240"/>
                <a:gd name="connsiteX218" fmla="*/ 2324535 w 4242645"/>
                <a:gd name="connsiteY218" fmla="*/ 2780350 h 3608240"/>
                <a:gd name="connsiteX219" fmla="*/ 2124997 w 4242645"/>
                <a:gd name="connsiteY219" fmla="*/ 2763987 h 3608240"/>
                <a:gd name="connsiteX220" fmla="*/ 1978184 w 4242645"/>
                <a:gd name="connsiteY220" fmla="*/ 2753078 h 3608240"/>
                <a:gd name="connsiteX221" fmla="*/ 1793645 w 4242645"/>
                <a:gd name="connsiteY221" fmla="*/ 2737625 h 3608240"/>
                <a:gd name="connsiteX222" fmla="*/ 1650014 w 4242645"/>
                <a:gd name="connsiteY222" fmla="*/ 2726262 h 3608240"/>
                <a:gd name="connsiteX223" fmla="*/ 1500020 w 4242645"/>
                <a:gd name="connsiteY223" fmla="*/ 2713989 h 3608240"/>
                <a:gd name="connsiteX224" fmla="*/ 1360025 w 4242645"/>
                <a:gd name="connsiteY224" fmla="*/ 2703080 h 3608240"/>
                <a:gd name="connsiteX225" fmla="*/ 1165487 w 4242645"/>
                <a:gd name="connsiteY225" fmla="*/ 2687172 h 3608240"/>
                <a:gd name="connsiteX226" fmla="*/ 1025492 w 4242645"/>
                <a:gd name="connsiteY226" fmla="*/ 2676263 h 3608240"/>
                <a:gd name="connsiteX227" fmla="*/ 832773 w 4242645"/>
                <a:gd name="connsiteY227" fmla="*/ 2660355 h 3608240"/>
                <a:gd name="connsiteX228" fmla="*/ 690959 w 4242645"/>
                <a:gd name="connsiteY228" fmla="*/ 2649446 h 3608240"/>
                <a:gd name="connsiteX229" fmla="*/ 499603 w 4242645"/>
                <a:gd name="connsiteY229" fmla="*/ 2633992 h 3608240"/>
                <a:gd name="connsiteX230" fmla="*/ 354608 w 4242645"/>
                <a:gd name="connsiteY230" fmla="*/ 2623084 h 3608240"/>
                <a:gd name="connsiteX231" fmla="*/ 260975 w 4242645"/>
                <a:gd name="connsiteY231" fmla="*/ 2613993 h 3608240"/>
                <a:gd name="connsiteX232" fmla="*/ 160979 w 4242645"/>
                <a:gd name="connsiteY232" fmla="*/ 2500815 h 3608240"/>
                <a:gd name="connsiteX233" fmla="*/ 138708 w 4242645"/>
                <a:gd name="connsiteY233" fmla="*/ 2317186 h 3608240"/>
                <a:gd name="connsiteX234" fmla="*/ 121435 w 4242645"/>
                <a:gd name="connsiteY234" fmla="*/ 2167646 h 3608240"/>
                <a:gd name="connsiteX235" fmla="*/ 99163 w 4242645"/>
                <a:gd name="connsiteY235" fmla="*/ 1987198 h 3608240"/>
                <a:gd name="connsiteX236" fmla="*/ 81891 w 4242645"/>
                <a:gd name="connsiteY236" fmla="*/ 1839476 h 3608240"/>
                <a:gd name="connsiteX237" fmla="*/ 59619 w 4242645"/>
                <a:gd name="connsiteY237" fmla="*/ 1659029 h 3608240"/>
                <a:gd name="connsiteX238" fmla="*/ 41893 w 4242645"/>
                <a:gd name="connsiteY238" fmla="*/ 1511307 h 3608240"/>
                <a:gd name="connsiteX239" fmla="*/ 19620 w 4242645"/>
                <a:gd name="connsiteY239" fmla="*/ 1329495 h 3608240"/>
                <a:gd name="connsiteX240" fmla="*/ 76 w 4242645"/>
                <a:gd name="connsiteY240" fmla="*/ 1157229 h 3608240"/>
                <a:gd name="connsiteX241" fmla="*/ 110981 w 4242645"/>
                <a:gd name="connsiteY241" fmla="*/ 1036324 h 3608240"/>
                <a:gd name="connsiteX242" fmla="*/ 425969 w 4242645"/>
                <a:gd name="connsiteY242" fmla="*/ 1028598 h 3608240"/>
                <a:gd name="connsiteX243" fmla="*/ 705958 w 4242645"/>
                <a:gd name="connsiteY243" fmla="*/ 1021780 h 3608240"/>
                <a:gd name="connsiteX244" fmla="*/ 959586 w 4242645"/>
                <a:gd name="connsiteY244" fmla="*/ 1015416 h 3608240"/>
                <a:gd name="connsiteX245" fmla="*/ 1239575 w 4242645"/>
                <a:gd name="connsiteY245" fmla="*/ 1008599 h 3608240"/>
                <a:gd name="connsiteX246" fmla="*/ 1491384 w 4242645"/>
                <a:gd name="connsiteY246" fmla="*/ 1002236 h 3608240"/>
                <a:gd name="connsiteX247" fmla="*/ 1771374 w 4242645"/>
                <a:gd name="connsiteY247" fmla="*/ 995417 h 3608240"/>
                <a:gd name="connsiteX248" fmla="*/ 2023183 w 4242645"/>
                <a:gd name="connsiteY248" fmla="*/ 989054 h 3608240"/>
                <a:gd name="connsiteX249" fmla="*/ 2304990 w 4242645"/>
                <a:gd name="connsiteY249" fmla="*/ 982236 h 3608240"/>
                <a:gd name="connsiteX250" fmla="*/ 2556799 w 4242645"/>
                <a:gd name="connsiteY250" fmla="*/ 975873 h 3608240"/>
                <a:gd name="connsiteX251" fmla="*/ 2834971 w 4242645"/>
                <a:gd name="connsiteY251" fmla="*/ 969055 h 3608240"/>
                <a:gd name="connsiteX252" fmla="*/ 3038599 w 4242645"/>
                <a:gd name="connsiteY252" fmla="*/ 963600 h 3608240"/>
                <a:gd name="connsiteX253" fmla="*/ 3066325 w 4242645"/>
                <a:gd name="connsiteY253" fmla="*/ 944511 h 3608240"/>
                <a:gd name="connsiteX254" fmla="*/ 3221319 w 4242645"/>
                <a:gd name="connsiteY254" fmla="*/ 546798 h 3608240"/>
                <a:gd name="connsiteX255" fmla="*/ 3353133 w 4242645"/>
                <a:gd name="connsiteY255" fmla="*/ 207720 h 3608240"/>
                <a:gd name="connsiteX256" fmla="*/ 3470856 w 4242645"/>
                <a:gd name="connsiteY256" fmla="*/ 110905 h 3608240"/>
                <a:gd name="connsiteX257" fmla="*/ 3879477 w 4242645"/>
                <a:gd name="connsiteY257" fmla="*/ 41362 h 3608240"/>
                <a:gd name="connsiteX258" fmla="*/ 4107651 w 4242645"/>
                <a:gd name="connsiteY258" fmla="*/ 3636 h 3608240"/>
                <a:gd name="connsiteX259" fmla="*/ 4116741 w 4242645"/>
                <a:gd name="connsiteY259" fmla="*/ 0 h 360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</a:cxnLst>
              <a:rect l="l" t="t" r="r" b="b"/>
              <a:pathLst>
                <a:path w="4242645" h="3608240">
                  <a:moveTo>
                    <a:pt x="1114126" y="2128556"/>
                  </a:moveTo>
                  <a:lnTo>
                    <a:pt x="1100490" y="2145374"/>
                  </a:lnTo>
                  <a:lnTo>
                    <a:pt x="1100490" y="2332640"/>
                  </a:lnTo>
                  <a:lnTo>
                    <a:pt x="1100490" y="2438545"/>
                  </a:lnTo>
                  <a:cubicBezTo>
                    <a:pt x="1100490" y="2446271"/>
                    <a:pt x="1100944" y="2452181"/>
                    <a:pt x="1111398" y="2453090"/>
                  </a:cubicBezTo>
                  <a:lnTo>
                    <a:pt x="1325481" y="2469908"/>
                  </a:lnTo>
                  <a:lnTo>
                    <a:pt x="1429114" y="2478544"/>
                  </a:lnTo>
                  <a:lnTo>
                    <a:pt x="1510474" y="2483543"/>
                  </a:lnTo>
                  <a:lnTo>
                    <a:pt x="1510474" y="2129920"/>
                  </a:lnTo>
                  <a:cubicBezTo>
                    <a:pt x="1506383" y="2129466"/>
                    <a:pt x="1504110" y="2129011"/>
                    <a:pt x="1501838" y="2129011"/>
                  </a:cubicBezTo>
                  <a:lnTo>
                    <a:pt x="1114126" y="2128556"/>
                  </a:lnTo>
                  <a:close/>
                  <a:moveTo>
                    <a:pt x="2477256" y="2128102"/>
                  </a:moveTo>
                  <a:lnTo>
                    <a:pt x="2105907" y="2128556"/>
                  </a:lnTo>
                  <a:cubicBezTo>
                    <a:pt x="2099997" y="2128556"/>
                    <a:pt x="2094089" y="2129011"/>
                    <a:pt x="2087271" y="2129466"/>
                  </a:cubicBezTo>
                  <a:cubicBezTo>
                    <a:pt x="2086817" y="2134466"/>
                    <a:pt x="2086362" y="2138102"/>
                    <a:pt x="2086362" y="2141738"/>
                  </a:cubicBezTo>
                  <a:cubicBezTo>
                    <a:pt x="2086362" y="2266733"/>
                    <a:pt x="2086362" y="2391274"/>
                    <a:pt x="2085908" y="2516269"/>
                  </a:cubicBezTo>
                  <a:cubicBezTo>
                    <a:pt x="2085908" y="2528086"/>
                    <a:pt x="2090908" y="2531269"/>
                    <a:pt x="2101361" y="2532178"/>
                  </a:cubicBezTo>
                  <a:lnTo>
                    <a:pt x="2229993" y="2542177"/>
                  </a:lnTo>
                  <a:lnTo>
                    <a:pt x="2420441" y="2557631"/>
                  </a:lnTo>
                  <a:cubicBezTo>
                    <a:pt x="2419986" y="2558085"/>
                    <a:pt x="2421803" y="2555359"/>
                    <a:pt x="2423167" y="2552177"/>
                  </a:cubicBezTo>
                  <a:cubicBezTo>
                    <a:pt x="2446803" y="2491724"/>
                    <a:pt x="2469984" y="2431727"/>
                    <a:pt x="2493165" y="2371729"/>
                  </a:cubicBezTo>
                  <a:cubicBezTo>
                    <a:pt x="2495438" y="2365366"/>
                    <a:pt x="2496347" y="2357639"/>
                    <a:pt x="2496347" y="2350820"/>
                  </a:cubicBezTo>
                  <a:cubicBezTo>
                    <a:pt x="2496347" y="2283551"/>
                    <a:pt x="2495891" y="2215826"/>
                    <a:pt x="2497255" y="2148555"/>
                  </a:cubicBezTo>
                  <a:cubicBezTo>
                    <a:pt x="2497255" y="2133102"/>
                    <a:pt x="2493619" y="2128102"/>
                    <a:pt x="2477256" y="2128102"/>
                  </a:cubicBezTo>
                  <a:close/>
                  <a:moveTo>
                    <a:pt x="1610016" y="2128102"/>
                  </a:moveTo>
                  <a:cubicBezTo>
                    <a:pt x="1595016" y="2128102"/>
                    <a:pt x="1590925" y="2133102"/>
                    <a:pt x="1591380" y="2147192"/>
                  </a:cubicBezTo>
                  <a:cubicBezTo>
                    <a:pt x="1592289" y="2190827"/>
                    <a:pt x="1591835" y="2234462"/>
                    <a:pt x="1591835" y="2278096"/>
                  </a:cubicBezTo>
                  <a:lnTo>
                    <a:pt x="1591835" y="2473544"/>
                  </a:lnTo>
                  <a:cubicBezTo>
                    <a:pt x="1591835" y="2482634"/>
                    <a:pt x="1590925" y="2491270"/>
                    <a:pt x="1604107" y="2492179"/>
                  </a:cubicBezTo>
                  <a:cubicBezTo>
                    <a:pt x="1635925" y="2493997"/>
                    <a:pt x="1667741" y="2496724"/>
                    <a:pt x="1699558" y="2498997"/>
                  </a:cubicBezTo>
                  <a:lnTo>
                    <a:pt x="1836371" y="2509906"/>
                  </a:lnTo>
                  <a:lnTo>
                    <a:pt x="1986366" y="2522633"/>
                  </a:lnTo>
                  <a:cubicBezTo>
                    <a:pt x="2000910" y="2523997"/>
                    <a:pt x="2005456" y="2519451"/>
                    <a:pt x="2005456" y="2504451"/>
                  </a:cubicBezTo>
                  <a:cubicBezTo>
                    <a:pt x="2005001" y="2384910"/>
                    <a:pt x="2005001" y="2265824"/>
                    <a:pt x="2005456" y="2146283"/>
                  </a:cubicBezTo>
                  <a:cubicBezTo>
                    <a:pt x="2005456" y="2131283"/>
                    <a:pt x="2000455" y="2128102"/>
                    <a:pt x="1986366" y="2128102"/>
                  </a:cubicBezTo>
                  <a:cubicBezTo>
                    <a:pt x="1924095" y="2129011"/>
                    <a:pt x="1861370" y="2128556"/>
                    <a:pt x="1799100" y="2128556"/>
                  </a:cubicBezTo>
                  <a:lnTo>
                    <a:pt x="1610016" y="2128102"/>
                  </a:lnTo>
                  <a:close/>
                  <a:moveTo>
                    <a:pt x="623235" y="2128102"/>
                  </a:moveTo>
                  <a:cubicBezTo>
                    <a:pt x="610962" y="2128102"/>
                    <a:pt x="606418" y="2132647"/>
                    <a:pt x="606871" y="2144465"/>
                  </a:cubicBezTo>
                  <a:cubicBezTo>
                    <a:pt x="607326" y="2153101"/>
                    <a:pt x="606871" y="2162192"/>
                    <a:pt x="606871" y="2170828"/>
                  </a:cubicBezTo>
                  <a:cubicBezTo>
                    <a:pt x="606871" y="2244461"/>
                    <a:pt x="607326" y="2317640"/>
                    <a:pt x="606871" y="2391274"/>
                  </a:cubicBezTo>
                  <a:cubicBezTo>
                    <a:pt x="606871" y="2405819"/>
                    <a:pt x="608690" y="2414455"/>
                    <a:pt x="626417" y="2413545"/>
                  </a:cubicBezTo>
                  <a:cubicBezTo>
                    <a:pt x="640506" y="2412636"/>
                    <a:pt x="655052" y="2415364"/>
                    <a:pt x="669142" y="2416727"/>
                  </a:cubicBezTo>
                  <a:lnTo>
                    <a:pt x="855044" y="2432635"/>
                  </a:lnTo>
                  <a:lnTo>
                    <a:pt x="1001857" y="2443545"/>
                  </a:lnTo>
                  <a:cubicBezTo>
                    <a:pt x="1015947" y="2444909"/>
                    <a:pt x="1020492" y="2442635"/>
                    <a:pt x="1020492" y="2428091"/>
                  </a:cubicBezTo>
                  <a:cubicBezTo>
                    <a:pt x="1020039" y="2333549"/>
                    <a:pt x="1020039" y="2239006"/>
                    <a:pt x="1020039" y="2144465"/>
                  </a:cubicBezTo>
                  <a:cubicBezTo>
                    <a:pt x="1020039" y="2131283"/>
                    <a:pt x="1015493" y="2128102"/>
                    <a:pt x="1002766" y="2128102"/>
                  </a:cubicBezTo>
                  <a:cubicBezTo>
                    <a:pt x="939587" y="2129011"/>
                    <a:pt x="876861" y="2128556"/>
                    <a:pt x="813682" y="2128556"/>
                  </a:cubicBezTo>
                  <a:lnTo>
                    <a:pt x="623235" y="2128102"/>
                  </a:lnTo>
                  <a:close/>
                  <a:moveTo>
                    <a:pt x="511421" y="2128102"/>
                  </a:moveTo>
                  <a:cubicBezTo>
                    <a:pt x="465059" y="2129011"/>
                    <a:pt x="418697" y="2128556"/>
                    <a:pt x="372335" y="2128556"/>
                  </a:cubicBezTo>
                  <a:lnTo>
                    <a:pt x="292338" y="2128556"/>
                  </a:lnTo>
                  <a:cubicBezTo>
                    <a:pt x="292338" y="2134466"/>
                    <a:pt x="291884" y="2138556"/>
                    <a:pt x="292338" y="2142192"/>
                  </a:cubicBezTo>
                  <a:cubicBezTo>
                    <a:pt x="300974" y="2214462"/>
                    <a:pt x="309610" y="2287187"/>
                    <a:pt x="318246" y="2359911"/>
                  </a:cubicBezTo>
                  <a:cubicBezTo>
                    <a:pt x="321882" y="2389456"/>
                    <a:pt x="323246" y="2391274"/>
                    <a:pt x="352790" y="2392637"/>
                  </a:cubicBezTo>
                  <a:lnTo>
                    <a:pt x="355972" y="2392637"/>
                  </a:lnTo>
                  <a:lnTo>
                    <a:pt x="510512" y="2405364"/>
                  </a:lnTo>
                  <a:cubicBezTo>
                    <a:pt x="523693" y="2406728"/>
                    <a:pt x="528692" y="2403546"/>
                    <a:pt x="528692" y="2389910"/>
                  </a:cubicBezTo>
                  <a:cubicBezTo>
                    <a:pt x="528692" y="2308095"/>
                    <a:pt x="528692" y="2226734"/>
                    <a:pt x="529147" y="2144919"/>
                  </a:cubicBezTo>
                  <a:cubicBezTo>
                    <a:pt x="529147" y="2131738"/>
                    <a:pt x="524147" y="2128102"/>
                    <a:pt x="511421" y="2128102"/>
                  </a:cubicBezTo>
                  <a:close/>
                  <a:moveTo>
                    <a:pt x="2087725" y="1664483"/>
                  </a:moveTo>
                  <a:lnTo>
                    <a:pt x="2087725" y="2048105"/>
                  </a:lnTo>
                  <a:lnTo>
                    <a:pt x="2105452" y="2048105"/>
                  </a:lnTo>
                  <a:lnTo>
                    <a:pt x="2476802" y="2048560"/>
                  </a:lnTo>
                  <a:cubicBezTo>
                    <a:pt x="2492710" y="2048560"/>
                    <a:pt x="2496801" y="2044015"/>
                    <a:pt x="2496801" y="2028105"/>
                  </a:cubicBezTo>
                  <a:cubicBezTo>
                    <a:pt x="2495891" y="1912655"/>
                    <a:pt x="2496347" y="1797205"/>
                    <a:pt x="2496801" y="1681755"/>
                  </a:cubicBezTo>
                  <a:lnTo>
                    <a:pt x="2496801" y="1664483"/>
                  </a:lnTo>
                  <a:lnTo>
                    <a:pt x="2087725" y="1664483"/>
                  </a:lnTo>
                  <a:close/>
                  <a:moveTo>
                    <a:pt x="2587707" y="1662665"/>
                  </a:moveTo>
                  <a:cubicBezTo>
                    <a:pt x="2584070" y="1662665"/>
                    <a:pt x="2577253" y="1670392"/>
                    <a:pt x="2577253" y="1674937"/>
                  </a:cubicBezTo>
                  <a:cubicBezTo>
                    <a:pt x="2576343" y="1794933"/>
                    <a:pt x="2576798" y="1914474"/>
                    <a:pt x="2576798" y="2034469"/>
                  </a:cubicBezTo>
                  <a:cubicBezTo>
                    <a:pt x="2576798" y="2038560"/>
                    <a:pt x="2577707" y="2044469"/>
                    <a:pt x="2580434" y="2046287"/>
                  </a:cubicBezTo>
                  <a:cubicBezTo>
                    <a:pt x="2592252" y="2054923"/>
                    <a:pt x="2620887" y="2045378"/>
                    <a:pt x="2625887" y="2032196"/>
                  </a:cubicBezTo>
                  <a:lnTo>
                    <a:pt x="2754973" y="1701300"/>
                  </a:lnTo>
                  <a:cubicBezTo>
                    <a:pt x="2759519" y="1689936"/>
                    <a:pt x="2764064" y="1678119"/>
                    <a:pt x="2769064" y="1665392"/>
                  </a:cubicBezTo>
                  <a:cubicBezTo>
                    <a:pt x="2765882" y="1664028"/>
                    <a:pt x="2763609" y="1662665"/>
                    <a:pt x="2761791" y="1662665"/>
                  </a:cubicBezTo>
                  <a:lnTo>
                    <a:pt x="2587707" y="1662665"/>
                  </a:lnTo>
                  <a:close/>
                  <a:moveTo>
                    <a:pt x="1117307" y="1662665"/>
                  </a:moveTo>
                  <a:cubicBezTo>
                    <a:pt x="1105035" y="1662665"/>
                    <a:pt x="1100490" y="1666756"/>
                    <a:pt x="1100490" y="1679937"/>
                  </a:cubicBezTo>
                  <a:cubicBezTo>
                    <a:pt x="1100944" y="1796750"/>
                    <a:pt x="1100944" y="1914019"/>
                    <a:pt x="1100490" y="2031288"/>
                  </a:cubicBezTo>
                  <a:cubicBezTo>
                    <a:pt x="1100490" y="2045378"/>
                    <a:pt x="1105035" y="2048560"/>
                    <a:pt x="1118671" y="2048560"/>
                  </a:cubicBezTo>
                  <a:lnTo>
                    <a:pt x="1493202" y="2048560"/>
                  </a:lnTo>
                  <a:cubicBezTo>
                    <a:pt x="1507747" y="2048560"/>
                    <a:pt x="1511838" y="2044469"/>
                    <a:pt x="1511838" y="2030378"/>
                  </a:cubicBezTo>
                  <a:cubicBezTo>
                    <a:pt x="1510929" y="1914474"/>
                    <a:pt x="1511383" y="1798114"/>
                    <a:pt x="1511383" y="1682210"/>
                  </a:cubicBezTo>
                  <a:lnTo>
                    <a:pt x="1511383" y="1664937"/>
                  </a:lnTo>
                  <a:cubicBezTo>
                    <a:pt x="1505020" y="1664028"/>
                    <a:pt x="1500474" y="1662665"/>
                    <a:pt x="1495475" y="1662665"/>
                  </a:cubicBezTo>
                  <a:lnTo>
                    <a:pt x="1117307" y="1662665"/>
                  </a:lnTo>
                  <a:close/>
                  <a:moveTo>
                    <a:pt x="1609561" y="1662210"/>
                  </a:moveTo>
                  <a:cubicBezTo>
                    <a:pt x="1596380" y="1662210"/>
                    <a:pt x="1591380" y="1666301"/>
                    <a:pt x="1591380" y="1680392"/>
                  </a:cubicBezTo>
                  <a:cubicBezTo>
                    <a:pt x="1591835" y="1796750"/>
                    <a:pt x="1591835" y="1913564"/>
                    <a:pt x="1591380" y="2030378"/>
                  </a:cubicBezTo>
                  <a:cubicBezTo>
                    <a:pt x="1591380" y="2045832"/>
                    <a:pt x="1597289" y="2048560"/>
                    <a:pt x="1610925" y="2048560"/>
                  </a:cubicBezTo>
                  <a:cubicBezTo>
                    <a:pt x="1673196" y="2047651"/>
                    <a:pt x="1735920" y="2048105"/>
                    <a:pt x="1798190" y="2048105"/>
                  </a:cubicBezTo>
                  <a:lnTo>
                    <a:pt x="1987275" y="2048560"/>
                  </a:lnTo>
                  <a:cubicBezTo>
                    <a:pt x="2000910" y="2048560"/>
                    <a:pt x="2005456" y="2044923"/>
                    <a:pt x="2005456" y="2030833"/>
                  </a:cubicBezTo>
                  <a:cubicBezTo>
                    <a:pt x="2005001" y="1914019"/>
                    <a:pt x="2005001" y="1797660"/>
                    <a:pt x="2005456" y="1680846"/>
                  </a:cubicBezTo>
                  <a:cubicBezTo>
                    <a:pt x="2005456" y="1667665"/>
                    <a:pt x="2001365" y="1662210"/>
                    <a:pt x="1987729" y="1662210"/>
                  </a:cubicBezTo>
                  <a:lnTo>
                    <a:pt x="1609561" y="1662210"/>
                  </a:lnTo>
                  <a:close/>
                  <a:moveTo>
                    <a:pt x="256430" y="1662210"/>
                  </a:moveTo>
                  <a:cubicBezTo>
                    <a:pt x="249612" y="1662210"/>
                    <a:pt x="243248" y="1663120"/>
                    <a:pt x="235067" y="1664028"/>
                  </a:cubicBezTo>
                  <a:cubicBezTo>
                    <a:pt x="237795" y="1687664"/>
                    <a:pt x="239612" y="1709935"/>
                    <a:pt x="242340" y="1732208"/>
                  </a:cubicBezTo>
                  <a:cubicBezTo>
                    <a:pt x="254158" y="1831295"/>
                    <a:pt x="266430" y="1930837"/>
                    <a:pt x="278248" y="2030378"/>
                  </a:cubicBezTo>
                  <a:cubicBezTo>
                    <a:pt x="279611" y="2042651"/>
                    <a:pt x="283702" y="2048560"/>
                    <a:pt x="297792" y="2048560"/>
                  </a:cubicBezTo>
                  <a:cubicBezTo>
                    <a:pt x="367335" y="2047651"/>
                    <a:pt x="436878" y="2048105"/>
                    <a:pt x="506421" y="2048105"/>
                  </a:cubicBezTo>
                  <a:cubicBezTo>
                    <a:pt x="528692" y="2048105"/>
                    <a:pt x="528692" y="2048105"/>
                    <a:pt x="528692" y="2026288"/>
                  </a:cubicBezTo>
                  <a:lnTo>
                    <a:pt x="528692" y="1684936"/>
                  </a:lnTo>
                  <a:cubicBezTo>
                    <a:pt x="528692" y="1663120"/>
                    <a:pt x="528238" y="1662210"/>
                    <a:pt x="506876" y="1662210"/>
                  </a:cubicBezTo>
                  <a:lnTo>
                    <a:pt x="256430" y="1662210"/>
                  </a:lnTo>
                  <a:close/>
                  <a:moveTo>
                    <a:pt x="625962" y="1661756"/>
                  </a:moveTo>
                  <a:cubicBezTo>
                    <a:pt x="611871" y="1661756"/>
                    <a:pt x="606871" y="1666301"/>
                    <a:pt x="606871" y="1680846"/>
                  </a:cubicBezTo>
                  <a:cubicBezTo>
                    <a:pt x="607326" y="1796750"/>
                    <a:pt x="607326" y="1913110"/>
                    <a:pt x="606871" y="2029015"/>
                  </a:cubicBezTo>
                  <a:cubicBezTo>
                    <a:pt x="606871" y="2044469"/>
                    <a:pt x="612780" y="2048105"/>
                    <a:pt x="627326" y="2048105"/>
                  </a:cubicBezTo>
                  <a:cubicBezTo>
                    <a:pt x="689595" y="2047196"/>
                    <a:pt x="752321" y="2047651"/>
                    <a:pt x="814591" y="2047651"/>
                  </a:cubicBezTo>
                  <a:lnTo>
                    <a:pt x="1003675" y="2048105"/>
                  </a:lnTo>
                  <a:cubicBezTo>
                    <a:pt x="1016401" y="2048560"/>
                    <a:pt x="1020492" y="2044469"/>
                    <a:pt x="1020492" y="2031288"/>
                  </a:cubicBezTo>
                  <a:cubicBezTo>
                    <a:pt x="1020039" y="1914474"/>
                    <a:pt x="1020039" y="1797205"/>
                    <a:pt x="1020492" y="1679937"/>
                  </a:cubicBezTo>
                  <a:cubicBezTo>
                    <a:pt x="1020492" y="1665392"/>
                    <a:pt x="1015493" y="1661756"/>
                    <a:pt x="1002312" y="1661756"/>
                  </a:cubicBezTo>
                  <a:lnTo>
                    <a:pt x="625962" y="1661756"/>
                  </a:lnTo>
                  <a:close/>
                  <a:moveTo>
                    <a:pt x="508239" y="1205864"/>
                  </a:moveTo>
                  <a:lnTo>
                    <a:pt x="201886" y="1213137"/>
                  </a:lnTo>
                  <a:cubicBezTo>
                    <a:pt x="180524" y="1213590"/>
                    <a:pt x="180070" y="1213590"/>
                    <a:pt x="182342" y="1234499"/>
                  </a:cubicBezTo>
                  <a:cubicBezTo>
                    <a:pt x="187342" y="1282225"/>
                    <a:pt x="193250" y="1329495"/>
                    <a:pt x="199160" y="1377221"/>
                  </a:cubicBezTo>
                  <a:cubicBezTo>
                    <a:pt x="206432" y="1438582"/>
                    <a:pt x="214613" y="1500398"/>
                    <a:pt x="221432" y="1562214"/>
                  </a:cubicBezTo>
                  <a:cubicBezTo>
                    <a:pt x="223249" y="1577213"/>
                    <a:pt x="227340" y="1584032"/>
                    <a:pt x="244612" y="1584032"/>
                  </a:cubicBezTo>
                  <a:cubicBezTo>
                    <a:pt x="332337" y="1583122"/>
                    <a:pt x="420515" y="1583122"/>
                    <a:pt x="508239" y="1584032"/>
                  </a:cubicBezTo>
                  <a:cubicBezTo>
                    <a:pt x="524602" y="1584032"/>
                    <a:pt x="529147" y="1578577"/>
                    <a:pt x="529147" y="1563123"/>
                  </a:cubicBezTo>
                  <a:cubicBezTo>
                    <a:pt x="528238" y="1507670"/>
                    <a:pt x="528692" y="1451764"/>
                    <a:pt x="528692" y="1395856"/>
                  </a:cubicBezTo>
                  <a:cubicBezTo>
                    <a:pt x="528692" y="1339495"/>
                    <a:pt x="528238" y="1283134"/>
                    <a:pt x="528692" y="1226317"/>
                  </a:cubicBezTo>
                  <a:cubicBezTo>
                    <a:pt x="529147" y="1210864"/>
                    <a:pt x="524602" y="1205409"/>
                    <a:pt x="508239" y="1205864"/>
                  </a:cubicBezTo>
                  <a:close/>
                  <a:moveTo>
                    <a:pt x="1006857" y="1193137"/>
                  </a:moveTo>
                  <a:cubicBezTo>
                    <a:pt x="980949" y="1194501"/>
                    <a:pt x="955040" y="1195865"/>
                    <a:pt x="929132" y="1196319"/>
                  </a:cubicBezTo>
                  <a:lnTo>
                    <a:pt x="625962" y="1202682"/>
                  </a:lnTo>
                  <a:cubicBezTo>
                    <a:pt x="610962" y="1202682"/>
                    <a:pt x="606871" y="1207682"/>
                    <a:pt x="606871" y="1221773"/>
                  </a:cubicBezTo>
                  <a:cubicBezTo>
                    <a:pt x="607326" y="1336314"/>
                    <a:pt x="607326" y="1450855"/>
                    <a:pt x="606871" y="1564942"/>
                  </a:cubicBezTo>
                  <a:cubicBezTo>
                    <a:pt x="606871" y="1579486"/>
                    <a:pt x="611417" y="1584032"/>
                    <a:pt x="625962" y="1584032"/>
                  </a:cubicBezTo>
                  <a:cubicBezTo>
                    <a:pt x="688232" y="1583122"/>
                    <a:pt x="750958" y="1583577"/>
                    <a:pt x="813228" y="1583577"/>
                  </a:cubicBezTo>
                  <a:lnTo>
                    <a:pt x="1002312" y="1583577"/>
                  </a:lnTo>
                  <a:cubicBezTo>
                    <a:pt x="1012311" y="1583577"/>
                    <a:pt x="1020492" y="1583122"/>
                    <a:pt x="1020492" y="1569032"/>
                  </a:cubicBezTo>
                  <a:cubicBezTo>
                    <a:pt x="1020039" y="1448128"/>
                    <a:pt x="1020492" y="1327223"/>
                    <a:pt x="1020492" y="1206318"/>
                  </a:cubicBezTo>
                  <a:cubicBezTo>
                    <a:pt x="1020492" y="1196319"/>
                    <a:pt x="1016401" y="1192682"/>
                    <a:pt x="1006857" y="1193137"/>
                  </a:cubicBezTo>
                  <a:close/>
                  <a:moveTo>
                    <a:pt x="1500908" y="1180276"/>
                  </a:moveTo>
                  <a:cubicBezTo>
                    <a:pt x="1497265" y="1180013"/>
                    <a:pt x="1492407" y="1180183"/>
                    <a:pt x="1485930" y="1180411"/>
                  </a:cubicBezTo>
                  <a:lnTo>
                    <a:pt x="1321844" y="1186319"/>
                  </a:lnTo>
                  <a:lnTo>
                    <a:pt x="1119579" y="1189955"/>
                  </a:lnTo>
                  <a:cubicBezTo>
                    <a:pt x="1105490" y="1189955"/>
                    <a:pt x="1100490" y="1193591"/>
                    <a:pt x="1100490" y="1208591"/>
                  </a:cubicBezTo>
                  <a:cubicBezTo>
                    <a:pt x="1100944" y="1327223"/>
                    <a:pt x="1100944" y="1446309"/>
                    <a:pt x="1100944" y="1564942"/>
                  </a:cubicBezTo>
                  <a:cubicBezTo>
                    <a:pt x="1100944" y="1579486"/>
                    <a:pt x="1105035" y="1584032"/>
                    <a:pt x="1119579" y="1584032"/>
                  </a:cubicBezTo>
                  <a:cubicBezTo>
                    <a:pt x="1181850" y="1583122"/>
                    <a:pt x="1244575" y="1583577"/>
                    <a:pt x="1306845" y="1583577"/>
                  </a:cubicBezTo>
                  <a:lnTo>
                    <a:pt x="1492747" y="1584032"/>
                  </a:lnTo>
                  <a:cubicBezTo>
                    <a:pt x="1507747" y="1584486"/>
                    <a:pt x="1512293" y="1579941"/>
                    <a:pt x="1512293" y="1564487"/>
                  </a:cubicBezTo>
                  <a:cubicBezTo>
                    <a:pt x="1511383" y="1444492"/>
                    <a:pt x="1511838" y="1324496"/>
                    <a:pt x="1511838" y="1204501"/>
                  </a:cubicBezTo>
                  <a:cubicBezTo>
                    <a:pt x="1511838" y="1185751"/>
                    <a:pt x="1511838" y="1181064"/>
                    <a:pt x="1500908" y="1180276"/>
                  </a:cubicBezTo>
                  <a:close/>
                  <a:moveTo>
                    <a:pt x="1992729" y="1169047"/>
                  </a:moveTo>
                  <a:lnTo>
                    <a:pt x="1744101" y="1174502"/>
                  </a:lnTo>
                  <a:lnTo>
                    <a:pt x="1611834" y="1177683"/>
                  </a:lnTo>
                  <a:cubicBezTo>
                    <a:pt x="1598199" y="1177683"/>
                    <a:pt x="1591835" y="1181774"/>
                    <a:pt x="1591835" y="1197682"/>
                  </a:cubicBezTo>
                  <a:cubicBezTo>
                    <a:pt x="1592289" y="1319951"/>
                    <a:pt x="1592289" y="1441764"/>
                    <a:pt x="1591835" y="1564033"/>
                  </a:cubicBezTo>
                  <a:cubicBezTo>
                    <a:pt x="1591835" y="1579032"/>
                    <a:pt x="1595925" y="1584032"/>
                    <a:pt x="1611379" y="1584032"/>
                  </a:cubicBezTo>
                  <a:lnTo>
                    <a:pt x="1985911" y="1584032"/>
                  </a:lnTo>
                  <a:cubicBezTo>
                    <a:pt x="2000910" y="1584032"/>
                    <a:pt x="2005910" y="1579486"/>
                    <a:pt x="2005910" y="1564487"/>
                  </a:cubicBezTo>
                  <a:cubicBezTo>
                    <a:pt x="2005001" y="1502217"/>
                    <a:pt x="2005456" y="1439492"/>
                    <a:pt x="2005456" y="1377221"/>
                  </a:cubicBezTo>
                  <a:lnTo>
                    <a:pt x="2005456" y="1184955"/>
                  </a:lnTo>
                  <a:cubicBezTo>
                    <a:pt x="2005456" y="1175865"/>
                    <a:pt x="2005456" y="1168592"/>
                    <a:pt x="1992729" y="1169047"/>
                  </a:cubicBezTo>
                  <a:close/>
                  <a:moveTo>
                    <a:pt x="2476802" y="1156775"/>
                  </a:moveTo>
                  <a:lnTo>
                    <a:pt x="2211811" y="1163593"/>
                  </a:lnTo>
                  <a:lnTo>
                    <a:pt x="2086817" y="1167229"/>
                  </a:lnTo>
                  <a:cubicBezTo>
                    <a:pt x="2086362" y="1172683"/>
                    <a:pt x="2085908" y="1175411"/>
                    <a:pt x="2085908" y="1178138"/>
                  </a:cubicBezTo>
                  <a:lnTo>
                    <a:pt x="2085908" y="1569032"/>
                  </a:lnTo>
                  <a:cubicBezTo>
                    <a:pt x="2085908" y="1584941"/>
                    <a:pt x="2094544" y="1584032"/>
                    <a:pt x="2104997" y="1584032"/>
                  </a:cubicBezTo>
                  <a:lnTo>
                    <a:pt x="2477711" y="1584486"/>
                  </a:lnTo>
                  <a:cubicBezTo>
                    <a:pt x="2493165" y="1584486"/>
                    <a:pt x="2497255" y="1579486"/>
                    <a:pt x="2497255" y="1564487"/>
                  </a:cubicBezTo>
                  <a:cubicBezTo>
                    <a:pt x="2496801" y="1435401"/>
                    <a:pt x="2496801" y="1305860"/>
                    <a:pt x="2497255" y="1176774"/>
                  </a:cubicBezTo>
                  <a:cubicBezTo>
                    <a:pt x="2497255" y="1160865"/>
                    <a:pt x="2492710" y="1156320"/>
                    <a:pt x="2476802" y="1156775"/>
                  </a:cubicBezTo>
                  <a:close/>
                  <a:moveTo>
                    <a:pt x="2972692" y="1143593"/>
                  </a:moveTo>
                  <a:cubicBezTo>
                    <a:pt x="2951329" y="1144957"/>
                    <a:pt x="2934512" y="1146321"/>
                    <a:pt x="2917695" y="1146776"/>
                  </a:cubicBezTo>
                  <a:lnTo>
                    <a:pt x="2596343" y="1153593"/>
                  </a:lnTo>
                  <a:cubicBezTo>
                    <a:pt x="2580889" y="1154048"/>
                    <a:pt x="2576798" y="1158593"/>
                    <a:pt x="2576798" y="1173592"/>
                  </a:cubicBezTo>
                  <a:cubicBezTo>
                    <a:pt x="2577253" y="1304042"/>
                    <a:pt x="2577253" y="1434492"/>
                    <a:pt x="2576798" y="1564942"/>
                  </a:cubicBezTo>
                  <a:cubicBezTo>
                    <a:pt x="2576798" y="1580850"/>
                    <a:pt x="2582253" y="1584486"/>
                    <a:pt x="2596797" y="1584486"/>
                  </a:cubicBezTo>
                  <a:cubicBezTo>
                    <a:pt x="2657249" y="1583577"/>
                    <a:pt x="2718157" y="1583122"/>
                    <a:pt x="2779063" y="1584486"/>
                  </a:cubicBezTo>
                  <a:cubicBezTo>
                    <a:pt x="2796790" y="1584486"/>
                    <a:pt x="2804062" y="1578577"/>
                    <a:pt x="2809972" y="1562669"/>
                  </a:cubicBezTo>
                  <a:cubicBezTo>
                    <a:pt x="2857242" y="1439492"/>
                    <a:pt x="2905423" y="1316769"/>
                    <a:pt x="2953148" y="1194046"/>
                  </a:cubicBezTo>
                  <a:cubicBezTo>
                    <a:pt x="2959057" y="1178592"/>
                    <a:pt x="2964965" y="1163593"/>
                    <a:pt x="2972692" y="1143593"/>
                  </a:cubicBezTo>
                  <a:close/>
                  <a:moveTo>
                    <a:pt x="4116741" y="0"/>
                  </a:moveTo>
                  <a:lnTo>
                    <a:pt x="4129922" y="0"/>
                  </a:lnTo>
                  <a:cubicBezTo>
                    <a:pt x="4133104" y="1364"/>
                    <a:pt x="4135831" y="3636"/>
                    <a:pt x="4139013" y="4091"/>
                  </a:cubicBezTo>
                  <a:cubicBezTo>
                    <a:pt x="4194465" y="14545"/>
                    <a:pt x="4227191" y="47725"/>
                    <a:pt x="4239009" y="102723"/>
                  </a:cubicBezTo>
                  <a:cubicBezTo>
                    <a:pt x="4239463" y="105450"/>
                    <a:pt x="4241736" y="107723"/>
                    <a:pt x="4242645" y="109996"/>
                  </a:cubicBezTo>
                  <a:lnTo>
                    <a:pt x="4242645" y="126359"/>
                  </a:lnTo>
                  <a:cubicBezTo>
                    <a:pt x="4240827" y="132268"/>
                    <a:pt x="4239009" y="137723"/>
                    <a:pt x="4237645" y="143631"/>
                  </a:cubicBezTo>
                  <a:cubicBezTo>
                    <a:pt x="4227191" y="192720"/>
                    <a:pt x="4186284" y="229991"/>
                    <a:pt x="4136286" y="238173"/>
                  </a:cubicBezTo>
                  <a:lnTo>
                    <a:pt x="3752209" y="303626"/>
                  </a:lnTo>
                  <a:lnTo>
                    <a:pt x="3573125" y="333624"/>
                  </a:lnTo>
                  <a:cubicBezTo>
                    <a:pt x="3559943" y="335442"/>
                    <a:pt x="3554489" y="341351"/>
                    <a:pt x="3549944" y="352714"/>
                  </a:cubicBezTo>
                  <a:cubicBezTo>
                    <a:pt x="3490855" y="504981"/>
                    <a:pt x="3431766" y="656793"/>
                    <a:pt x="3372677" y="810879"/>
                  </a:cubicBezTo>
                  <a:lnTo>
                    <a:pt x="2821335" y="2222189"/>
                  </a:lnTo>
                  <a:cubicBezTo>
                    <a:pt x="2762700" y="2373093"/>
                    <a:pt x="2703611" y="2523997"/>
                    <a:pt x="2644069" y="2674900"/>
                  </a:cubicBezTo>
                  <a:cubicBezTo>
                    <a:pt x="2638614" y="2688990"/>
                    <a:pt x="2639069" y="2697172"/>
                    <a:pt x="2651795" y="2706716"/>
                  </a:cubicBezTo>
                  <a:lnTo>
                    <a:pt x="2918149" y="2914891"/>
                  </a:lnTo>
                  <a:cubicBezTo>
                    <a:pt x="2995873" y="2975342"/>
                    <a:pt x="3059962" y="3046249"/>
                    <a:pt x="3093143" y="3140791"/>
                  </a:cubicBezTo>
                  <a:cubicBezTo>
                    <a:pt x="3116778" y="3207607"/>
                    <a:pt x="3124051" y="3276241"/>
                    <a:pt x="3105869" y="3343965"/>
                  </a:cubicBezTo>
                  <a:cubicBezTo>
                    <a:pt x="3096324" y="3378055"/>
                    <a:pt x="3075870" y="3410326"/>
                    <a:pt x="3055871" y="3440325"/>
                  </a:cubicBezTo>
                  <a:cubicBezTo>
                    <a:pt x="3014054" y="3503505"/>
                    <a:pt x="2956329" y="3548958"/>
                    <a:pt x="2885423" y="3576684"/>
                  </a:cubicBezTo>
                  <a:cubicBezTo>
                    <a:pt x="2826199" y="3604670"/>
                    <a:pt x="2731435" y="3603165"/>
                    <a:pt x="2700527" y="3608240"/>
                  </a:cubicBezTo>
                  <a:lnTo>
                    <a:pt x="2699975" y="3607137"/>
                  </a:lnTo>
                  <a:lnTo>
                    <a:pt x="2316149" y="3608240"/>
                  </a:lnTo>
                  <a:lnTo>
                    <a:pt x="171673" y="3608240"/>
                  </a:lnTo>
                  <a:lnTo>
                    <a:pt x="148224" y="3602876"/>
                  </a:lnTo>
                  <a:cubicBezTo>
                    <a:pt x="111237" y="3586172"/>
                    <a:pt x="85755" y="3548503"/>
                    <a:pt x="80982" y="3502141"/>
                  </a:cubicBezTo>
                  <a:cubicBezTo>
                    <a:pt x="75528" y="3451234"/>
                    <a:pt x="114618" y="3396690"/>
                    <a:pt x="166888" y="3383055"/>
                  </a:cubicBezTo>
                  <a:cubicBezTo>
                    <a:pt x="179160" y="3379419"/>
                    <a:pt x="192797" y="3378964"/>
                    <a:pt x="205977" y="3378964"/>
                  </a:cubicBezTo>
                  <a:lnTo>
                    <a:pt x="550965" y="3377600"/>
                  </a:lnTo>
                  <a:lnTo>
                    <a:pt x="1582290" y="3374873"/>
                  </a:lnTo>
                  <a:lnTo>
                    <a:pt x="2698157" y="3371236"/>
                  </a:lnTo>
                  <a:cubicBezTo>
                    <a:pt x="2731792" y="3371236"/>
                    <a:pt x="2765882" y="3371236"/>
                    <a:pt x="2798608" y="3364873"/>
                  </a:cubicBezTo>
                  <a:cubicBezTo>
                    <a:pt x="2858151" y="3353510"/>
                    <a:pt x="2888151" y="3303512"/>
                    <a:pt x="2875878" y="3243514"/>
                  </a:cubicBezTo>
                  <a:cubicBezTo>
                    <a:pt x="2864969" y="3189880"/>
                    <a:pt x="2835425" y="3148972"/>
                    <a:pt x="2793154" y="3115792"/>
                  </a:cubicBezTo>
                  <a:lnTo>
                    <a:pt x="2384079" y="2794440"/>
                  </a:lnTo>
                  <a:cubicBezTo>
                    <a:pt x="2364987" y="2779441"/>
                    <a:pt x="2344534" y="2782168"/>
                    <a:pt x="2324535" y="2780350"/>
                  </a:cubicBezTo>
                  <a:cubicBezTo>
                    <a:pt x="2258173" y="2773532"/>
                    <a:pt x="2191358" y="2768987"/>
                    <a:pt x="2124997" y="2763987"/>
                  </a:cubicBezTo>
                  <a:lnTo>
                    <a:pt x="1978184" y="2753078"/>
                  </a:lnTo>
                  <a:lnTo>
                    <a:pt x="1793645" y="2737625"/>
                  </a:lnTo>
                  <a:lnTo>
                    <a:pt x="1650014" y="2726262"/>
                  </a:lnTo>
                  <a:lnTo>
                    <a:pt x="1500020" y="2713989"/>
                  </a:lnTo>
                  <a:lnTo>
                    <a:pt x="1360025" y="2703080"/>
                  </a:lnTo>
                  <a:lnTo>
                    <a:pt x="1165487" y="2687172"/>
                  </a:lnTo>
                  <a:cubicBezTo>
                    <a:pt x="1119125" y="2683081"/>
                    <a:pt x="1072309" y="2679900"/>
                    <a:pt x="1025492" y="2676263"/>
                  </a:cubicBezTo>
                  <a:lnTo>
                    <a:pt x="832773" y="2660355"/>
                  </a:lnTo>
                  <a:lnTo>
                    <a:pt x="690959" y="2649446"/>
                  </a:lnTo>
                  <a:lnTo>
                    <a:pt x="499603" y="2633992"/>
                  </a:lnTo>
                  <a:lnTo>
                    <a:pt x="354608" y="2623084"/>
                  </a:lnTo>
                  <a:cubicBezTo>
                    <a:pt x="323246" y="2620356"/>
                    <a:pt x="291884" y="2619447"/>
                    <a:pt x="260975" y="2613993"/>
                  </a:cubicBezTo>
                  <a:cubicBezTo>
                    <a:pt x="202341" y="2603538"/>
                    <a:pt x="166888" y="2559904"/>
                    <a:pt x="160979" y="2500815"/>
                  </a:cubicBezTo>
                  <a:cubicBezTo>
                    <a:pt x="155071" y="2439454"/>
                    <a:pt x="145980" y="2378547"/>
                    <a:pt x="138708" y="2317186"/>
                  </a:cubicBezTo>
                  <a:cubicBezTo>
                    <a:pt x="132798" y="2267188"/>
                    <a:pt x="127344" y="2217190"/>
                    <a:pt x="121435" y="2167646"/>
                  </a:cubicBezTo>
                  <a:cubicBezTo>
                    <a:pt x="114163" y="2107193"/>
                    <a:pt x="106435" y="2047196"/>
                    <a:pt x="99163" y="1987198"/>
                  </a:cubicBezTo>
                  <a:cubicBezTo>
                    <a:pt x="93255" y="1938109"/>
                    <a:pt x="87800" y="1888565"/>
                    <a:pt x="81891" y="1839476"/>
                  </a:cubicBezTo>
                  <a:cubicBezTo>
                    <a:pt x="74619" y="1779024"/>
                    <a:pt x="66892" y="1719026"/>
                    <a:pt x="59619" y="1659029"/>
                  </a:cubicBezTo>
                  <a:cubicBezTo>
                    <a:pt x="53710" y="1609940"/>
                    <a:pt x="47802" y="1560396"/>
                    <a:pt x="41893" y="1511307"/>
                  </a:cubicBezTo>
                  <a:cubicBezTo>
                    <a:pt x="34620" y="1450855"/>
                    <a:pt x="26894" y="1389948"/>
                    <a:pt x="19620" y="1329495"/>
                  </a:cubicBezTo>
                  <a:cubicBezTo>
                    <a:pt x="12348" y="1272225"/>
                    <a:pt x="1894" y="1214954"/>
                    <a:pt x="76" y="1157229"/>
                  </a:cubicBezTo>
                  <a:cubicBezTo>
                    <a:pt x="-2197" y="1090868"/>
                    <a:pt x="46893" y="1039507"/>
                    <a:pt x="110981" y="1036324"/>
                  </a:cubicBezTo>
                  <a:cubicBezTo>
                    <a:pt x="215977" y="1032234"/>
                    <a:pt x="320974" y="1030871"/>
                    <a:pt x="425969" y="1028598"/>
                  </a:cubicBezTo>
                  <a:lnTo>
                    <a:pt x="705958" y="1021780"/>
                  </a:lnTo>
                  <a:lnTo>
                    <a:pt x="959586" y="1015416"/>
                  </a:lnTo>
                  <a:lnTo>
                    <a:pt x="1239575" y="1008599"/>
                  </a:lnTo>
                  <a:lnTo>
                    <a:pt x="1491384" y="1002236"/>
                  </a:lnTo>
                  <a:lnTo>
                    <a:pt x="1771374" y="995417"/>
                  </a:lnTo>
                  <a:lnTo>
                    <a:pt x="2023183" y="989054"/>
                  </a:lnTo>
                  <a:lnTo>
                    <a:pt x="2304990" y="982236"/>
                  </a:lnTo>
                  <a:lnTo>
                    <a:pt x="2556799" y="975873"/>
                  </a:lnTo>
                  <a:lnTo>
                    <a:pt x="2834971" y="969055"/>
                  </a:lnTo>
                  <a:lnTo>
                    <a:pt x="3038599" y="963600"/>
                  </a:lnTo>
                  <a:cubicBezTo>
                    <a:pt x="3054053" y="963146"/>
                    <a:pt x="3060871" y="958600"/>
                    <a:pt x="3066325" y="944511"/>
                  </a:cubicBezTo>
                  <a:cubicBezTo>
                    <a:pt x="3117687" y="811788"/>
                    <a:pt x="3169504" y="679520"/>
                    <a:pt x="3221319" y="546798"/>
                  </a:cubicBezTo>
                  <a:cubicBezTo>
                    <a:pt x="3265409" y="434075"/>
                    <a:pt x="3310862" y="321351"/>
                    <a:pt x="3353133" y="207720"/>
                  </a:cubicBezTo>
                  <a:cubicBezTo>
                    <a:pt x="3374041" y="150903"/>
                    <a:pt x="3411313" y="120450"/>
                    <a:pt x="3470856" y="110905"/>
                  </a:cubicBezTo>
                  <a:cubicBezTo>
                    <a:pt x="3607215" y="89087"/>
                    <a:pt x="3743119" y="64543"/>
                    <a:pt x="3879477" y="41362"/>
                  </a:cubicBezTo>
                  <a:lnTo>
                    <a:pt x="4107651" y="3636"/>
                  </a:lnTo>
                  <a:cubicBezTo>
                    <a:pt x="4110832" y="3182"/>
                    <a:pt x="4113559" y="1364"/>
                    <a:pt x="4116741" y="0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64F3AE2-A382-4FBB-B846-A62BA98EE9E8}"/>
                </a:ext>
              </a:extLst>
            </p:cNvPr>
            <p:cNvSpPr/>
            <p:nvPr/>
          </p:nvSpPr>
          <p:spPr>
            <a:xfrm>
              <a:off x="9988094" y="6090641"/>
              <a:ext cx="149995" cy="145449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BEDED18-5E71-4C0C-ACAE-F26C677B1267}"/>
                </a:ext>
              </a:extLst>
            </p:cNvPr>
            <p:cNvSpPr/>
            <p:nvPr/>
          </p:nvSpPr>
          <p:spPr>
            <a:xfrm>
              <a:off x="7674697" y="6088368"/>
              <a:ext cx="149995" cy="149995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Circle: Hollow 48">
              <a:extLst>
                <a:ext uri="{FF2B5EF4-FFF2-40B4-BE49-F238E27FC236}">
                  <a16:creationId xmlns:a16="http://schemas.microsoft.com/office/drawing/2014/main" id="{A2F7F1FB-B448-4C6D-9B08-1CB3EB702008}"/>
                </a:ext>
              </a:extLst>
            </p:cNvPr>
            <p:cNvSpPr/>
            <p:nvPr/>
          </p:nvSpPr>
          <p:spPr>
            <a:xfrm>
              <a:off x="7498850" y="5912521"/>
              <a:ext cx="501688" cy="50168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Circle: Hollow 49">
              <a:extLst>
                <a:ext uri="{FF2B5EF4-FFF2-40B4-BE49-F238E27FC236}">
                  <a16:creationId xmlns:a16="http://schemas.microsoft.com/office/drawing/2014/main" id="{4B9E8290-8587-4782-8449-B77DECAF5CD8}"/>
                </a:ext>
              </a:extLst>
            </p:cNvPr>
            <p:cNvSpPr/>
            <p:nvPr/>
          </p:nvSpPr>
          <p:spPr>
            <a:xfrm>
              <a:off x="9812247" y="5912521"/>
              <a:ext cx="501688" cy="501688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7DA19B3-8346-40BB-80AB-7BFF5D6482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95DA6C-B669-4ABD-882F-64BE5C9AF481}"/>
              </a:ext>
            </a:extLst>
          </p:cNvPr>
          <p:cNvSpPr txBox="1"/>
          <p:nvPr/>
        </p:nvSpPr>
        <p:spPr>
          <a:xfrm>
            <a:off x="7632243" y="1071599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124EEE-A028-4698-B2EC-6FC57ED6C4A5}"/>
              </a:ext>
            </a:extLst>
          </p:cNvPr>
          <p:cNvSpPr txBox="1"/>
          <p:nvPr/>
        </p:nvSpPr>
        <p:spPr>
          <a:xfrm>
            <a:off x="7632243" y="1718761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6A5F5-D3AE-4646-9599-EF027F0DB0FD}"/>
              </a:ext>
            </a:extLst>
          </p:cNvPr>
          <p:cNvSpPr txBox="1"/>
          <p:nvPr/>
        </p:nvSpPr>
        <p:spPr>
          <a:xfrm>
            <a:off x="7632243" y="3523500"/>
            <a:ext cx="241736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1"/>
                </a:solidFill>
                <a:cs typeface="Arial" pitchFamily="34" charset="0"/>
              </a:rPr>
              <a:t>ALLPPT</a:t>
            </a:r>
            <a:r>
              <a:rPr lang="en-GB" altLang="ko-KR" sz="18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DFB96E-53DD-4A1D-9D78-0CE584DF5AFD}"/>
              </a:ext>
            </a:extLst>
          </p:cNvPr>
          <p:cNvSpPr txBox="1"/>
          <p:nvPr/>
        </p:nvSpPr>
        <p:spPr>
          <a:xfrm>
            <a:off x="1350801" y="4840835"/>
            <a:ext cx="2705446" cy="1107996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l"/>
            <a:r>
              <a:rPr lang="en-US" altLang="ko-KR" sz="2400" dirty="0">
                <a:solidFill>
                  <a:schemeClr val="bg1"/>
                </a:solidFill>
              </a:rPr>
              <a:t>We Create Quality </a:t>
            </a:r>
          </a:p>
          <a:p>
            <a:pPr algn="l"/>
            <a:r>
              <a:rPr lang="en-US" altLang="ko-KR" sz="2400" dirty="0">
                <a:solidFill>
                  <a:schemeClr val="accent1"/>
                </a:solidFill>
              </a:rPr>
              <a:t>Professional </a:t>
            </a:r>
            <a:r>
              <a:rPr lang="en-US" altLang="ko-KR" sz="2400" dirty="0">
                <a:solidFill>
                  <a:schemeClr val="bg1"/>
                </a:solidFill>
              </a:rPr>
              <a:t>PPT Presentation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58473286-FA8E-44D1-86A5-4A063ADBC024}"/>
              </a:ext>
            </a:extLst>
          </p:cNvPr>
          <p:cNvGrpSpPr/>
          <p:nvPr/>
        </p:nvGrpSpPr>
        <p:grpSpPr>
          <a:xfrm>
            <a:off x="5197532" y="4706274"/>
            <a:ext cx="5925956" cy="1375703"/>
            <a:chOff x="4822352" y="1916832"/>
            <a:chExt cx="3422056" cy="1375703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2902F6B5-DBB4-446F-9A96-D69710DF819E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E5FB04-939F-44E2-9471-CE3B6DA7319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  <p:sp>
        <p:nvSpPr>
          <p:cNvPr id="2" name="Frame 3">
            <a:extLst>
              <a:ext uri="{FF2B5EF4-FFF2-40B4-BE49-F238E27FC236}">
                <a16:creationId xmlns:a16="http://schemas.microsoft.com/office/drawing/2014/main" id="{4A9B715D-EE0B-4B54-AFB4-339F27ADB02E}"/>
              </a:ext>
            </a:extLst>
          </p:cNvPr>
          <p:cNvSpPr/>
          <p:nvPr/>
        </p:nvSpPr>
        <p:spPr>
          <a:xfrm>
            <a:off x="1068512" y="914400"/>
            <a:ext cx="10476215" cy="5427021"/>
          </a:xfrm>
          <a:prstGeom prst="frame">
            <a:avLst>
              <a:gd name="adj1" fmla="val 10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">
            <a:extLst>
              <a:ext uri="{FF2B5EF4-FFF2-40B4-BE49-F238E27FC236}">
                <a16:creationId xmlns:a16="http://schemas.microsoft.com/office/drawing/2014/main" id="{A435FA5A-B26E-479D-9B6C-4B5AC09ABAC2}"/>
              </a:ext>
            </a:extLst>
          </p:cNvPr>
          <p:cNvGrpSpPr/>
          <p:nvPr/>
        </p:nvGrpSpPr>
        <p:grpSpPr>
          <a:xfrm>
            <a:off x="5140946" y="1907266"/>
            <a:ext cx="1910107" cy="1791956"/>
            <a:chOff x="2266949" y="1503349"/>
            <a:chExt cx="5895975" cy="5531273"/>
          </a:xfrm>
          <a:solidFill>
            <a:schemeClr val="accent1"/>
          </a:solidFill>
        </p:grpSpPr>
        <p:pic>
          <p:nvPicPr>
            <p:cNvPr id="4" name="Graphic 23">
              <a:extLst>
                <a:ext uri="{FF2B5EF4-FFF2-40B4-BE49-F238E27FC236}">
                  <a16:creationId xmlns:a16="http://schemas.microsoft.com/office/drawing/2014/main" id="{E8A1241A-9C1C-4B37-B0CA-6A8E7C756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5" name="Group 24">
              <a:extLst>
                <a:ext uri="{FF2B5EF4-FFF2-40B4-BE49-F238E27FC236}">
                  <a16:creationId xmlns:a16="http://schemas.microsoft.com/office/drawing/2014/main" id="{78FF6DF4-1C13-44C0-A646-90896113E8FB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6" name="Rectangle: Rounded Corners 25">
                <a:extLst>
                  <a:ext uri="{FF2B5EF4-FFF2-40B4-BE49-F238E27FC236}">
                    <a16:creationId xmlns:a16="http://schemas.microsoft.com/office/drawing/2014/main" id="{75FE79EA-77F3-4B53-864D-3C4BC3E5003C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" name="Rectangle: Rounded Corners 26">
                <a:extLst>
                  <a:ext uri="{FF2B5EF4-FFF2-40B4-BE49-F238E27FC236}">
                    <a16:creationId xmlns:a16="http://schemas.microsoft.com/office/drawing/2014/main" id="{24BB2469-C250-4C6C-B701-978D102875D9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1B4B7FC-FFFC-4E9D-8B3E-9B281940C788}"/>
              </a:ext>
            </a:extLst>
          </p:cNvPr>
          <p:cNvGrpSpPr/>
          <p:nvPr/>
        </p:nvGrpSpPr>
        <p:grpSpPr>
          <a:xfrm rot="3600000">
            <a:off x="6122939" y="2454817"/>
            <a:ext cx="1910107" cy="1791956"/>
            <a:chOff x="2266949" y="1503349"/>
            <a:chExt cx="5895975" cy="5531273"/>
          </a:xfrm>
          <a:solidFill>
            <a:schemeClr val="accent2"/>
          </a:solidFill>
        </p:grpSpPr>
        <p:pic>
          <p:nvPicPr>
            <p:cNvPr id="9" name="Graphic 28">
              <a:extLst>
                <a:ext uri="{FF2B5EF4-FFF2-40B4-BE49-F238E27FC236}">
                  <a16:creationId xmlns:a16="http://schemas.microsoft.com/office/drawing/2014/main" id="{3C972308-E99A-461F-BF73-2F24F7E0D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0" name="Group 29">
              <a:extLst>
                <a:ext uri="{FF2B5EF4-FFF2-40B4-BE49-F238E27FC236}">
                  <a16:creationId xmlns:a16="http://schemas.microsoft.com/office/drawing/2014/main" id="{BD952F11-219A-4623-A202-FACABE531D50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1" name="Rectangle: Rounded Corners 30">
                <a:extLst>
                  <a:ext uri="{FF2B5EF4-FFF2-40B4-BE49-F238E27FC236}">
                    <a16:creationId xmlns:a16="http://schemas.microsoft.com/office/drawing/2014/main" id="{BD1B9224-D180-49A1-8BF7-7F7C97AA3454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2" name="Rectangle: Rounded Corners 31">
                <a:extLst>
                  <a:ext uri="{FF2B5EF4-FFF2-40B4-BE49-F238E27FC236}">
                    <a16:creationId xmlns:a16="http://schemas.microsoft.com/office/drawing/2014/main" id="{8B972FCA-C218-4D68-A259-05A9B3E89927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13" name="Group 32">
            <a:extLst>
              <a:ext uri="{FF2B5EF4-FFF2-40B4-BE49-F238E27FC236}">
                <a16:creationId xmlns:a16="http://schemas.microsoft.com/office/drawing/2014/main" id="{86B074F1-55E4-409A-B60E-45E7BA3DF1B1}"/>
              </a:ext>
            </a:extLst>
          </p:cNvPr>
          <p:cNvGrpSpPr/>
          <p:nvPr/>
        </p:nvGrpSpPr>
        <p:grpSpPr>
          <a:xfrm rot="7200000">
            <a:off x="6094611" y="3562604"/>
            <a:ext cx="1910107" cy="1791956"/>
            <a:chOff x="2266949" y="1503349"/>
            <a:chExt cx="5895975" cy="5531273"/>
          </a:xfrm>
          <a:solidFill>
            <a:schemeClr val="accent5"/>
          </a:solidFill>
        </p:grpSpPr>
        <p:pic>
          <p:nvPicPr>
            <p:cNvPr id="14" name="Graphic 33">
              <a:extLst>
                <a:ext uri="{FF2B5EF4-FFF2-40B4-BE49-F238E27FC236}">
                  <a16:creationId xmlns:a16="http://schemas.microsoft.com/office/drawing/2014/main" id="{F28168D8-E41C-42B4-B238-B99CC1711F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15" name="Group 34">
              <a:extLst>
                <a:ext uri="{FF2B5EF4-FFF2-40B4-BE49-F238E27FC236}">
                  <a16:creationId xmlns:a16="http://schemas.microsoft.com/office/drawing/2014/main" id="{7DF88E96-55E4-4EC7-B5AB-523C80A87484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16" name="Rectangle: Rounded Corners 35">
                <a:extLst>
                  <a:ext uri="{FF2B5EF4-FFF2-40B4-BE49-F238E27FC236}">
                    <a16:creationId xmlns:a16="http://schemas.microsoft.com/office/drawing/2014/main" id="{8E3A9FC5-5935-4819-850B-C975661E6516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7" name="Rectangle: Rounded Corners 36">
                <a:extLst>
                  <a:ext uri="{FF2B5EF4-FFF2-40B4-BE49-F238E27FC236}">
                    <a16:creationId xmlns:a16="http://schemas.microsoft.com/office/drawing/2014/main" id="{409FDA29-2DC8-47C8-A8D6-73D00ACB3356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18" name="Group 37">
            <a:extLst>
              <a:ext uri="{FF2B5EF4-FFF2-40B4-BE49-F238E27FC236}">
                <a16:creationId xmlns:a16="http://schemas.microsoft.com/office/drawing/2014/main" id="{D1485135-8102-48FD-8D10-7B256435F4AD}"/>
              </a:ext>
            </a:extLst>
          </p:cNvPr>
          <p:cNvGrpSpPr/>
          <p:nvPr/>
        </p:nvGrpSpPr>
        <p:grpSpPr>
          <a:xfrm rot="10800000">
            <a:off x="5140946" y="4136214"/>
            <a:ext cx="1910107" cy="1791956"/>
            <a:chOff x="2266949" y="1503349"/>
            <a:chExt cx="5895975" cy="5531273"/>
          </a:xfrm>
          <a:solidFill>
            <a:schemeClr val="accent4"/>
          </a:solidFill>
        </p:grpSpPr>
        <p:pic>
          <p:nvPicPr>
            <p:cNvPr id="19" name="Graphic 38">
              <a:extLst>
                <a:ext uri="{FF2B5EF4-FFF2-40B4-BE49-F238E27FC236}">
                  <a16:creationId xmlns:a16="http://schemas.microsoft.com/office/drawing/2014/main" id="{350810BE-6CAF-41DC-AFD5-59047A92F7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0" name="Group 39">
              <a:extLst>
                <a:ext uri="{FF2B5EF4-FFF2-40B4-BE49-F238E27FC236}">
                  <a16:creationId xmlns:a16="http://schemas.microsoft.com/office/drawing/2014/main" id="{01CF0F28-CEB0-4806-9B26-30B0DF90D8B0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1" name="Rectangle: Rounded Corners 40">
                <a:extLst>
                  <a:ext uri="{FF2B5EF4-FFF2-40B4-BE49-F238E27FC236}">
                    <a16:creationId xmlns:a16="http://schemas.microsoft.com/office/drawing/2014/main" id="{1B442A51-E5D9-4E31-8E43-46E3088CE497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2" name="Rectangle: Rounded Corners 41">
                <a:extLst>
                  <a:ext uri="{FF2B5EF4-FFF2-40B4-BE49-F238E27FC236}">
                    <a16:creationId xmlns:a16="http://schemas.microsoft.com/office/drawing/2014/main" id="{BB4ED584-8981-47CF-819A-286987633379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6ED14181-01A0-4097-919D-790DEED5537C}"/>
              </a:ext>
            </a:extLst>
          </p:cNvPr>
          <p:cNvGrpSpPr/>
          <p:nvPr/>
        </p:nvGrpSpPr>
        <p:grpSpPr>
          <a:xfrm rot="14400000">
            <a:off x="4185891" y="3549078"/>
            <a:ext cx="1910107" cy="1791956"/>
            <a:chOff x="2266949" y="1503349"/>
            <a:chExt cx="5895975" cy="5531273"/>
          </a:xfrm>
          <a:solidFill>
            <a:schemeClr val="accent3"/>
          </a:solidFill>
        </p:grpSpPr>
        <p:pic>
          <p:nvPicPr>
            <p:cNvPr id="24" name="Graphic 43">
              <a:extLst>
                <a:ext uri="{FF2B5EF4-FFF2-40B4-BE49-F238E27FC236}">
                  <a16:creationId xmlns:a16="http://schemas.microsoft.com/office/drawing/2014/main" id="{D647414F-9DA1-441C-84CB-20D4A40FE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25" name="Group 44">
              <a:extLst>
                <a:ext uri="{FF2B5EF4-FFF2-40B4-BE49-F238E27FC236}">
                  <a16:creationId xmlns:a16="http://schemas.microsoft.com/office/drawing/2014/main" id="{2DF925E9-5B5F-4144-81D5-1B4DF492DDE2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26" name="Rectangle: Rounded Corners 45">
                <a:extLst>
                  <a:ext uri="{FF2B5EF4-FFF2-40B4-BE49-F238E27FC236}">
                    <a16:creationId xmlns:a16="http://schemas.microsoft.com/office/drawing/2014/main" id="{42EAEC79-A3AE-4D83-BE18-DE88D7EAD6F8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27" name="Rectangle: Rounded Corners 46">
                <a:extLst>
                  <a:ext uri="{FF2B5EF4-FFF2-40B4-BE49-F238E27FC236}">
                    <a16:creationId xmlns:a16="http://schemas.microsoft.com/office/drawing/2014/main" id="{74D3CEE4-26CD-4B65-8CD7-77C6427380E6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28" name="Group 47">
            <a:extLst>
              <a:ext uri="{FF2B5EF4-FFF2-40B4-BE49-F238E27FC236}">
                <a16:creationId xmlns:a16="http://schemas.microsoft.com/office/drawing/2014/main" id="{E8A3CF73-6B8C-42F8-A0CB-D501D09C95E3}"/>
              </a:ext>
            </a:extLst>
          </p:cNvPr>
          <p:cNvGrpSpPr/>
          <p:nvPr/>
        </p:nvGrpSpPr>
        <p:grpSpPr>
          <a:xfrm rot="18000000">
            <a:off x="4164528" y="2454816"/>
            <a:ext cx="1910107" cy="1791956"/>
            <a:chOff x="2266949" y="1503349"/>
            <a:chExt cx="5895975" cy="5531273"/>
          </a:xfrm>
          <a:solidFill>
            <a:schemeClr val="accent6"/>
          </a:solidFill>
        </p:grpSpPr>
        <p:pic>
          <p:nvPicPr>
            <p:cNvPr id="29" name="Graphic 48">
              <a:extLst>
                <a:ext uri="{FF2B5EF4-FFF2-40B4-BE49-F238E27FC236}">
                  <a16:creationId xmlns:a16="http://schemas.microsoft.com/office/drawing/2014/main" id="{BAFEABE7-7A7A-40D3-8F0B-C22E13939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266949" y="1799878"/>
              <a:ext cx="5895975" cy="5234744"/>
            </a:xfrm>
            <a:custGeom>
              <a:avLst/>
              <a:gdLst>
                <a:gd name="connsiteX0" fmla="*/ 0 w 5895975"/>
                <a:gd name="connsiteY0" fmla="*/ 0 h 5234744"/>
                <a:gd name="connsiteX1" fmla="*/ 5191126 w 5895975"/>
                <a:gd name="connsiteY1" fmla="*/ 0 h 5234744"/>
                <a:gd name="connsiteX2" fmla="*/ 5191126 w 5895975"/>
                <a:gd name="connsiteY2" fmla="*/ 629344 h 5234744"/>
                <a:gd name="connsiteX3" fmla="*/ 5468117 w 5895975"/>
                <a:gd name="connsiteY3" fmla="*/ 629344 h 5234744"/>
                <a:gd name="connsiteX4" fmla="*/ 5455908 w 5895975"/>
                <a:gd name="connsiteY4" fmla="*/ 651647 h 5234744"/>
                <a:gd name="connsiteX5" fmla="*/ 5487093 w 5895975"/>
                <a:gd name="connsiteY5" fmla="*/ 668718 h 5234744"/>
                <a:gd name="connsiteX6" fmla="*/ 5516681 w 5895975"/>
                <a:gd name="connsiteY6" fmla="*/ 624833 h 5234744"/>
                <a:gd name="connsiteX7" fmla="*/ 5615004 w 5895975"/>
                <a:gd name="connsiteY7" fmla="*/ 584106 h 5234744"/>
                <a:gd name="connsiteX8" fmla="*/ 5754054 w 5895975"/>
                <a:gd name="connsiteY8" fmla="*/ 723156 h 5234744"/>
                <a:gd name="connsiteX9" fmla="*/ 5743127 w 5895975"/>
                <a:gd name="connsiteY9" fmla="*/ 777281 h 5234744"/>
                <a:gd name="connsiteX10" fmla="*/ 5727570 w 5895975"/>
                <a:gd name="connsiteY10" fmla="*/ 800355 h 5234744"/>
                <a:gd name="connsiteX11" fmla="*/ 5767186 w 5895975"/>
                <a:gd name="connsiteY11" fmla="*/ 822041 h 5234744"/>
                <a:gd name="connsiteX12" fmla="*/ 5867510 w 5895975"/>
                <a:gd name="connsiteY12" fmla="*/ 638767 h 5234744"/>
                <a:gd name="connsiteX13" fmla="*/ 5850296 w 5895975"/>
                <a:gd name="connsiteY13" fmla="*/ 629344 h 5234744"/>
                <a:gd name="connsiteX14" fmla="*/ 5895975 w 5895975"/>
                <a:gd name="connsiteY14" fmla="*/ 629344 h 5234744"/>
                <a:gd name="connsiteX15" fmla="*/ 5895975 w 5895975"/>
                <a:gd name="connsiteY15" fmla="*/ 5234744 h 5234744"/>
                <a:gd name="connsiteX16" fmla="*/ 0 w 5895975"/>
                <a:gd name="connsiteY16" fmla="*/ 5234744 h 523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95975" h="5234744">
                  <a:moveTo>
                    <a:pt x="0" y="0"/>
                  </a:moveTo>
                  <a:lnTo>
                    <a:pt x="5191126" y="0"/>
                  </a:lnTo>
                  <a:lnTo>
                    <a:pt x="5191126" y="629344"/>
                  </a:lnTo>
                  <a:lnTo>
                    <a:pt x="5468117" y="629344"/>
                  </a:lnTo>
                  <a:lnTo>
                    <a:pt x="5455908" y="651647"/>
                  </a:lnTo>
                  <a:lnTo>
                    <a:pt x="5487093" y="668718"/>
                  </a:lnTo>
                  <a:lnTo>
                    <a:pt x="5516681" y="624833"/>
                  </a:lnTo>
                  <a:cubicBezTo>
                    <a:pt x="5541844" y="599670"/>
                    <a:pt x="5576607" y="584106"/>
                    <a:pt x="5615004" y="584106"/>
                  </a:cubicBezTo>
                  <a:cubicBezTo>
                    <a:pt x="5691799" y="584106"/>
                    <a:pt x="5754054" y="646361"/>
                    <a:pt x="5754054" y="723156"/>
                  </a:cubicBezTo>
                  <a:cubicBezTo>
                    <a:pt x="5754054" y="742355"/>
                    <a:pt x="5750163" y="760645"/>
                    <a:pt x="5743127" y="777281"/>
                  </a:cubicBezTo>
                  <a:lnTo>
                    <a:pt x="5727570" y="800355"/>
                  </a:lnTo>
                  <a:lnTo>
                    <a:pt x="5767186" y="822041"/>
                  </a:lnTo>
                  <a:lnTo>
                    <a:pt x="5867510" y="638767"/>
                  </a:lnTo>
                  <a:lnTo>
                    <a:pt x="5850296" y="629344"/>
                  </a:lnTo>
                  <a:lnTo>
                    <a:pt x="5895975" y="629344"/>
                  </a:lnTo>
                  <a:lnTo>
                    <a:pt x="5895975" y="5234744"/>
                  </a:lnTo>
                  <a:lnTo>
                    <a:pt x="0" y="5234744"/>
                  </a:lnTo>
                  <a:close/>
                </a:path>
              </a:pathLst>
            </a:custGeom>
          </p:spPr>
        </p:pic>
        <p:grpSp>
          <p:nvGrpSpPr>
            <p:cNvPr id="30" name="Group 49">
              <a:extLst>
                <a:ext uri="{FF2B5EF4-FFF2-40B4-BE49-F238E27FC236}">
                  <a16:creationId xmlns:a16="http://schemas.microsoft.com/office/drawing/2014/main" id="{D752D257-D25D-4D4F-84D9-CE23893F9E04}"/>
                </a:ext>
              </a:extLst>
            </p:cNvPr>
            <p:cNvGrpSpPr/>
            <p:nvPr/>
          </p:nvGrpSpPr>
          <p:grpSpPr>
            <a:xfrm rot="18900000">
              <a:off x="6593205" y="1503349"/>
              <a:ext cx="864870" cy="864870"/>
              <a:chOff x="6593205" y="1503349"/>
              <a:chExt cx="864870" cy="864870"/>
            </a:xfrm>
            <a:grpFill/>
          </p:grpSpPr>
          <p:sp>
            <p:nvSpPr>
              <p:cNvPr id="31" name="Rectangle: Rounded Corners 50">
                <a:extLst>
                  <a:ext uri="{FF2B5EF4-FFF2-40B4-BE49-F238E27FC236}">
                    <a16:creationId xmlns:a16="http://schemas.microsoft.com/office/drawing/2014/main" id="{B2906998-2100-4C92-8D14-BB4F12176ED3}"/>
                  </a:ext>
                </a:extLst>
              </p:cNvPr>
              <p:cNvSpPr/>
              <p:nvPr/>
            </p:nvSpPr>
            <p:spPr>
              <a:xfrm rot="5400000">
                <a:off x="6889735" y="179987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  <p:sp>
            <p:nvSpPr>
              <p:cNvPr id="32" name="Rectangle: Rounded Corners 51">
                <a:extLst>
                  <a:ext uri="{FF2B5EF4-FFF2-40B4-BE49-F238E27FC236}">
                    <a16:creationId xmlns:a16="http://schemas.microsoft.com/office/drawing/2014/main" id="{77E021C7-E600-4A81-B894-698EA484CC63}"/>
                  </a:ext>
                </a:extLst>
              </p:cNvPr>
              <p:cNvSpPr/>
              <p:nvPr/>
            </p:nvSpPr>
            <p:spPr>
              <a:xfrm>
                <a:off x="6593205" y="2096409"/>
                <a:ext cx="864870" cy="271810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33" name="Isosceles Triangle 51">
            <a:extLst>
              <a:ext uri="{FF2B5EF4-FFF2-40B4-BE49-F238E27FC236}">
                <a16:creationId xmlns:a16="http://schemas.microsoft.com/office/drawing/2014/main" id="{37EB0AA5-3FBE-4B18-A865-500C543FF5A0}"/>
              </a:ext>
            </a:extLst>
          </p:cNvPr>
          <p:cNvSpPr/>
          <p:nvPr/>
        </p:nvSpPr>
        <p:spPr>
          <a:xfrm>
            <a:off x="4777396" y="2853124"/>
            <a:ext cx="304917" cy="22359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99FC8710-8E6D-4BCF-B4DA-F353ACCFE522}"/>
              </a:ext>
            </a:extLst>
          </p:cNvPr>
          <p:cNvSpPr/>
          <p:nvPr/>
        </p:nvSpPr>
        <p:spPr>
          <a:xfrm>
            <a:off x="4806039" y="4696157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5" name="Rounded Rectangle 7">
            <a:extLst>
              <a:ext uri="{FF2B5EF4-FFF2-40B4-BE49-F238E27FC236}">
                <a16:creationId xmlns:a16="http://schemas.microsoft.com/office/drawing/2014/main" id="{636D0D69-C453-4817-A98A-35CECAA7C94E}"/>
              </a:ext>
            </a:extLst>
          </p:cNvPr>
          <p:cNvSpPr/>
          <p:nvPr/>
        </p:nvSpPr>
        <p:spPr>
          <a:xfrm>
            <a:off x="5942071" y="4678833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93716CBE-1B9E-49A1-AE62-6169866A9176}"/>
              </a:ext>
            </a:extLst>
          </p:cNvPr>
          <p:cNvSpPr/>
          <p:nvPr/>
        </p:nvSpPr>
        <p:spPr>
          <a:xfrm>
            <a:off x="7094631" y="4688451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7" name="자유형 176">
            <a:extLst>
              <a:ext uri="{FF2B5EF4-FFF2-40B4-BE49-F238E27FC236}">
                <a16:creationId xmlns:a16="http://schemas.microsoft.com/office/drawing/2014/main" id="{A60BB21C-3C4F-4DA1-B247-E2FB1682FA7F}"/>
              </a:ext>
            </a:extLst>
          </p:cNvPr>
          <p:cNvSpPr/>
          <p:nvPr/>
        </p:nvSpPr>
        <p:spPr>
          <a:xfrm>
            <a:off x="5916409" y="2776429"/>
            <a:ext cx="359181" cy="37698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540BF5FF-BE1F-45BD-8938-4C5CC6C3BD39}"/>
              </a:ext>
            </a:extLst>
          </p:cNvPr>
          <p:cNvSpPr/>
          <p:nvPr/>
        </p:nvSpPr>
        <p:spPr>
          <a:xfrm rot="16200000">
            <a:off x="7094309" y="2796977"/>
            <a:ext cx="335669" cy="33589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FFCECE-DC49-4A69-A9BE-A6C3600B31A8}"/>
              </a:ext>
            </a:extLst>
          </p:cNvPr>
          <p:cNvSpPr txBox="1"/>
          <p:nvPr/>
        </p:nvSpPr>
        <p:spPr>
          <a:xfrm>
            <a:off x="4236940" y="322522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2AB409-4521-4214-83F8-15813B4285D8}"/>
              </a:ext>
            </a:extLst>
          </p:cNvPr>
          <p:cNvSpPr txBox="1"/>
          <p:nvPr/>
        </p:nvSpPr>
        <p:spPr>
          <a:xfrm>
            <a:off x="5389314" y="2186029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FC9869-B1DC-4DCF-9622-048032B0AA88}"/>
              </a:ext>
            </a:extLst>
          </p:cNvPr>
          <p:cNvSpPr txBox="1"/>
          <p:nvPr/>
        </p:nvSpPr>
        <p:spPr>
          <a:xfrm>
            <a:off x="6519396" y="322522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984EFF-ACC4-46A0-9E4E-8EDF571EE779}"/>
              </a:ext>
            </a:extLst>
          </p:cNvPr>
          <p:cNvSpPr txBox="1"/>
          <p:nvPr/>
        </p:nvSpPr>
        <p:spPr>
          <a:xfrm>
            <a:off x="6519396" y="4107214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DC3BF4-4450-4BFC-AED0-9178376590BA}"/>
              </a:ext>
            </a:extLst>
          </p:cNvPr>
          <p:cNvSpPr txBox="1"/>
          <p:nvPr/>
        </p:nvSpPr>
        <p:spPr>
          <a:xfrm>
            <a:off x="4236940" y="4107214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BCDC85-4D4F-4C90-8D69-937488DFC1E1}"/>
              </a:ext>
            </a:extLst>
          </p:cNvPr>
          <p:cNvSpPr txBox="1"/>
          <p:nvPr/>
        </p:nvSpPr>
        <p:spPr>
          <a:xfrm>
            <a:off x="5389314" y="5160181"/>
            <a:ext cx="141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Easy to change colors.</a:t>
            </a:r>
          </a:p>
        </p:txBody>
      </p:sp>
      <p:grpSp>
        <p:nvGrpSpPr>
          <p:cNvPr id="45" name="Group 13">
            <a:extLst>
              <a:ext uri="{FF2B5EF4-FFF2-40B4-BE49-F238E27FC236}">
                <a16:creationId xmlns:a16="http://schemas.microsoft.com/office/drawing/2014/main" id="{A0E2798D-8FC7-4CBE-94A8-F311C8A2BEBF}"/>
              </a:ext>
            </a:extLst>
          </p:cNvPr>
          <p:cNvGrpSpPr/>
          <p:nvPr/>
        </p:nvGrpSpPr>
        <p:grpSpPr>
          <a:xfrm>
            <a:off x="9183750" y="3412455"/>
            <a:ext cx="2207354" cy="893296"/>
            <a:chOff x="9023213" y="2973444"/>
            <a:chExt cx="2207354" cy="893296"/>
          </a:xfrm>
        </p:grpSpPr>
        <p:grpSp>
          <p:nvGrpSpPr>
            <p:cNvPr id="46" name="Group 66">
              <a:extLst>
                <a:ext uri="{FF2B5EF4-FFF2-40B4-BE49-F238E27FC236}">
                  <a16:creationId xmlns:a16="http://schemas.microsoft.com/office/drawing/2014/main" id="{5652C259-385F-45D8-ADF0-26F648B0DCDC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1" name="Oval 72">
                <a:extLst>
                  <a:ext uri="{FF2B5EF4-FFF2-40B4-BE49-F238E27FC236}">
                    <a16:creationId xmlns:a16="http://schemas.microsoft.com/office/drawing/2014/main" id="{739351B6-0D32-4EF1-B386-B22BE0287E1E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52" name="Chevron 60">
                <a:extLst>
                  <a:ext uri="{FF2B5EF4-FFF2-40B4-BE49-F238E27FC236}">
                    <a16:creationId xmlns:a16="http://schemas.microsoft.com/office/drawing/2014/main" id="{FF53FBD1-1DB3-4AF8-8948-D4F7D608F2E8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accent4"/>
                  </a:solidFill>
                  <a:ea typeface="+mj-ea"/>
                </a:endParaRPr>
              </a:p>
            </p:txBody>
          </p:sp>
        </p:grpSp>
        <p:grpSp>
          <p:nvGrpSpPr>
            <p:cNvPr id="47" name="Group 67">
              <a:extLst>
                <a:ext uri="{FF2B5EF4-FFF2-40B4-BE49-F238E27FC236}">
                  <a16:creationId xmlns:a16="http://schemas.microsoft.com/office/drawing/2014/main" id="{5B0610C6-884B-4BF4-88C3-857BBAEA480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01AF46BA-337A-4537-9CAE-B98C6C54596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1E977E0E-62F5-4E7E-89C4-BAB59A324FC9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542F89-42EB-4582-B45E-ABA55B105BB4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53" name="Group 74">
            <a:extLst>
              <a:ext uri="{FF2B5EF4-FFF2-40B4-BE49-F238E27FC236}">
                <a16:creationId xmlns:a16="http://schemas.microsoft.com/office/drawing/2014/main" id="{36295BF7-9361-436C-8AEF-C13A55944B94}"/>
              </a:ext>
            </a:extLst>
          </p:cNvPr>
          <p:cNvGrpSpPr/>
          <p:nvPr/>
        </p:nvGrpSpPr>
        <p:grpSpPr>
          <a:xfrm>
            <a:off x="8080074" y="1673113"/>
            <a:ext cx="2207354" cy="893296"/>
            <a:chOff x="9023213" y="2973444"/>
            <a:chExt cx="2207354" cy="893296"/>
          </a:xfrm>
        </p:grpSpPr>
        <p:grpSp>
          <p:nvGrpSpPr>
            <p:cNvPr id="54" name="Group 75">
              <a:extLst>
                <a:ext uri="{FF2B5EF4-FFF2-40B4-BE49-F238E27FC236}">
                  <a16:creationId xmlns:a16="http://schemas.microsoft.com/office/drawing/2014/main" id="{102A387A-F6F6-4EEC-B4A3-91D65C504629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59" name="Oval 80">
                <a:extLst>
                  <a:ext uri="{FF2B5EF4-FFF2-40B4-BE49-F238E27FC236}">
                    <a16:creationId xmlns:a16="http://schemas.microsoft.com/office/drawing/2014/main" id="{A08180CF-690E-4D12-8C76-5C8DEE89D624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60" name="Chevron 60">
                <a:extLst>
                  <a:ext uri="{FF2B5EF4-FFF2-40B4-BE49-F238E27FC236}">
                    <a16:creationId xmlns:a16="http://schemas.microsoft.com/office/drawing/2014/main" id="{16D038E5-9CF3-47AE-9B57-B60F41D431AD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accent4"/>
                  </a:solidFill>
                  <a:ea typeface="+mj-ea"/>
                </a:endParaRPr>
              </a:p>
            </p:txBody>
          </p:sp>
        </p:grpSp>
        <p:grpSp>
          <p:nvGrpSpPr>
            <p:cNvPr id="55" name="Group 76">
              <a:extLst>
                <a:ext uri="{FF2B5EF4-FFF2-40B4-BE49-F238E27FC236}">
                  <a16:creationId xmlns:a16="http://schemas.microsoft.com/office/drawing/2014/main" id="{F634922A-2888-451B-A647-61D492C4CB0C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5EF62493-D916-4214-8436-644AEAF0008E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2222FE3-5684-4314-AE37-D05A452B07EC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859C66A-ED39-4605-9479-DEED21EC5999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61" name="Group 82">
            <a:extLst>
              <a:ext uri="{FF2B5EF4-FFF2-40B4-BE49-F238E27FC236}">
                <a16:creationId xmlns:a16="http://schemas.microsoft.com/office/drawing/2014/main" id="{DA994E44-6576-4AB0-AE90-3542352B8787}"/>
              </a:ext>
            </a:extLst>
          </p:cNvPr>
          <p:cNvGrpSpPr/>
          <p:nvPr/>
        </p:nvGrpSpPr>
        <p:grpSpPr>
          <a:xfrm>
            <a:off x="8080074" y="5151796"/>
            <a:ext cx="2207354" cy="893296"/>
            <a:chOff x="9023213" y="2973444"/>
            <a:chExt cx="2207354" cy="893296"/>
          </a:xfrm>
        </p:grpSpPr>
        <p:grpSp>
          <p:nvGrpSpPr>
            <p:cNvPr id="62" name="Group 83">
              <a:extLst>
                <a:ext uri="{FF2B5EF4-FFF2-40B4-BE49-F238E27FC236}">
                  <a16:creationId xmlns:a16="http://schemas.microsoft.com/office/drawing/2014/main" id="{0DF740D4-9D44-4F2C-97DA-081D649B7FD7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67" name="Oval 88">
                <a:extLst>
                  <a:ext uri="{FF2B5EF4-FFF2-40B4-BE49-F238E27FC236}">
                    <a16:creationId xmlns:a16="http://schemas.microsoft.com/office/drawing/2014/main" id="{A251C3C1-4C03-47B6-B8FC-97F7D62CDC99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68" name="Chevron 60">
                <a:extLst>
                  <a:ext uri="{FF2B5EF4-FFF2-40B4-BE49-F238E27FC236}">
                    <a16:creationId xmlns:a16="http://schemas.microsoft.com/office/drawing/2014/main" id="{061AA335-9CFB-415C-B2B7-E622D518A03C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accent4"/>
                  </a:solidFill>
                  <a:ea typeface="+mj-ea"/>
                </a:endParaRPr>
              </a:p>
            </p:txBody>
          </p:sp>
        </p:grpSp>
        <p:grpSp>
          <p:nvGrpSpPr>
            <p:cNvPr id="63" name="Group 84">
              <a:extLst>
                <a:ext uri="{FF2B5EF4-FFF2-40B4-BE49-F238E27FC236}">
                  <a16:creationId xmlns:a16="http://schemas.microsoft.com/office/drawing/2014/main" id="{9DAD952A-237B-4910-A92D-68A7202AF185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BAB339DB-D793-4004-928C-41F83631BC38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B2A2330-4811-4F57-95B4-EB8357397F03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5E95AADF-48EB-47AE-8283-7825F6AFBCE6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69" name="Group 91">
            <a:extLst>
              <a:ext uri="{FF2B5EF4-FFF2-40B4-BE49-F238E27FC236}">
                <a16:creationId xmlns:a16="http://schemas.microsoft.com/office/drawing/2014/main" id="{C7EBC338-86AA-447D-BA61-50A50263DBBE}"/>
              </a:ext>
            </a:extLst>
          </p:cNvPr>
          <p:cNvGrpSpPr/>
          <p:nvPr/>
        </p:nvGrpSpPr>
        <p:grpSpPr>
          <a:xfrm flipH="1">
            <a:off x="803576" y="3412455"/>
            <a:ext cx="2207354" cy="893296"/>
            <a:chOff x="9023213" y="2973444"/>
            <a:chExt cx="2207354" cy="893296"/>
          </a:xfrm>
        </p:grpSpPr>
        <p:grpSp>
          <p:nvGrpSpPr>
            <p:cNvPr id="70" name="Group 108">
              <a:extLst>
                <a:ext uri="{FF2B5EF4-FFF2-40B4-BE49-F238E27FC236}">
                  <a16:creationId xmlns:a16="http://schemas.microsoft.com/office/drawing/2014/main" id="{5241971A-BE51-4F05-A785-A216AF524980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75" name="Oval 113">
                <a:extLst>
                  <a:ext uri="{FF2B5EF4-FFF2-40B4-BE49-F238E27FC236}">
                    <a16:creationId xmlns:a16="http://schemas.microsoft.com/office/drawing/2014/main" id="{FCF5054C-F05D-49BC-9B98-95B4AF22260F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76" name="Chevron 60">
                <a:extLst>
                  <a:ext uri="{FF2B5EF4-FFF2-40B4-BE49-F238E27FC236}">
                    <a16:creationId xmlns:a16="http://schemas.microsoft.com/office/drawing/2014/main" id="{4236EAE1-9C7C-4AB9-80C5-F52C0D2EBDBA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accent4"/>
                  </a:solidFill>
                  <a:ea typeface="+mj-ea"/>
                </a:endParaRPr>
              </a:p>
            </p:txBody>
          </p:sp>
        </p:grpSp>
        <p:grpSp>
          <p:nvGrpSpPr>
            <p:cNvPr id="71" name="Group 109">
              <a:extLst>
                <a:ext uri="{FF2B5EF4-FFF2-40B4-BE49-F238E27FC236}">
                  <a16:creationId xmlns:a16="http://schemas.microsoft.com/office/drawing/2014/main" id="{70F8B266-7C98-44B7-8CAD-BEFCB7668AF3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2E1F1CF7-4166-49D3-B879-3A798DD04F5D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D2D3428-9737-4388-9E77-C6D147BAE5E2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B90DF4A-9506-4BC7-8641-9C201358D807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77" name="Group 92">
            <a:extLst>
              <a:ext uri="{FF2B5EF4-FFF2-40B4-BE49-F238E27FC236}">
                <a16:creationId xmlns:a16="http://schemas.microsoft.com/office/drawing/2014/main" id="{ED91D0A7-00C0-47C3-AC0E-CB054939B567}"/>
              </a:ext>
            </a:extLst>
          </p:cNvPr>
          <p:cNvGrpSpPr/>
          <p:nvPr/>
        </p:nvGrpSpPr>
        <p:grpSpPr>
          <a:xfrm flipH="1">
            <a:off x="1907252" y="1673113"/>
            <a:ext cx="2207354" cy="893296"/>
            <a:chOff x="9023213" y="2973444"/>
            <a:chExt cx="2207354" cy="893296"/>
          </a:xfrm>
        </p:grpSpPr>
        <p:grpSp>
          <p:nvGrpSpPr>
            <p:cNvPr id="78" name="Group 101">
              <a:extLst>
                <a:ext uri="{FF2B5EF4-FFF2-40B4-BE49-F238E27FC236}">
                  <a16:creationId xmlns:a16="http://schemas.microsoft.com/office/drawing/2014/main" id="{D91F559C-4D42-4956-B315-73044F2A236A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83" name="Oval 106">
                <a:extLst>
                  <a:ext uri="{FF2B5EF4-FFF2-40B4-BE49-F238E27FC236}">
                    <a16:creationId xmlns:a16="http://schemas.microsoft.com/office/drawing/2014/main" id="{9B4C7153-A775-4F87-9197-E4696794D297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84" name="Chevron 60">
                <a:extLst>
                  <a:ext uri="{FF2B5EF4-FFF2-40B4-BE49-F238E27FC236}">
                    <a16:creationId xmlns:a16="http://schemas.microsoft.com/office/drawing/2014/main" id="{23BF1378-2571-413C-A7EA-ECD08C5972A2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accent4"/>
                  </a:solidFill>
                  <a:ea typeface="+mj-ea"/>
                </a:endParaRPr>
              </a:p>
            </p:txBody>
          </p:sp>
        </p:grpSp>
        <p:grpSp>
          <p:nvGrpSpPr>
            <p:cNvPr id="79" name="Group 102">
              <a:extLst>
                <a:ext uri="{FF2B5EF4-FFF2-40B4-BE49-F238E27FC236}">
                  <a16:creationId xmlns:a16="http://schemas.microsoft.com/office/drawing/2014/main" id="{BB5E035D-8F88-4147-B143-BFEF1C88F0B4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3AC21E-A3E0-4022-BAA8-6C3B239C6DEF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F2D5382-80D2-4FBF-81B8-D96617DBBFCF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D642EC4-C96A-4EA9-B192-5C5DCC3EAB45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  <p:grpSp>
        <p:nvGrpSpPr>
          <p:cNvPr id="85" name="Group 93">
            <a:extLst>
              <a:ext uri="{FF2B5EF4-FFF2-40B4-BE49-F238E27FC236}">
                <a16:creationId xmlns:a16="http://schemas.microsoft.com/office/drawing/2014/main" id="{9BBFDC16-1BEE-4EC3-AC5E-CFC5B88E9954}"/>
              </a:ext>
            </a:extLst>
          </p:cNvPr>
          <p:cNvGrpSpPr/>
          <p:nvPr/>
        </p:nvGrpSpPr>
        <p:grpSpPr>
          <a:xfrm flipH="1">
            <a:off x="1907252" y="5151796"/>
            <a:ext cx="2207354" cy="893296"/>
            <a:chOff x="9023213" y="2973444"/>
            <a:chExt cx="2207354" cy="893296"/>
          </a:xfrm>
        </p:grpSpPr>
        <p:grpSp>
          <p:nvGrpSpPr>
            <p:cNvPr id="86" name="Group 94">
              <a:extLst>
                <a:ext uri="{FF2B5EF4-FFF2-40B4-BE49-F238E27FC236}">
                  <a16:creationId xmlns:a16="http://schemas.microsoft.com/office/drawing/2014/main" id="{BB679427-072B-4402-A00A-DDE038FAFF2D}"/>
                </a:ext>
              </a:extLst>
            </p:cNvPr>
            <p:cNvGrpSpPr/>
            <p:nvPr/>
          </p:nvGrpSpPr>
          <p:grpSpPr>
            <a:xfrm>
              <a:off x="9023213" y="2996321"/>
              <a:ext cx="276999" cy="276999"/>
              <a:chOff x="2411760" y="3606832"/>
              <a:chExt cx="206152" cy="206152"/>
            </a:xfrm>
          </p:grpSpPr>
          <p:sp>
            <p:nvSpPr>
              <p:cNvPr id="91" name="Oval 99">
                <a:extLst>
                  <a:ext uri="{FF2B5EF4-FFF2-40B4-BE49-F238E27FC236}">
                    <a16:creationId xmlns:a16="http://schemas.microsoft.com/office/drawing/2014/main" id="{052990B3-7CD6-4D5A-AB27-AC3BA2F89DFB}"/>
                  </a:ext>
                </a:extLst>
              </p:cNvPr>
              <p:cNvSpPr/>
              <p:nvPr/>
            </p:nvSpPr>
            <p:spPr>
              <a:xfrm>
                <a:off x="2411760" y="3606832"/>
                <a:ext cx="206152" cy="20615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92" name="Chevron 60">
                <a:extLst>
                  <a:ext uri="{FF2B5EF4-FFF2-40B4-BE49-F238E27FC236}">
                    <a16:creationId xmlns:a16="http://schemas.microsoft.com/office/drawing/2014/main" id="{B0F00319-E42D-4AF0-87E4-CF28D1C48B46}"/>
                  </a:ext>
                </a:extLst>
              </p:cNvPr>
              <p:cNvSpPr/>
              <p:nvPr/>
            </p:nvSpPr>
            <p:spPr>
              <a:xfrm>
                <a:off x="2473351" y="3645566"/>
                <a:ext cx="106415" cy="128684"/>
              </a:xfrm>
              <a:prstGeom prst="chevron">
                <a:avLst>
                  <a:gd name="adj" fmla="val 5286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>
                  <a:solidFill>
                    <a:schemeClr val="accent4"/>
                  </a:solidFill>
                  <a:ea typeface="+mj-ea"/>
                </a:endParaRPr>
              </a:p>
            </p:txBody>
          </p:sp>
        </p:grpSp>
        <p:grpSp>
          <p:nvGrpSpPr>
            <p:cNvPr id="87" name="Group 95">
              <a:extLst>
                <a:ext uri="{FF2B5EF4-FFF2-40B4-BE49-F238E27FC236}">
                  <a16:creationId xmlns:a16="http://schemas.microsoft.com/office/drawing/2014/main" id="{7525CF6F-A457-4267-9A94-B1C31D15F210}"/>
                </a:ext>
              </a:extLst>
            </p:cNvPr>
            <p:cNvGrpSpPr/>
            <p:nvPr/>
          </p:nvGrpSpPr>
          <p:grpSpPr>
            <a:xfrm>
              <a:off x="9300212" y="2973444"/>
              <a:ext cx="1930355" cy="893296"/>
              <a:chOff x="2140088" y="4456378"/>
              <a:chExt cx="1930355" cy="893296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8B5F71E7-B53C-4368-8759-BC4EC5EA4531}"/>
                  </a:ext>
                </a:extLst>
              </p:cNvPr>
              <p:cNvSpPr txBox="1"/>
              <p:nvPr/>
            </p:nvSpPr>
            <p:spPr>
              <a:xfrm>
                <a:off x="2140088" y="4456378"/>
                <a:ext cx="1930354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Simply Presentation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8A19F597-5778-4BE0-A912-B2ADDBB64200}"/>
                  </a:ext>
                </a:extLst>
              </p:cNvPr>
              <p:cNvSpPr txBox="1"/>
              <p:nvPr/>
            </p:nvSpPr>
            <p:spPr>
              <a:xfrm>
                <a:off x="2140088" y="476415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Modern PowerPoint</a:t>
                </a:r>
                <a:endParaRPr lang="en-US" altLang="ko-KR" sz="1200" dirty="0">
                  <a:solidFill>
                    <a:schemeClr val="accent4"/>
                  </a:solidFill>
                  <a:ea typeface="+mj-ea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B501D94A-CEF5-4C38-940F-DA6BFE1D0CFB}"/>
                  </a:ext>
                </a:extLst>
              </p:cNvPr>
              <p:cNvSpPr txBox="1"/>
              <p:nvPr/>
            </p:nvSpPr>
            <p:spPr>
              <a:xfrm>
                <a:off x="2140088" y="5072675"/>
                <a:ext cx="1930355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accent4"/>
                    </a:solidFill>
                    <a:cs typeface="Arial" pitchFamily="34" charset="0"/>
                  </a:rPr>
                  <a:t>PowerPoint  Presentation</a:t>
                </a:r>
                <a:endParaRPr lang="en-US" altLang="ko-KR" sz="1200" dirty="0">
                  <a:solidFill>
                    <a:schemeClr val="accent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30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FFFFF"/>
      </a:accent2>
      <a:accent3>
        <a:srgbClr val="FD2906"/>
      </a:accent3>
      <a:accent4>
        <a:srgbClr val="FFFFFF"/>
      </a:accent4>
      <a:accent5>
        <a:srgbClr val="FD2906"/>
      </a:accent5>
      <a:accent6>
        <a:srgbClr val="FFFFF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30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FFFFF"/>
      </a:accent2>
      <a:accent3>
        <a:srgbClr val="FD2906"/>
      </a:accent3>
      <a:accent4>
        <a:srgbClr val="FFFFFF"/>
      </a:accent4>
      <a:accent5>
        <a:srgbClr val="FD2906"/>
      </a:accent5>
      <a:accent6>
        <a:srgbClr val="FFFFF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30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FFFFF"/>
      </a:accent2>
      <a:accent3>
        <a:srgbClr val="FD2906"/>
      </a:accent3>
      <a:accent4>
        <a:srgbClr val="FFFFFF"/>
      </a:accent4>
      <a:accent5>
        <a:srgbClr val="FD2906"/>
      </a:accent5>
      <a:accent6>
        <a:srgbClr val="FFFFFF"/>
      </a:accent6>
      <a:hlink>
        <a:srgbClr val="0000FF"/>
      </a:hlink>
      <a:folHlink>
        <a:srgbClr val="800080"/>
      </a:folHlink>
    </a:clrScheme>
    <a:fontScheme name="ALLPPT -Arial">
      <a:majorFont>
        <a:latin typeface="Arial"/>
        <a:ea typeface="맑은 고딕"/>
        <a:cs typeface=""/>
      </a:majorFont>
      <a:minorFont>
        <a:latin typeface="Arial"/>
        <a:ea typeface="Calibri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4543</Words>
  <Application>Microsoft Office PowerPoint</Application>
  <PresentationFormat>와이드스크린</PresentationFormat>
  <Paragraphs>570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6" baseType="lpstr">
      <vt:lpstr>Agency FB</vt:lpstr>
      <vt:lpstr>Arial</vt:lpstr>
      <vt:lpstr>Arial Black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79</cp:revision>
  <dcterms:created xsi:type="dcterms:W3CDTF">2020-01-20T05:08:25Z</dcterms:created>
  <dcterms:modified xsi:type="dcterms:W3CDTF">2025-11-06T13:52:24Z</dcterms:modified>
</cp:coreProperties>
</file>